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34"/>
  </p:notesMasterIdLst>
  <p:sldIdLst>
    <p:sldId id="256" r:id="rId2"/>
    <p:sldId id="257" r:id="rId3"/>
    <p:sldId id="262" r:id="rId4"/>
    <p:sldId id="279" r:id="rId5"/>
    <p:sldId id="280" r:id="rId6"/>
    <p:sldId id="259" r:id="rId7"/>
    <p:sldId id="301" r:id="rId8"/>
    <p:sldId id="302" r:id="rId9"/>
    <p:sldId id="278" r:id="rId10"/>
    <p:sldId id="277" r:id="rId11"/>
    <p:sldId id="281" r:id="rId12"/>
    <p:sldId id="276" r:id="rId13"/>
    <p:sldId id="282" r:id="rId14"/>
    <p:sldId id="260" r:id="rId15"/>
    <p:sldId id="284" r:id="rId16"/>
    <p:sldId id="285" r:id="rId17"/>
    <p:sldId id="283" r:id="rId18"/>
    <p:sldId id="286" r:id="rId19"/>
    <p:sldId id="287" r:id="rId20"/>
    <p:sldId id="294" r:id="rId21"/>
    <p:sldId id="295" r:id="rId22"/>
    <p:sldId id="290" r:id="rId23"/>
    <p:sldId id="291" r:id="rId24"/>
    <p:sldId id="289" r:id="rId25"/>
    <p:sldId id="296" r:id="rId26"/>
    <p:sldId id="293" r:id="rId27"/>
    <p:sldId id="298" r:id="rId28"/>
    <p:sldId id="299" r:id="rId29"/>
    <p:sldId id="264" r:id="rId30"/>
    <p:sldId id="266" r:id="rId31"/>
    <p:sldId id="303" r:id="rId32"/>
    <p:sldId id="30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Raportul</a:t>
            </a:r>
            <a:r>
              <a:rPr lang="en-US" dirty="0"/>
              <a:t> </a:t>
            </a:r>
            <a:r>
              <a:rPr lang="en-US" dirty="0" err="1"/>
              <a:t>funcționalităților</a:t>
            </a:r>
            <a:endParaRPr lang="ro-RO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3621141702588832E-2"/>
          <c:y val="0.10025577657666612"/>
          <c:w val="0.9463788582974112"/>
          <c:h val="0.61423484825585895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Frecvența de utilizare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Citirea unei rețete QR</c:v>
                </c:pt>
                <c:pt idx="1">
                  <c:v>Verificarea listei de cumpărături</c:v>
                </c:pt>
                <c:pt idx="2">
                  <c:v>Trimiterea unei liste de cumpărături prin SMS</c:v>
                </c:pt>
                <c:pt idx="3">
                  <c:v>Învățarea unei rețete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6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4E-4041-8CBB-48E59F0DE8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Beneficiu ca parte integrată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Citirea unei rețete QR</c:v>
                </c:pt>
                <c:pt idx="1">
                  <c:v>Verificarea listei de cumpărături</c:v>
                </c:pt>
                <c:pt idx="2">
                  <c:v>Trimiterea unei liste de cumpărături prin SMS</c:v>
                </c:pt>
                <c:pt idx="3">
                  <c:v>Învățarea unei rețete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</c:v>
                </c:pt>
                <c:pt idx="1">
                  <c:v>10</c:v>
                </c:pt>
                <c:pt idx="2">
                  <c:v>6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4E-4041-8CBB-48E59F0DE8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Beneficiu individual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Citirea unei rețete QR</c:v>
                </c:pt>
                <c:pt idx="1">
                  <c:v>Verificarea listei de cumpărături</c:v>
                </c:pt>
                <c:pt idx="2">
                  <c:v>Trimiterea unei liste de cumpărături prin SMS</c:v>
                </c:pt>
                <c:pt idx="3">
                  <c:v>Învățarea unei rețete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</c:v>
                </c:pt>
                <c:pt idx="1">
                  <c:v>8</c:v>
                </c:pt>
                <c:pt idx="2">
                  <c:v>4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4E-4041-8CBB-48E59F0DE8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27865631"/>
        <c:axId val="828435903"/>
        <c:axId val="0"/>
      </c:bar3DChart>
      <c:catAx>
        <c:axId val="727865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828435903"/>
        <c:crosses val="autoZero"/>
        <c:auto val="1"/>
        <c:lblAlgn val="ctr"/>
        <c:lblOffset val="100"/>
        <c:noMultiLvlLbl val="0"/>
      </c:catAx>
      <c:valAx>
        <c:axId val="828435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72786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0092364026046952E-2"/>
          <c:y val="0.9237089291115208"/>
          <c:w val="0.88771094654319826"/>
          <c:h val="5.74504269464230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95805-570E-4648-B407-7D75FFE27D7B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030D1-097F-49D6-A0A1-AED5BD47EF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88492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030D1-097F-49D6-A0A1-AED5BD47EF1E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4461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030D1-097F-49D6-A0A1-AED5BD47EF1E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29253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030D1-097F-49D6-A0A1-AED5BD47EF1E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6802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030D1-097F-49D6-A0A1-AED5BD47EF1E}" type="slidenum">
              <a:rPr lang="ro-RO" smtClean="0"/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0510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030D1-097F-49D6-A0A1-AED5BD47EF1E}" type="slidenum">
              <a:rPr lang="ro-RO" smtClean="0"/>
              <a:t>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03704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030D1-097F-49D6-A0A1-AED5BD47EF1E}" type="slidenum">
              <a:rPr lang="ro-RO" smtClean="0"/>
              <a:t>27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30902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030D1-097F-49D6-A0A1-AED5BD47EF1E}" type="slidenum">
              <a:rPr lang="ro-RO" smtClean="0"/>
              <a:t>28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7405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611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958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4057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32765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8194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05154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92790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212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880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8912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9558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6407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5567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94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6714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842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88211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6713-E5D9-4005-82E9-5DFC27976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62" y="876195"/>
            <a:ext cx="9392793" cy="2855080"/>
          </a:xfrm>
        </p:spPr>
        <p:txBody>
          <a:bodyPr/>
          <a:lstStyle/>
          <a:p>
            <a:pPr algn="ctr"/>
            <a:r>
              <a:rPr lang="ro-RO" i="1" dirty="0" err="1">
                <a:solidFill>
                  <a:schemeClr val="tx1">
                    <a:lumMod val="85000"/>
                  </a:schemeClr>
                </a:solidFill>
              </a:rPr>
              <a:t>Robo</a:t>
            </a:r>
            <a:r>
              <a:rPr lang="ro-RO" i="1" dirty="0">
                <a:solidFill>
                  <a:schemeClr val="tx1">
                    <a:lumMod val="85000"/>
                  </a:schemeClr>
                </a:solidFill>
              </a:rPr>
              <a:t> Buc</a:t>
            </a:r>
            <a:r>
              <a:rPr lang="en-US" i="1" dirty="0">
                <a:solidFill>
                  <a:schemeClr val="tx1">
                    <a:lumMod val="85000"/>
                  </a:schemeClr>
                </a:solidFill>
              </a:rPr>
              <a:t>ă</a:t>
            </a:r>
            <a:r>
              <a:rPr lang="ro-RO" i="1" dirty="0">
                <a:solidFill>
                  <a:schemeClr val="tx1">
                    <a:lumMod val="85000"/>
                  </a:schemeClr>
                </a:solidFill>
              </a:rPr>
              <a:t>tarul </a:t>
            </a:r>
            <a:br>
              <a:rPr lang="en-US" i="1" dirty="0"/>
            </a:br>
            <a:r>
              <a:rPr lang="ro-RO" sz="4000" dirty="0"/>
              <a:t>Aplicație Android pentru gestionarea rețetelor culinare </a:t>
            </a:r>
            <a:br>
              <a:rPr lang="en-US" dirty="0"/>
            </a:br>
            <a:endParaRPr lang="ro-RO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A1F6C-9941-4C0D-AC78-78F622753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417" y="5395343"/>
            <a:ext cx="3788635" cy="10968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</a:t>
            </a:r>
            <a:r>
              <a:rPr lang="ro-RO" dirty="0" err="1"/>
              <a:t>oordonator</a:t>
            </a:r>
            <a:r>
              <a:rPr lang="en-US" dirty="0"/>
              <a:t> </a:t>
            </a:r>
            <a:r>
              <a:rPr lang="en-US" dirty="0" err="1"/>
              <a:t>ştiinţific</a:t>
            </a:r>
            <a:endParaRPr lang="en-US" dirty="0"/>
          </a:p>
          <a:p>
            <a:pPr algn="l"/>
            <a:r>
              <a:rPr lang="en-US" sz="2200" dirty="0"/>
              <a:t>Lect. Dr. Cristian </a:t>
            </a:r>
            <a:r>
              <a:rPr lang="en-US" sz="2200" dirty="0" err="1"/>
              <a:t>Frăsinaru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F3B45-B8B9-4399-91A1-5C0C1821B573}"/>
              </a:ext>
            </a:extLst>
          </p:cNvPr>
          <p:cNvSpPr txBox="1"/>
          <p:nvPr/>
        </p:nvSpPr>
        <p:spPr>
          <a:xfrm>
            <a:off x="586417" y="3731275"/>
            <a:ext cx="34747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propusă</a:t>
            </a:r>
            <a:r>
              <a:rPr lang="en-US" dirty="0"/>
              <a:t> de</a:t>
            </a:r>
          </a:p>
          <a:p>
            <a:r>
              <a:rPr lang="en-US" sz="2000" dirty="0"/>
              <a:t>Samuel-Emanuel </a:t>
            </a:r>
            <a:r>
              <a:rPr lang="en-US" sz="2000" dirty="0" err="1"/>
              <a:t>Bocicu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083ED-13C0-4D69-B024-85E342B23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50" y="3814691"/>
            <a:ext cx="2677551" cy="267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85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aplicație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accesa</a:t>
            </a:r>
            <a:r>
              <a:rPr lang="en-US" sz="2000" dirty="0"/>
              <a:t> </a:t>
            </a:r>
            <a:r>
              <a:rPr lang="en-US" sz="2000" dirty="0" err="1"/>
              <a:t>meniul</a:t>
            </a:r>
            <a:r>
              <a:rPr lang="en-US" sz="2000" dirty="0"/>
              <a:t> de </a:t>
            </a:r>
            <a:r>
              <a:rPr lang="en-US" sz="2000" dirty="0" err="1"/>
              <a:t>navigare</a:t>
            </a:r>
            <a:r>
              <a:rPr lang="en-US" sz="2000" dirty="0"/>
              <a:t> se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apăsa</a:t>
            </a:r>
            <a:r>
              <a:rPr lang="en-US" sz="2000" dirty="0"/>
              <a:t> pe </a:t>
            </a:r>
            <a:r>
              <a:rPr lang="en-US" sz="2000" dirty="0" err="1"/>
              <a:t>butonul</a:t>
            </a:r>
            <a:r>
              <a:rPr lang="en-US" sz="2000" dirty="0"/>
              <a:t> din </a:t>
            </a:r>
            <a:r>
              <a:rPr lang="en-US" sz="2000" dirty="0" err="1"/>
              <a:t>stânga</a:t>
            </a:r>
            <a:r>
              <a:rPr lang="en-US" sz="2000" dirty="0"/>
              <a:t> </a:t>
            </a:r>
            <a:r>
              <a:rPr lang="en-US" sz="2000" dirty="0" err="1"/>
              <a:t>aflat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bara de sus</a:t>
            </a:r>
          </a:p>
          <a:p>
            <a:endParaRPr lang="en-US" dirty="0"/>
          </a:p>
          <a:p>
            <a:r>
              <a:rPr lang="en-US" sz="2000" dirty="0" err="1"/>
              <a:t>Meniul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expus</a:t>
            </a:r>
            <a:r>
              <a:rPr lang="en-US" sz="2000" dirty="0"/>
              <a:t> </a:t>
            </a:r>
            <a:r>
              <a:rPr lang="en-US" sz="2000" dirty="0" err="1"/>
              <a:t>pintr</a:t>
            </a:r>
            <a:r>
              <a:rPr lang="en-US" sz="2000" dirty="0"/>
              <a:t>-un layout lateral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348" y="1743681"/>
            <a:ext cx="2515714" cy="4297680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11315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aplicație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accesa</a:t>
            </a:r>
            <a:r>
              <a:rPr lang="en-US" sz="2000" dirty="0"/>
              <a:t> </a:t>
            </a:r>
            <a:r>
              <a:rPr lang="en-US" sz="2000" dirty="0" err="1"/>
              <a:t>meniul</a:t>
            </a:r>
            <a:r>
              <a:rPr lang="en-US" sz="2000" dirty="0"/>
              <a:t> de </a:t>
            </a:r>
            <a:r>
              <a:rPr lang="en-US" sz="2000" dirty="0" err="1"/>
              <a:t>navigare</a:t>
            </a:r>
            <a:r>
              <a:rPr lang="en-US" sz="2000" dirty="0"/>
              <a:t> se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apasa</a:t>
            </a:r>
            <a:r>
              <a:rPr lang="en-US" sz="2000" dirty="0"/>
              <a:t> pe </a:t>
            </a:r>
            <a:r>
              <a:rPr lang="en-US" sz="2000" dirty="0" err="1"/>
              <a:t>butonul</a:t>
            </a:r>
            <a:r>
              <a:rPr lang="en-US" sz="2000" dirty="0"/>
              <a:t> din </a:t>
            </a:r>
            <a:r>
              <a:rPr lang="en-US" sz="2000" dirty="0" err="1"/>
              <a:t>stanga</a:t>
            </a:r>
            <a:r>
              <a:rPr lang="en-US" sz="2000" dirty="0"/>
              <a:t> </a:t>
            </a:r>
            <a:r>
              <a:rPr lang="en-US" sz="2000" dirty="0" err="1"/>
              <a:t>aflat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bara de sus</a:t>
            </a:r>
          </a:p>
          <a:p>
            <a:endParaRPr lang="en-US" dirty="0"/>
          </a:p>
          <a:p>
            <a:r>
              <a:rPr lang="en-US" sz="2000" dirty="0" err="1"/>
              <a:t>Meniul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expus</a:t>
            </a:r>
            <a:r>
              <a:rPr lang="en-US" sz="2000" dirty="0"/>
              <a:t> </a:t>
            </a:r>
            <a:r>
              <a:rPr lang="en-US" sz="2000" dirty="0" err="1"/>
              <a:t>pintr</a:t>
            </a:r>
            <a:r>
              <a:rPr lang="en-US" sz="2000" dirty="0"/>
              <a:t>-un layout lateral</a:t>
            </a:r>
          </a:p>
          <a:p>
            <a:endParaRPr lang="en-US" sz="2000" dirty="0"/>
          </a:p>
          <a:p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diferă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funcție</a:t>
            </a:r>
            <a:r>
              <a:rPr lang="en-US" sz="2000" dirty="0"/>
              <a:t> de </a:t>
            </a:r>
            <a:r>
              <a:rPr lang="en-US" sz="2000" dirty="0" err="1"/>
              <a:t>contextul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care se </a:t>
            </a:r>
            <a:r>
              <a:rPr lang="en-US" sz="2000" dirty="0" err="1"/>
              <a:t>află</a:t>
            </a:r>
            <a:r>
              <a:rPr lang="en-US" sz="2000" dirty="0"/>
              <a:t> </a:t>
            </a:r>
            <a:r>
              <a:rPr lang="en-US" sz="2000" dirty="0" err="1"/>
              <a:t>aplicația</a:t>
            </a:r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7348" y="1743682"/>
            <a:ext cx="2515714" cy="4297678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0FB9C5F-BF93-49F9-99B6-B50D14598F29}"/>
              </a:ext>
            </a:extLst>
          </p:cNvPr>
          <p:cNvSpPr/>
          <p:nvPr/>
        </p:nvSpPr>
        <p:spPr>
          <a:xfrm>
            <a:off x="7005711" y="4178105"/>
            <a:ext cx="2268291" cy="956603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o-RO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9391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Controlul</a:t>
            </a:r>
            <a:r>
              <a:rPr lang="en-US" dirty="0"/>
              <a:t> vocal al </a:t>
            </a:r>
            <a:r>
              <a:rPr lang="en-US" dirty="0" err="1"/>
              <a:t>aplicației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Serviciul</a:t>
            </a:r>
            <a:r>
              <a:rPr lang="en-US" sz="2000" dirty="0"/>
              <a:t> de </a:t>
            </a:r>
            <a:r>
              <a:rPr lang="en-US" sz="2000" dirty="0" err="1"/>
              <a:t>recunoastere</a:t>
            </a:r>
            <a:r>
              <a:rPr lang="en-US" sz="2000" dirty="0"/>
              <a:t> </a:t>
            </a:r>
            <a:r>
              <a:rPr lang="en-US" sz="2000" dirty="0" err="1"/>
              <a:t>vocală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disponibil</a:t>
            </a:r>
            <a:r>
              <a:rPr lang="en-US" sz="2000" dirty="0"/>
              <a:t> </a:t>
            </a:r>
            <a:r>
              <a:rPr lang="en-US" sz="2000" dirty="0" err="1"/>
              <a:t>doar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contextul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care </a:t>
            </a:r>
            <a:r>
              <a:rPr lang="en-US" sz="2000" dirty="0" err="1"/>
              <a:t>pașii</a:t>
            </a:r>
            <a:r>
              <a:rPr lang="en-US" sz="2000" dirty="0"/>
              <a:t> </a:t>
            </a:r>
            <a:r>
              <a:rPr lang="en-US" sz="2000" dirty="0" err="1"/>
              <a:t>rețetei</a:t>
            </a:r>
            <a:r>
              <a:rPr lang="en-US" sz="2000" dirty="0"/>
              <a:t> sunt </a:t>
            </a:r>
            <a:r>
              <a:rPr lang="en-US" sz="2000" dirty="0" err="1"/>
              <a:t>afișați</a:t>
            </a:r>
            <a:endParaRPr lang="en-US" sz="2000" dirty="0"/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9390" y="1743682"/>
            <a:ext cx="2511630" cy="4297678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902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Controlul</a:t>
            </a:r>
            <a:r>
              <a:rPr lang="en-US" dirty="0"/>
              <a:t> vocal al </a:t>
            </a:r>
            <a:r>
              <a:rPr lang="en-US" dirty="0" err="1"/>
              <a:t>aplicației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Serviciul</a:t>
            </a:r>
            <a:r>
              <a:rPr lang="en-US" sz="2000" dirty="0"/>
              <a:t> de </a:t>
            </a:r>
            <a:r>
              <a:rPr lang="en-US" sz="2000" dirty="0" err="1"/>
              <a:t>recunoastere</a:t>
            </a:r>
            <a:r>
              <a:rPr lang="en-US" sz="2000" dirty="0"/>
              <a:t> </a:t>
            </a:r>
            <a:r>
              <a:rPr lang="en-US" sz="2000" dirty="0" err="1"/>
              <a:t>vocală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disponibil</a:t>
            </a:r>
            <a:r>
              <a:rPr lang="en-US" sz="2000" dirty="0"/>
              <a:t> </a:t>
            </a:r>
            <a:r>
              <a:rPr lang="en-US" sz="2000" dirty="0" err="1"/>
              <a:t>doar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contextul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care </a:t>
            </a:r>
            <a:r>
              <a:rPr lang="en-US" sz="2000" dirty="0" err="1"/>
              <a:t>pașii</a:t>
            </a:r>
            <a:r>
              <a:rPr lang="en-US" sz="2000" dirty="0"/>
              <a:t> </a:t>
            </a:r>
            <a:r>
              <a:rPr lang="en-US" sz="2000" dirty="0" err="1"/>
              <a:t>rețetei</a:t>
            </a:r>
            <a:r>
              <a:rPr lang="en-US" sz="2000" dirty="0"/>
              <a:t> sunt </a:t>
            </a:r>
            <a:r>
              <a:rPr lang="en-US" sz="2000" dirty="0" err="1"/>
              <a:t>afișați</a:t>
            </a:r>
            <a:endParaRPr lang="en-US" sz="2000" dirty="0"/>
          </a:p>
          <a:p>
            <a:endParaRPr lang="en-US" dirty="0"/>
          </a:p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transmite</a:t>
            </a:r>
            <a:r>
              <a:rPr lang="en-US" sz="2000" dirty="0"/>
              <a:t> o </a:t>
            </a:r>
            <a:r>
              <a:rPr lang="en-US" sz="2000" dirty="0" err="1"/>
              <a:t>comandă</a:t>
            </a:r>
            <a:r>
              <a:rPr lang="en-US" sz="2000" dirty="0"/>
              <a:t> </a:t>
            </a:r>
            <a:r>
              <a:rPr lang="en-US" sz="2000" dirty="0" err="1"/>
              <a:t>aplicației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întai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recunoască</a:t>
            </a:r>
            <a:r>
              <a:rPr lang="en-US" sz="2000" dirty="0"/>
              <a:t> </a:t>
            </a:r>
            <a:r>
              <a:rPr lang="en-US" sz="2000" dirty="0" err="1"/>
              <a:t>fraza</a:t>
            </a:r>
            <a:r>
              <a:rPr lang="en-US" sz="2000" dirty="0"/>
              <a:t> </a:t>
            </a:r>
            <a:r>
              <a:rPr lang="en-US" sz="2000" dirty="0" err="1"/>
              <a:t>cheie</a:t>
            </a:r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9390" y="1743682"/>
            <a:ext cx="2511630" cy="4297678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2009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FA10-F7DE-4131-A073-9669FF71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Controlul</a:t>
            </a:r>
            <a:r>
              <a:rPr lang="en-US" dirty="0"/>
              <a:t> vocal al </a:t>
            </a:r>
            <a:r>
              <a:rPr lang="en-US" dirty="0" err="1"/>
              <a:t>aplicației</a:t>
            </a:r>
            <a:br>
              <a:rPr lang="en-US" dirty="0"/>
            </a:br>
            <a:r>
              <a:rPr lang="en-US" sz="2800" dirty="0" err="1"/>
              <a:t>probleme</a:t>
            </a:r>
            <a:r>
              <a:rPr lang="en-US" sz="2800" dirty="0"/>
              <a:t> </a:t>
            </a:r>
            <a:r>
              <a:rPr lang="en-US" sz="2800" dirty="0" err="1"/>
              <a:t>și</a:t>
            </a:r>
            <a:r>
              <a:rPr lang="en-US" sz="2800" dirty="0"/>
              <a:t> </a:t>
            </a:r>
            <a:r>
              <a:rPr lang="en-US" sz="2800" dirty="0" err="1"/>
              <a:t>soluții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62443-5A6D-4F2A-983A-2E9185EB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10084451" cy="3879557"/>
          </a:xfrm>
        </p:spPr>
        <p:txBody>
          <a:bodyPr>
            <a:normAutofit/>
          </a:bodyPr>
          <a:lstStyle/>
          <a:p>
            <a:r>
              <a:rPr lang="en-US" sz="2800" dirty="0" err="1"/>
              <a:t>Recunoașterea</a:t>
            </a:r>
            <a:r>
              <a:rPr lang="en-US" sz="2800" dirty="0"/>
              <a:t> </a:t>
            </a:r>
            <a:r>
              <a:rPr lang="en-US" sz="2800" dirty="0" err="1"/>
              <a:t>vocală</a:t>
            </a:r>
            <a:r>
              <a:rPr lang="en-US" sz="2800" dirty="0"/>
              <a:t> in mod </a:t>
            </a:r>
            <a:r>
              <a:rPr lang="en-US" sz="2800" dirty="0" err="1"/>
              <a:t>continu</a:t>
            </a:r>
            <a:endParaRPr lang="en-US" sz="2800" dirty="0"/>
          </a:p>
          <a:p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err="1">
                <a:solidFill>
                  <a:schemeClr val="accent1"/>
                </a:solidFill>
              </a:rPr>
              <a:t>problema</a:t>
            </a:r>
            <a:r>
              <a:rPr lang="en-US" sz="2600" dirty="0"/>
              <a:t>: </a:t>
            </a:r>
            <a:r>
              <a:rPr lang="en-US" sz="2600" dirty="0" err="1"/>
              <a:t>serviciu</a:t>
            </a:r>
            <a:r>
              <a:rPr lang="en-US" sz="2600" dirty="0"/>
              <a:t> </a:t>
            </a:r>
            <a:r>
              <a:rPr lang="en-US" sz="2600" dirty="0" err="1"/>
              <a:t>expus</a:t>
            </a:r>
            <a:r>
              <a:rPr lang="en-US" sz="2600" dirty="0"/>
              <a:t> de android  </a:t>
            </a:r>
            <a:r>
              <a:rPr lang="en-US" sz="2600" dirty="0" err="1"/>
              <a:t>pentru</a:t>
            </a:r>
            <a:r>
              <a:rPr lang="en-US" sz="2600" dirty="0"/>
              <a:t> </a:t>
            </a:r>
            <a:r>
              <a:rPr lang="en-US" sz="2600" dirty="0" err="1"/>
              <a:t>recunoașterea</a:t>
            </a:r>
            <a:r>
              <a:rPr lang="en-US" sz="2600" dirty="0"/>
              <a:t> </a:t>
            </a:r>
            <a:r>
              <a:rPr lang="en-US" sz="2600" dirty="0" err="1"/>
              <a:t>vocală</a:t>
            </a:r>
            <a:r>
              <a:rPr lang="en-US" sz="2600" dirty="0"/>
              <a:t> nu </a:t>
            </a:r>
            <a:r>
              <a:rPr lang="en-US" sz="2600" dirty="0" err="1"/>
              <a:t>oferă</a:t>
            </a:r>
            <a:r>
              <a:rPr lang="en-US" sz="2600" dirty="0"/>
              <a:t> un </a:t>
            </a:r>
            <a:r>
              <a:rPr lang="en-US" sz="2600" dirty="0" err="1"/>
              <a:t>astfel</a:t>
            </a:r>
            <a:r>
              <a:rPr lang="en-US" sz="2600" dirty="0"/>
              <a:t> de </a:t>
            </a:r>
            <a:r>
              <a:rPr lang="en-US" sz="2600" dirty="0" err="1"/>
              <a:t>comportament</a:t>
            </a:r>
            <a:endParaRPr lang="en-US" sz="2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err="1">
                <a:solidFill>
                  <a:schemeClr val="accent1"/>
                </a:solidFill>
              </a:rPr>
              <a:t>solutie</a:t>
            </a:r>
            <a:r>
              <a:rPr lang="en-US" sz="2600" dirty="0"/>
              <a:t>: </a:t>
            </a:r>
            <a:r>
              <a:rPr lang="en-US" sz="2600" dirty="0" err="1"/>
              <a:t>folosirea</a:t>
            </a:r>
            <a:r>
              <a:rPr lang="en-US" sz="2600" dirty="0"/>
              <a:t> </a:t>
            </a:r>
            <a:r>
              <a:rPr lang="en-US" sz="2600" dirty="0" err="1"/>
              <a:t>serviciului</a:t>
            </a:r>
            <a:r>
              <a:rPr lang="en-US" sz="2600" dirty="0"/>
              <a:t> </a:t>
            </a:r>
            <a:r>
              <a:rPr lang="en-US" sz="2600" dirty="0" err="1"/>
              <a:t>oferit</a:t>
            </a:r>
            <a:r>
              <a:rPr lang="en-US" sz="2600" dirty="0"/>
              <a:t> de </a:t>
            </a:r>
            <a:r>
              <a:rPr lang="en-US" sz="2600" dirty="0" err="1"/>
              <a:t>librăria</a:t>
            </a:r>
            <a:r>
              <a:rPr lang="en-US" sz="2600" dirty="0"/>
              <a:t> “</a:t>
            </a:r>
            <a:r>
              <a:rPr lang="en-US" sz="2600" i="1" dirty="0" err="1"/>
              <a:t>PocketSphinx</a:t>
            </a:r>
            <a:r>
              <a:rPr lang="en-US" sz="2600" i="1" dirty="0"/>
              <a:t>” </a:t>
            </a:r>
            <a:r>
              <a:rPr lang="en-US" sz="2600" dirty="0" err="1"/>
              <a:t>ce</a:t>
            </a:r>
            <a:r>
              <a:rPr lang="en-US" sz="2600" dirty="0"/>
              <a:t> </a:t>
            </a:r>
            <a:r>
              <a:rPr lang="en-US" sz="2600" dirty="0" err="1"/>
              <a:t>oferă</a:t>
            </a:r>
            <a:r>
              <a:rPr lang="en-US" sz="2600" dirty="0"/>
              <a:t> o </a:t>
            </a:r>
            <a:r>
              <a:rPr lang="en-US" sz="2600" dirty="0" err="1"/>
              <a:t>recunoaștere</a:t>
            </a:r>
            <a:r>
              <a:rPr lang="en-US" sz="2600" dirty="0"/>
              <a:t> continua a </a:t>
            </a:r>
            <a:r>
              <a:rPr lang="en-US" sz="2600" dirty="0" err="1"/>
              <a:t>vocii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56804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Cititorul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rețete</a:t>
            </a:r>
            <a:r>
              <a:rPr lang="en-US" dirty="0"/>
              <a:t> QR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deschide</a:t>
            </a:r>
            <a:r>
              <a:rPr lang="en-US" sz="2000" dirty="0"/>
              <a:t> </a:t>
            </a:r>
            <a:r>
              <a:rPr lang="en-US" sz="2000" dirty="0" err="1"/>
              <a:t>cititorul</a:t>
            </a:r>
            <a:r>
              <a:rPr lang="en-US" sz="2000" dirty="0"/>
              <a:t> de </a:t>
            </a:r>
            <a:r>
              <a:rPr lang="en-US" sz="2000" dirty="0" err="1"/>
              <a:t>qr-coduri</a:t>
            </a:r>
            <a:r>
              <a:rPr lang="en-US" sz="2000" dirty="0"/>
              <a:t> se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apăsa</a:t>
            </a:r>
            <a:r>
              <a:rPr lang="en-US" sz="2000" dirty="0"/>
              <a:t> pe </a:t>
            </a:r>
            <a:r>
              <a:rPr lang="en-US" sz="2000" dirty="0" err="1"/>
              <a:t>opțiunea</a:t>
            </a:r>
            <a:r>
              <a:rPr lang="en-US" sz="2000" dirty="0"/>
              <a:t> “</a:t>
            </a:r>
            <a:r>
              <a:rPr lang="en-US" sz="2000" dirty="0" err="1"/>
              <a:t>Adauga</a:t>
            </a:r>
            <a:r>
              <a:rPr lang="en-US" sz="2000" dirty="0"/>
              <a:t> </a:t>
            </a:r>
            <a:r>
              <a:rPr lang="en-US" sz="2000" dirty="0" err="1"/>
              <a:t>reteta</a:t>
            </a:r>
            <a:r>
              <a:rPr lang="en-US" sz="2000" dirty="0"/>
              <a:t> din QR code”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711" y="1280160"/>
            <a:ext cx="2515714" cy="4297680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415C729-4861-448F-8502-C66FC453A0C0}"/>
              </a:ext>
            </a:extLst>
          </p:cNvPr>
          <p:cNvSpPr/>
          <p:nvPr/>
        </p:nvSpPr>
        <p:spPr>
          <a:xfrm>
            <a:off x="6865032" y="3036667"/>
            <a:ext cx="2166425" cy="478302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o-RO" dirty="0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24324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Cititorul</a:t>
            </a:r>
            <a:r>
              <a:rPr lang="en-US" dirty="0"/>
              <a:t> de </a:t>
            </a:r>
            <a:r>
              <a:rPr lang="en-US" dirty="0" err="1"/>
              <a:t>rețete</a:t>
            </a:r>
            <a:r>
              <a:rPr lang="en-US" dirty="0"/>
              <a:t> QR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deschide</a:t>
            </a:r>
            <a:r>
              <a:rPr lang="en-US" sz="2000" dirty="0"/>
              <a:t> </a:t>
            </a:r>
            <a:r>
              <a:rPr lang="en-US" sz="2000" dirty="0" err="1"/>
              <a:t>cititorul</a:t>
            </a:r>
            <a:r>
              <a:rPr lang="en-US" sz="2000" dirty="0"/>
              <a:t> de </a:t>
            </a:r>
            <a:r>
              <a:rPr lang="en-US" sz="2000" dirty="0" err="1"/>
              <a:t>qr-coduri</a:t>
            </a:r>
            <a:r>
              <a:rPr lang="en-US" sz="2000" dirty="0"/>
              <a:t> se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apăsa</a:t>
            </a:r>
            <a:r>
              <a:rPr lang="en-US" sz="2000" dirty="0"/>
              <a:t> pe </a:t>
            </a:r>
            <a:r>
              <a:rPr lang="en-US" sz="2000" dirty="0" err="1"/>
              <a:t>opțiunea</a:t>
            </a:r>
            <a:r>
              <a:rPr lang="en-US" sz="2000" dirty="0"/>
              <a:t> “</a:t>
            </a:r>
            <a:r>
              <a:rPr lang="en-US" sz="2000" dirty="0" err="1"/>
              <a:t>Adauga</a:t>
            </a:r>
            <a:r>
              <a:rPr lang="en-US" sz="2000" dirty="0"/>
              <a:t> </a:t>
            </a:r>
            <a:r>
              <a:rPr lang="en-US" sz="2000" dirty="0" err="1"/>
              <a:t>reteta</a:t>
            </a:r>
            <a:r>
              <a:rPr lang="en-US" sz="2000" dirty="0"/>
              <a:t> din QR code”</a:t>
            </a:r>
          </a:p>
          <a:p>
            <a:endParaRPr lang="en-US" sz="2000" dirty="0"/>
          </a:p>
          <a:p>
            <a:r>
              <a:rPr lang="en-US" sz="2000" dirty="0" err="1"/>
              <a:t>Aplicația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scana</a:t>
            </a:r>
            <a:r>
              <a:rPr lang="en-US" sz="2000" dirty="0"/>
              <a:t> </a:t>
            </a:r>
            <a:r>
              <a:rPr lang="en-US" sz="2000" dirty="0" err="1"/>
              <a:t>qr</a:t>
            </a:r>
            <a:r>
              <a:rPr lang="en-US" sz="2000" dirty="0"/>
              <a:t> </a:t>
            </a:r>
            <a:r>
              <a:rPr lang="en-US" sz="2000" dirty="0" err="1"/>
              <a:t>codul</a:t>
            </a:r>
            <a:r>
              <a:rPr lang="en-US" sz="2000" dirty="0"/>
              <a:t> cu </a:t>
            </a:r>
            <a:r>
              <a:rPr lang="en-US" sz="2000" dirty="0" err="1"/>
              <a:t>ajutoul</a:t>
            </a:r>
            <a:r>
              <a:rPr lang="en-US" sz="2000" dirty="0"/>
              <a:t> </a:t>
            </a:r>
            <a:r>
              <a:rPr lang="en-US" sz="2000" dirty="0" err="1"/>
              <a:t>camerei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9562" y="1280160"/>
            <a:ext cx="2508012" cy="4297680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2245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417E-85C1-4D50-9D43-24F8F67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Cititorul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rețete</a:t>
            </a:r>
            <a:r>
              <a:rPr lang="en-US" dirty="0"/>
              <a:t> QR</a:t>
            </a:r>
            <a:br>
              <a:rPr lang="en-US" dirty="0"/>
            </a:br>
            <a:r>
              <a:rPr lang="en-US" sz="2800" dirty="0" err="1"/>
              <a:t>probleme</a:t>
            </a:r>
            <a:r>
              <a:rPr lang="en-US" sz="2800" dirty="0"/>
              <a:t> </a:t>
            </a:r>
            <a:r>
              <a:rPr lang="en-US" sz="2800" dirty="0" err="1"/>
              <a:t>și</a:t>
            </a:r>
            <a:r>
              <a:rPr lang="en-US" sz="2800" dirty="0"/>
              <a:t> </a:t>
            </a:r>
            <a:r>
              <a:rPr lang="en-US" sz="2800" dirty="0" err="1"/>
              <a:t>soluții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7F5A4-81D2-4211-9F75-1F91E714B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/>
              <a:t>Limitarea</a:t>
            </a:r>
            <a:r>
              <a:rPr lang="en-US" sz="2600" dirty="0"/>
              <a:t> </a:t>
            </a:r>
            <a:r>
              <a:rPr lang="en-US" sz="2600" dirty="0" err="1"/>
              <a:t>numărului</a:t>
            </a:r>
            <a:r>
              <a:rPr lang="en-US" sz="2600" dirty="0"/>
              <a:t> de </a:t>
            </a:r>
            <a:r>
              <a:rPr lang="en-US" sz="2600" dirty="0" err="1"/>
              <a:t>caractere</a:t>
            </a:r>
            <a:r>
              <a:rPr lang="en-US" sz="2600" dirty="0"/>
              <a:t> </a:t>
            </a:r>
            <a:r>
              <a:rPr lang="en-US" sz="2600" dirty="0" err="1"/>
              <a:t>dintr</a:t>
            </a:r>
            <a:r>
              <a:rPr lang="en-US" sz="2600" dirty="0"/>
              <a:t>-un </a:t>
            </a:r>
            <a:r>
              <a:rPr lang="en-US" sz="2600" dirty="0" err="1"/>
              <a:t>qr</a:t>
            </a:r>
            <a:r>
              <a:rPr lang="en-US" sz="2600" dirty="0"/>
              <a:t>-code</a:t>
            </a:r>
          </a:p>
          <a:p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accent1"/>
                </a:solidFill>
              </a:rPr>
              <a:t>problema</a:t>
            </a:r>
            <a:r>
              <a:rPr lang="en-US" sz="2400" dirty="0"/>
              <a:t>: </a:t>
            </a:r>
            <a:r>
              <a:rPr lang="en-US" sz="2400" dirty="0" err="1"/>
              <a:t>pentru</a:t>
            </a:r>
            <a:r>
              <a:rPr lang="en-US" sz="2400" dirty="0"/>
              <a:t> o </a:t>
            </a:r>
            <a:r>
              <a:rPr lang="en-US" sz="2400" dirty="0" err="1"/>
              <a:t>stocare</a:t>
            </a:r>
            <a:r>
              <a:rPr lang="en-US" sz="2400" dirty="0"/>
              <a:t> </a:t>
            </a:r>
            <a:r>
              <a:rPr lang="en-US" sz="2400" dirty="0" err="1"/>
              <a:t>directă</a:t>
            </a:r>
            <a:r>
              <a:rPr lang="en-US" sz="2400" dirty="0"/>
              <a:t> a </a:t>
            </a:r>
            <a:r>
              <a:rPr lang="en-US" sz="2400" dirty="0" err="1"/>
              <a:t>rețetei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limitată</a:t>
            </a:r>
            <a:r>
              <a:rPr lang="en-US" sz="2400" dirty="0"/>
              <a:t> la </a:t>
            </a:r>
            <a:r>
              <a:rPr lang="en-US" sz="2400" i="1" dirty="0"/>
              <a:t>4296</a:t>
            </a:r>
            <a:r>
              <a:rPr lang="en-US" sz="2400" dirty="0"/>
              <a:t> </a:t>
            </a:r>
            <a:r>
              <a:rPr lang="en-US" sz="2400" dirty="0" err="1"/>
              <a:t>caractere</a:t>
            </a:r>
            <a:r>
              <a:rPr lang="en-US" sz="2400" dirty="0"/>
              <a:t> </a:t>
            </a:r>
            <a:r>
              <a:rPr lang="en-US" sz="2400" dirty="0" err="1"/>
              <a:t>alfanumerice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accent1"/>
                </a:solidFill>
              </a:rPr>
              <a:t>solutie</a:t>
            </a:r>
            <a:r>
              <a:rPr lang="en-US" sz="2400" dirty="0"/>
              <a:t>: </a:t>
            </a:r>
            <a:r>
              <a:rPr lang="en-US" sz="2400" dirty="0" err="1"/>
              <a:t>expunerea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URI </a:t>
            </a:r>
            <a:r>
              <a:rPr lang="en-US" sz="2400" dirty="0" err="1"/>
              <a:t>în</a:t>
            </a:r>
            <a:r>
              <a:rPr lang="en-US" sz="2400" dirty="0"/>
              <a:t> QR, </a:t>
            </a:r>
            <a:r>
              <a:rPr lang="en-US" sz="2400" dirty="0" err="1"/>
              <a:t>acesta</a:t>
            </a:r>
            <a:r>
              <a:rPr lang="en-US" sz="2400" dirty="0"/>
              <a:t> </a:t>
            </a:r>
            <a:r>
              <a:rPr lang="en-US" sz="2400" dirty="0" err="1"/>
              <a:t>fiind</a:t>
            </a:r>
            <a:r>
              <a:rPr lang="en-US" sz="2400" dirty="0"/>
              <a:t> </a:t>
            </a:r>
            <a:r>
              <a:rPr lang="en-US" sz="2400" dirty="0" err="1"/>
              <a:t>identificatorul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rețetei</a:t>
            </a:r>
            <a:r>
              <a:rPr lang="en-US" sz="2400" dirty="0"/>
              <a:t> </a:t>
            </a:r>
            <a:r>
              <a:rPr lang="en-US" sz="2400" dirty="0" err="1"/>
              <a:t>stocată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baza</a:t>
            </a:r>
            <a:r>
              <a:rPr lang="en-US" sz="2400" dirty="0"/>
              <a:t> de date </a:t>
            </a:r>
            <a:r>
              <a:rPr lang="en-US" sz="2400" dirty="0" err="1"/>
              <a:t>centrală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7218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 de </a:t>
            </a:r>
            <a:r>
              <a:rPr lang="en-US" dirty="0" err="1"/>
              <a:t>cumpărături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rețete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adauga</a:t>
            </a:r>
            <a:r>
              <a:rPr lang="en-US" sz="2000" dirty="0"/>
              <a:t> o </a:t>
            </a:r>
            <a:r>
              <a:rPr lang="en-US" sz="2000" dirty="0" err="1"/>
              <a:t>listă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r>
              <a:rPr lang="en-US" sz="2000" dirty="0"/>
              <a:t>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rețete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ca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fie </a:t>
            </a:r>
            <a:r>
              <a:rPr lang="en-US" sz="2000" dirty="0" err="1"/>
              <a:t>afisată</a:t>
            </a:r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7752" y="1280160"/>
            <a:ext cx="2511631" cy="4297680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6978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 de </a:t>
            </a:r>
            <a:r>
              <a:rPr lang="en-US" dirty="0" err="1"/>
              <a:t>cumpărături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rețete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adauga</a:t>
            </a:r>
            <a:r>
              <a:rPr lang="en-US" sz="2000" dirty="0"/>
              <a:t> o </a:t>
            </a:r>
            <a:r>
              <a:rPr lang="en-US" sz="2000" dirty="0" err="1"/>
              <a:t>listă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r>
              <a:rPr lang="en-US" sz="2000" dirty="0"/>
              <a:t>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rețete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ca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fie </a:t>
            </a:r>
            <a:r>
              <a:rPr lang="en-US" sz="2000" dirty="0" err="1"/>
              <a:t>afisată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Deschiderea</a:t>
            </a:r>
            <a:r>
              <a:rPr lang="en-US" sz="2000" dirty="0"/>
              <a:t> </a:t>
            </a:r>
            <a:r>
              <a:rPr lang="en-US" sz="2000" dirty="0" err="1"/>
              <a:t>listei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7752" y="1280160"/>
            <a:ext cx="2511631" cy="4297680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7D24059-9B7D-4822-9FF4-2699BB95B8E2}"/>
              </a:ext>
            </a:extLst>
          </p:cNvPr>
          <p:cNvSpPr/>
          <p:nvPr/>
        </p:nvSpPr>
        <p:spPr>
          <a:xfrm flipH="1" flipV="1">
            <a:off x="8959824" y="1207590"/>
            <a:ext cx="628356" cy="520503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o-RO" sz="4400"/>
          </a:p>
        </p:txBody>
      </p:sp>
    </p:spTree>
    <p:extLst>
      <p:ext uri="{BB962C8B-B14F-4D97-AF65-F5344CB8AC3E}">
        <p14:creationId xmlns:p14="http://schemas.microsoft.com/office/powerpoint/2010/main" val="5094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D25E-D8B9-4E40-B4AA-EFFE910C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CB4DD-606D-48CB-9B3C-4B67E43A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Introducere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Proiectarea</a:t>
            </a:r>
            <a:r>
              <a:rPr lang="en-US" sz="2400" dirty="0"/>
              <a:t> </a:t>
            </a:r>
            <a:r>
              <a:rPr lang="ro-RO" sz="2400" dirty="0"/>
              <a:t>aplicației</a:t>
            </a:r>
            <a:endParaRPr lang="en-US" sz="2400" dirty="0"/>
          </a:p>
          <a:p>
            <a:r>
              <a:rPr lang="en-US" sz="2400" dirty="0" err="1"/>
              <a:t>Prezentarea</a:t>
            </a:r>
            <a:r>
              <a:rPr lang="en-US" sz="2400" dirty="0"/>
              <a:t> </a:t>
            </a:r>
            <a:r>
              <a:rPr lang="en-US" sz="2400" dirty="0" err="1"/>
              <a:t>funcționalităților</a:t>
            </a:r>
            <a:endParaRPr lang="en-US" sz="2400" dirty="0"/>
          </a:p>
          <a:p>
            <a:r>
              <a:rPr lang="en-US" sz="2400" dirty="0" err="1"/>
              <a:t>Evaluarea</a:t>
            </a:r>
            <a:r>
              <a:rPr lang="en-US" sz="2400" dirty="0"/>
              <a:t> </a:t>
            </a:r>
            <a:r>
              <a:rPr lang="en-US" sz="2400" dirty="0" err="1"/>
              <a:t>aplicației</a:t>
            </a:r>
            <a:endParaRPr lang="en-US" sz="2400" dirty="0"/>
          </a:p>
          <a:p>
            <a:r>
              <a:rPr lang="en-US" sz="2400" dirty="0" err="1"/>
              <a:t>Concluzii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1729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 de </a:t>
            </a:r>
            <a:r>
              <a:rPr lang="en-US" dirty="0" err="1"/>
              <a:t>cumparaturi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retete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adauga</a:t>
            </a:r>
            <a:r>
              <a:rPr lang="en-US" sz="2000" dirty="0"/>
              <a:t> o </a:t>
            </a:r>
            <a:r>
              <a:rPr lang="en-US" sz="2000" dirty="0" err="1"/>
              <a:t>listă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r>
              <a:rPr lang="en-US" sz="2000" dirty="0"/>
              <a:t>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rețete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ca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fie </a:t>
            </a:r>
            <a:r>
              <a:rPr lang="en-US" sz="2000" dirty="0" err="1"/>
              <a:t>afisată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Deschiderea</a:t>
            </a:r>
            <a:r>
              <a:rPr lang="en-US" sz="2000" dirty="0"/>
              <a:t> </a:t>
            </a:r>
            <a:r>
              <a:rPr lang="en-US" sz="2000" dirty="0" err="1"/>
              <a:t>listei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Capabilitatea</a:t>
            </a:r>
            <a:r>
              <a:rPr lang="en-US" sz="2000" dirty="0"/>
              <a:t> de </a:t>
            </a:r>
            <a:r>
              <a:rPr lang="en-US" sz="2000" dirty="0" err="1"/>
              <a:t>recomandare</a:t>
            </a:r>
            <a:r>
              <a:rPr lang="en-US" sz="2000" dirty="0"/>
              <a:t> a </a:t>
            </a:r>
            <a:r>
              <a:rPr lang="en-US" sz="2000" dirty="0" err="1"/>
              <a:t>produselor</a:t>
            </a:r>
            <a:r>
              <a:rPr lang="en-US" sz="2000" dirty="0"/>
              <a:t> la </a:t>
            </a:r>
            <a:r>
              <a:rPr lang="en-US" sz="2000" dirty="0" err="1"/>
              <a:t>inserare</a:t>
            </a:r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7752" y="1292563"/>
            <a:ext cx="2511631" cy="4272873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D5BAC3D-EEB7-4415-9D7E-BD9A9F531D0E}"/>
              </a:ext>
            </a:extLst>
          </p:cNvPr>
          <p:cNvSpPr/>
          <p:nvPr/>
        </p:nvSpPr>
        <p:spPr>
          <a:xfrm>
            <a:off x="6672459" y="1579438"/>
            <a:ext cx="3182215" cy="581151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o-RO" dirty="0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39413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 de </a:t>
            </a:r>
            <a:r>
              <a:rPr lang="en-US" dirty="0" err="1"/>
              <a:t>cumparaturi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retete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adauga</a:t>
            </a:r>
            <a:r>
              <a:rPr lang="en-US" sz="2000" dirty="0"/>
              <a:t> o </a:t>
            </a:r>
            <a:r>
              <a:rPr lang="en-US" sz="2000" dirty="0" err="1"/>
              <a:t>lista</a:t>
            </a:r>
            <a:r>
              <a:rPr lang="en-US" sz="2000" dirty="0"/>
              <a:t> de </a:t>
            </a:r>
            <a:r>
              <a:rPr lang="en-US" sz="2000" dirty="0" err="1"/>
              <a:t>cumpraturi</a:t>
            </a:r>
            <a:r>
              <a:rPr lang="en-US" sz="2000" dirty="0"/>
              <a:t>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retete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ca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fie </a:t>
            </a:r>
            <a:r>
              <a:rPr lang="en-US" sz="2000" dirty="0" err="1"/>
              <a:t>afisata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accesa</a:t>
            </a:r>
            <a:r>
              <a:rPr lang="en-US" sz="2000" dirty="0"/>
              <a:t> </a:t>
            </a:r>
            <a:r>
              <a:rPr lang="en-US" sz="2000" dirty="0" err="1"/>
              <a:t>lista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apasat</a:t>
            </a:r>
            <a:r>
              <a:rPr lang="en-US" sz="2000" dirty="0"/>
              <a:t> pe </a:t>
            </a:r>
            <a:r>
              <a:rPr lang="en-US" sz="2000" dirty="0" err="1"/>
              <a:t>butonul</a:t>
            </a:r>
            <a:r>
              <a:rPr lang="en-US" sz="2000" dirty="0"/>
              <a:t> din </a:t>
            </a:r>
            <a:r>
              <a:rPr lang="en-US" sz="2000" dirty="0" err="1"/>
              <a:t>partea</a:t>
            </a:r>
            <a:r>
              <a:rPr lang="en-US" sz="2000" dirty="0"/>
              <a:t> din </a:t>
            </a:r>
            <a:r>
              <a:rPr lang="en-US" sz="2000" dirty="0" err="1"/>
              <a:t>dreapta</a:t>
            </a:r>
            <a:r>
              <a:rPr lang="en-US" sz="2000" dirty="0"/>
              <a:t> </a:t>
            </a:r>
            <a:r>
              <a:rPr lang="en-US" sz="2000" dirty="0" err="1"/>
              <a:t>aflat</a:t>
            </a:r>
            <a:r>
              <a:rPr lang="en-US" sz="2000" dirty="0"/>
              <a:t> in bara de sus</a:t>
            </a:r>
          </a:p>
          <a:p>
            <a:endParaRPr lang="en-US" sz="2000" dirty="0"/>
          </a:p>
          <a:p>
            <a:r>
              <a:rPr lang="en-US" sz="2000" dirty="0" err="1"/>
              <a:t>Capabilitatea</a:t>
            </a:r>
            <a:r>
              <a:rPr lang="en-US" sz="2000" dirty="0"/>
              <a:t> de </a:t>
            </a:r>
            <a:r>
              <a:rPr lang="en-US" sz="2000" dirty="0" err="1"/>
              <a:t>recomandare</a:t>
            </a:r>
            <a:r>
              <a:rPr lang="en-US" sz="2000" dirty="0"/>
              <a:t> a </a:t>
            </a:r>
            <a:r>
              <a:rPr lang="en-US" sz="2000" dirty="0" err="1"/>
              <a:t>produselor</a:t>
            </a:r>
            <a:r>
              <a:rPr lang="en-US" sz="2000" dirty="0"/>
              <a:t> la </a:t>
            </a:r>
            <a:r>
              <a:rPr lang="en-US" sz="2000" dirty="0" err="1"/>
              <a:t>inserare</a:t>
            </a:r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7024" y="1292563"/>
            <a:ext cx="2493086" cy="4272873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6181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disponibilității</a:t>
            </a:r>
            <a:br>
              <a:rPr lang="en-US" dirty="0"/>
            </a:b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 </a:t>
            </a:r>
            <a:r>
              <a:rPr lang="en-US" dirty="0" err="1"/>
              <a:t>cumpărături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verifica</a:t>
            </a:r>
            <a:r>
              <a:rPr lang="en-US" sz="2000" dirty="0"/>
              <a:t> o </a:t>
            </a:r>
            <a:r>
              <a:rPr lang="en-US" sz="2000" dirty="0" err="1"/>
              <a:t>listă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r>
              <a:rPr lang="en-US" sz="2000" dirty="0"/>
              <a:t>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fie </a:t>
            </a:r>
            <a:r>
              <a:rPr lang="en-US" sz="2000" dirty="0" err="1"/>
              <a:t>afisată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7752" y="1292563"/>
            <a:ext cx="2511631" cy="4272873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5469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disponibilității</a:t>
            </a:r>
            <a:br>
              <a:rPr lang="en-US" dirty="0"/>
            </a:b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 </a:t>
            </a:r>
            <a:r>
              <a:rPr lang="en-US" dirty="0" err="1"/>
              <a:t>cumpărături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3563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verifica</a:t>
            </a:r>
            <a:r>
              <a:rPr lang="en-US" sz="2000" dirty="0"/>
              <a:t> o </a:t>
            </a:r>
            <a:r>
              <a:rPr lang="en-US" sz="2000" dirty="0" err="1"/>
              <a:t>listă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r>
              <a:rPr lang="en-US" sz="2000" dirty="0"/>
              <a:t>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fie </a:t>
            </a:r>
            <a:r>
              <a:rPr lang="en-US" sz="2000" dirty="0" err="1"/>
              <a:t>afisată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Selectarea</a:t>
            </a:r>
            <a:r>
              <a:rPr lang="en-US" sz="2000" dirty="0"/>
              <a:t> </a:t>
            </a:r>
            <a:r>
              <a:rPr lang="en-US" sz="2000" dirty="0" err="1"/>
              <a:t>optiunii</a:t>
            </a:r>
            <a:r>
              <a:rPr lang="en-US" sz="2000" dirty="0"/>
              <a:t>  “</a:t>
            </a:r>
            <a:r>
              <a:rPr lang="en-US" sz="2000" dirty="0" err="1"/>
              <a:t>Verificarea</a:t>
            </a:r>
            <a:r>
              <a:rPr lang="en-US" sz="2000" dirty="0"/>
              <a:t> </a:t>
            </a:r>
            <a:r>
              <a:rPr lang="en-US" sz="2000" dirty="0" err="1"/>
              <a:t>listei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”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2971" y="1292563"/>
            <a:ext cx="2501193" cy="4272873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BC44268-1BB7-4E4D-8FDA-0F5B55325D0A}"/>
              </a:ext>
            </a:extLst>
          </p:cNvPr>
          <p:cNvSpPr/>
          <p:nvPr/>
        </p:nvSpPr>
        <p:spPr>
          <a:xfrm>
            <a:off x="6855068" y="3724273"/>
            <a:ext cx="2166425" cy="478302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o-RO" dirty="0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63157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disponibilității</a:t>
            </a:r>
            <a:br>
              <a:rPr lang="en-US" dirty="0"/>
            </a:b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 </a:t>
            </a:r>
            <a:r>
              <a:rPr lang="en-US" dirty="0" err="1"/>
              <a:t>cumparaturi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verifica</a:t>
            </a:r>
            <a:r>
              <a:rPr lang="en-US" sz="2000" dirty="0"/>
              <a:t> o </a:t>
            </a:r>
            <a:r>
              <a:rPr lang="en-US" sz="2000" dirty="0" err="1"/>
              <a:t>lista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fie </a:t>
            </a:r>
            <a:r>
              <a:rPr lang="en-US" sz="2000" dirty="0" err="1"/>
              <a:t>afisata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Selectarea</a:t>
            </a:r>
            <a:r>
              <a:rPr lang="en-US" sz="2000" dirty="0"/>
              <a:t> </a:t>
            </a:r>
            <a:r>
              <a:rPr lang="en-US" sz="2000" dirty="0" err="1"/>
              <a:t>optiunii</a:t>
            </a:r>
            <a:r>
              <a:rPr lang="en-US" sz="2000" dirty="0"/>
              <a:t>  “</a:t>
            </a:r>
            <a:r>
              <a:rPr lang="en-US" sz="2000" dirty="0" err="1"/>
              <a:t>Verificarea</a:t>
            </a:r>
            <a:r>
              <a:rPr lang="en-US" sz="2000" dirty="0"/>
              <a:t> </a:t>
            </a:r>
            <a:r>
              <a:rPr lang="en-US" sz="2000" dirty="0" err="1"/>
              <a:t>listei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”</a:t>
            </a:r>
          </a:p>
          <a:p>
            <a:endParaRPr lang="en-US" sz="2000" dirty="0"/>
          </a:p>
          <a:p>
            <a:r>
              <a:rPr lang="en-US" sz="2000" dirty="0" err="1"/>
              <a:t>Detalierea</a:t>
            </a:r>
            <a:r>
              <a:rPr lang="en-US" sz="2000" dirty="0"/>
              <a:t> </a:t>
            </a:r>
            <a:r>
              <a:rPr lang="en-US" sz="2000" dirty="0" err="1"/>
              <a:t>fiecărui</a:t>
            </a:r>
            <a:r>
              <a:rPr lang="en-US" sz="2000" dirty="0"/>
              <a:t> </a:t>
            </a:r>
            <a:r>
              <a:rPr lang="en-US" sz="2000" dirty="0" err="1"/>
              <a:t>răspuns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parte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9110" y="1280161"/>
            <a:ext cx="2508915" cy="4297678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E72487E-576E-49A6-985F-B6EC3E1169DF}"/>
              </a:ext>
            </a:extLst>
          </p:cNvPr>
          <p:cNvSpPr/>
          <p:nvPr/>
        </p:nvSpPr>
        <p:spPr>
          <a:xfrm flipH="1" flipV="1">
            <a:off x="9081836" y="1857474"/>
            <a:ext cx="628356" cy="520503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o-RO" sz="4400"/>
          </a:p>
        </p:txBody>
      </p:sp>
    </p:spTree>
    <p:extLst>
      <p:ext uri="{BB962C8B-B14F-4D97-AF65-F5344CB8AC3E}">
        <p14:creationId xmlns:p14="http://schemas.microsoft.com/office/powerpoint/2010/main" val="3627590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disponibilității</a:t>
            </a:r>
            <a:br>
              <a:rPr lang="en-US" dirty="0"/>
            </a:b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 </a:t>
            </a:r>
            <a:r>
              <a:rPr lang="en-US" dirty="0" err="1"/>
              <a:t>cumparaturi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verifica</a:t>
            </a:r>
            <a:r>
              <a:rPr lang="en-US" sz="2000" dirty="0"/>
              <a:t> o </a:t>
            </a:r>
            <a:r>
              <a:rPr lang="en-US" sz="2000" dirty="0" err="1"/>
              <a:t>lista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fie </a:t>
            </a:r>
            <a:r>
              <a:rPr lang="en-US" sz="2000" dirty="0" err="1"/>
              <a:t>afisata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Selectarea</a:t>
            </a:r>
            <a:r>
              <a:rPr lang="en-US" sz="2000" dirty="0"/>
              <a:t> </a:t>
            </a:r>
            <a:r>
              <a:rPr lang="en-US" sz="2000" dirty="0" err="1"/>
              <a:t>optiunii</a:t>
            </a:r>
            <a:r>
              <a:rPr lang="en-US" sz="2000" dirty="0"/>
              <a:t>  “</a:t>
            </a:r>
            <a:r>
              <a:rPr lang="en-US" sz="2000" dirty="0" err="1"/>
              <a:t>Verificarea</a:t>
            </a:r>
            <a:r>
              <a:rPr lang="en-US" sz="2000" dirty="0"/>
              <a:t> </a:t>
            </a:r>
            <a:r>
              <a:rPr lang="en-US" sz="2000" dirty="0" err="1"/>
              <a:t>listei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”</a:t>
            </a:r>
          </a:p>
          <a:p>
            <a:endParaRPr lang="en-US" sz="2000" dirty="0"/>
          </a:p>
          <a:p>
            <a:r>
              <a:rPr lang="en-US" sz="2000" dirty="0" err="1"/>
              <a:t>Detalierea</a:t>
            </a:r>
            <a:r>
              <a:rPr lang="en-US" sz="2000" dirty="0"/>
              <a:t> </a:t>
            </a:r>
            <a:r>
              <a:rPr lang="en-US" sz="2000" dirty="0" err="1"/>
              <a:t>fiecărui</a:t>
            </a:r>
            <a:r>
              <a:rPr lang="en-US" sz="2000" dirty="0"/>
              <a:t> </a:t>
            </a:r>
            <a:r>
              <a:rPr lang="en-US" sz="2000" dirty="0" err="1"/>
              <a:t>răspuns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parte</a:t>
            </a:r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9788" y="1280161"/>
            <a:ext cx="2507559" cy="4297678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1887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Trimiterea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</a:t>
            </a:r>
            <a:br>
              <a:rPr lang="en-US" dirty="0"/>
            </a:br>
            <a:r>
              <a:rPr lang="en-US" dirty="0" err="1"/>
              <a:t>cumpărături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SMS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trimite</a:t>
            </a:r>
            <a:r>
              <a:rPr lang="en-US" sz="2000" dirty="0"/>
              <a:t> o </a:t>
            </a:r>
            <a:r>
              <a:rPr lang="en-US" sz="2000" dirty="0" err="1"/>
              <a:t>listă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SMS </a:t>
            </a:r>
            <a:r>
              <a:rPr lang="en-US" sz="2000" dirty="0" err="1"/>
              <a:t>trebuie</a:t>
            </a:r>
            <a:r>
              <a:rPr lang="en-US" sz="2000" dirty="0"/>
              <a:t> ca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fie </a:t>
            </a:r>
            <a:r>
              <a:rPr lang="en-US" sz="2000" dirty="0" err="1"/>
              <a:t>afisată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9787" y="1297573"/>
            <a:ext cx="2507560" cy="4262852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3256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Trimiterea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</a:t>
            </a:r>
            <a:br>
              <a:rPr lang="en-US" dirty="0"/>
            </a:br>
            <a:r>
              <a:rPr lang="en-US" dirty="0" err="1"/>
              <a:t>cumpărături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SMS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3563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trimite</a:t>
            </a:r>
            <a:r>
              <a:rPr lang="en-US" sz="2000" dirty="0"/>
              <a:t> o </a:t>
            </a:r>
            <a:r>
              <a:rPr lang="en-US" sz="2000" dirty="0" err="1"/>
              <a:t>listă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SMS </a:t>
            </a:r>
            <a:r>
              <a:rPr lang="en-US" sz="2000" dirty="0" err="1"/>
              <a:t>trebuie</a:t>
            </a:r>
            <a:r>
              <a:rPr lang="en-US" sz="2000" dirty="0"/>
              <a:t> ca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fie </a:t>
            </a:r>
            <a:r>
              <a:rPr lang="en-US" sz="2000" dirty="0" err="1"/>
              <a:t>afisată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Din </a:t>
            </a:r>
            <a:r>
              <a:rPr lang="en-US" sz="2000" dirty="0" err="1"/>
              <a:t>meniul</a:t>
            </a:r>
            <a:r>
              <a:rPr lang="en-US" sz="2000" dirty="0"/>
              <a:t> lateral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selectat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	“</a:t>
            </a:r>
            <a:r>
              <a:rPr lang="en-US" sz="2000" dirty="0" err="1"/>
              <a:t>Trimiterea</a:t>
            </a:r>
            <a:r>
              <a:rPr lang="en-US" sz="2000" dirty="0"/>
              <a:t> </a:t>
            </a:r>
            <a:r>
              <a:rPr lang="en-US" sz="2000" dirty="0" err="1"/>
              <a:t>listei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”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2971" y="1292563"/>
            <a:ext cx="2501193" cy="4272873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BC44268-1BB7-4E4D-8FDA-0F5B55325D0A}"/>
              </a:ext>
            </a:extLst>
          </p:cNvPr>
          <p:cNvSpPr/>
          <p:nvPr/>
        </p:nvSpPr>
        <p:spPr>
          <a:xfrm>
            <a:off x="6878880" y="4089531"/>
            <a:ext cx="2166425" cy="478302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o-RO" dirty="0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27576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Trimiterea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</a:t>
            </a:r>
            <a:br>
              <a:rPr lang="en-US" dirty="0"/>
            </a:br>
            <a:r>
              <a:rPr lang="en-US" dirty="0" err="1"/>
              <a:t>cumpărături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SMS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3563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trimite</a:t>
            </a:r>
            <a:r>
              <a:rPr lang="en-US" sz="2000" dirty="0"/>
              <a:t> o </a:t>
            </a:r>
            <a:r>
              <a:rPr lang="en-US" sz="2000" dirty="0" err="1"/>
              <a:t>lista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sms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ca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fie </a:t>
            </a:r>
            <a:r>
              <a:rPr lang="en-US" sz="2000" dirty="0" err="1"/>
              <a:t>afisata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Din </a:t>
            </a:r>
            <a:r>
              <a:rPr lang="en-US" sz="2000" dirty="0" err="1"/>
              <a:t>meniul</a:t>
            </a:r>
            <a:r>
              <a:rPr lang="en-US" sz="2000" dirty="0"/>
              <a:t> lateral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selectat</a:t>
            </a:r>
            <a:r>
              <a:rPr lang="en-US" sz="2000" dirty="0"/>
              <a:t>  “</a:t>
            </a:r>
            <a:r>
              <a:rPr lang="en-US" sz="2000" dirty="0" err="1"/>
              <a:t>Trimiterea</a:t>
            </a:r>
            <a:r>
              <a:rPr lang="en-US" sz="2000" dirty="0"/>
              <a:t> </a:t>
            </a:r>
            <a:r>
              <a:rPr lang="en-US" sz="2000" dirty="0" err="1"/>
              <a:t>listei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”</a:t>
            </a:r>
          </a:p>
          <a:p>
            <a:endParaRPr lang="en-US" sz="2000" dirty="0"/>
          </a:p>
          <a:p>
            <a:r>
              <a:rPr lang="en-US" sz="2000" dirty="0" err="1"/>
              <a:t>Utilizează</a:t>
            </a:r>
            <a:r>
              <a:rPr lang="en-US" sz="2000" dirty="0"/>
              <a:t> </a:t>
            </a:r>
            <a:r>
              <a:rPr lang="en-US" sz="2000" dirty="0" err="1"/>
              <a:t>mesageria</a:t>
            </a:r>
            <a:r>
              <a:rPr lang="en-US" sz="2000" dirty="0"/>
              <a:t> </a:t>
            </a:r>
            <a:r>
              <a:rPr lang="en-US" sz="2000" dirty="0" err="1"/>
              <a:t>principală</a:t>
            </a:r>
            <a:r>
              <a:rPr lang="en-US" sz="2000" dirty="0"/>
              <a:t> a </a:t>
            </a:r>
            <a:r>
              <a:rPr lang="en-US" sz="2000" dirty="0" err="1"/>
              <a:t>telefonului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2971" y="1293722"/>
            <a:ext cx="2501193" cy="4270555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8529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CF5B-1DAD-41FB-BE26-5DA9CFD8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aplicației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EE4A-CD19-43E8-A7DB-5AFC96215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451404" cy="3747842"/>
          </a:xfrm>
        </p:spPr>
        <p:txBody>
          <a:bodyPr>
            <a:noAutofit/>
          </a:bodyPr>
          <a:lstStyle/>
          <a:p>
            <a:r>
              <a:rPr lang="en-US" sz="2600" dirty="0"/>
              <a:t>O </a:t>
            </a:r>
            <a:r>
              <a:rPr lang="en-US" sz="2600" dirty="0" err="1"/>
              <a:t>evaluare</a:t>
            </a:r>
            <a:r>
              <a:rPr lang="en-US" sz="2600" dirty="0"/>
              <a:t> a </a:t>
            </a:r>
            <a:r>
              <a:rPr lang="en-US" sz="2600" dirty="0" err="1"/>
              <a:t>caracteristicilor</a:t>
            </a:r>
            <a:r>
              <a:rPr lang="en-US" sz="2600" dirty="0"/>
              <a:t> pe care le are </a:t>
            </a:r>
            <a:r>
              <a:rPr lang="en-US" sz="2600" dirty="0" err="1"/>
              <a:t>aplicația</a:t>
            </a:r>
            <a:endParaRPr lang="en-US" sz="2600" dirty="0"/>
          </a:p>
          <a:p>
            <a:endParaRPr lang="en-US" sz="2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err="1"/>
              <a:t>beneficiul</a:t>
            </a:r>
            <a:r>
              <a:rPr lang="en-US" sz="2400" dirty="0"/>
              <a:t> </a:t>
            </a:r>
            <a:r>
              <a:rPr lang="en-US" sz="2400" dirty="0" err="1"/>
              <a:t>adus</a:t>
            </a:r>
            <a:r>
              <a:rPr lang="en-US" sz="2400" dirty="0"/>
              <a:t> ca </a:t>
            </a:r>
            <a:r>
              <a:rPr lang="en-US" sz="2400" dirty="0" err="1"/>
              <a:t>parte</a:t>
            </a:r>
            <a:r>
              <a:rPr lang="en-US" sz="2400" dirty="0"/>
              <a:t> </a:t>
            </a:r>
            <a:r>
              <a:rPr lang="en-US" sz="2400" dirty="0" err="1"/>
              <a:t>individuală</a:t>
            </a:r>
            <a:r>
              <a:rPr lang="en-US" sz="2400" dirty="0"/>
              <a:t> a </a:t>
            </a:r>
            <a:r>
              <a:rPr lang="en-US" sz="2400" dirty="0" err="1"/>
              <a:t>aplicației</a:t>
            </a:r>
            <a:endParaRPr lang="en-US" sz="24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err="1"/>
              <a:t>beneficiu</a:t>
            </a:r>
            <a:r>
              <a:rPr lang="en-US" sz="2400" dirty="0"/>
              <a:t> </a:t>
            </a:r>
            <a:r>
              <a:rPr lang="en-US" sz="2400" dirty="0" err="1"/>
              <a:t>adus</a:t>
            </a:r>
            <a:r>
              <a:rPr lang="en-US" sz="2400" dirty="0"/>
              <a:t> ca </a:t>
            </a:r>
            <a:r>
              <a:rPr lang="en-US" sz="2400" dirty="0" err="1"/>
              <a:t>parte</a:t>
            </a:r>
            <a:r>
              <a:rPr lang="en-US" sz="2400" dirty="0"/>
              <a:t> integrate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aplicație</a:t>
            </a:r>
            <a:endParaRPr lang="en-US" sz="24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err="1"/>
              <a:t>Frecvența</a:t>
            </a:r>
            <a:r>
              <a:rPr lang="en-US" sz="2400" dirty="0"/>
              <a:t> cu care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utilizată</a:t>
            </a:r>
            <a:r>
              <a:rPr lang="en-US" sz="2400" dirty="0"/>
              <a:t> o </a:t>
            </a:r>
            <a:r>
              <a:rPr lang="en-US" sz="2400" dirty="0" err="1"/>
              <a:t>anumită</a:t>
            </a:r>
            <a:r>
              <a:rPr lang="en-US" sz="2400" dirty="0"/>
              <a:t> </a:t>
            </a:r>
            <a:r>
              <a:rPr lang="en-US" sz="2400" dirty="0" err="1"/>
              <a:t>componentă</a:t>
            </a:r>
            <a:endParaRPr lang="en-US" sz="24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endParaRPr lang="ro-RO" sz="2600" dirty="0"/>
          </a:p>
        </p:txBody>
      </p:sp>
    </p:spTree>
    <p:extLst>
      <p:ext uri="{BB962C8B-B14F-4D97-AF65-F5344CB8AC3E}">
        <p14:creationId xmlns:p14="http://schemas.microsoft.com/office/powerpoint/2010/main" val="282926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F079-0722-4383-BAFD-D017114A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121C-C101-4BBB-A5D4-5BA3E71D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1"/>
            <a:ext cx="9170051" cy="4110962"/>
          </a:xfrm>
        </p:spPr>
        <p:txBody>
          <a:bodyPr>
            <a:normAutofit/>
          </a:bodyPr>
          <a:lstStyle/>
          <a:p>
            <a:r>
              <a:rPr lang="en-US" sz="2600" dirty="0" err="1"/>
              <a:t>Scopul</a:t>
            </a:r>
            <a:r>
              <a:rPr lang="en-US" sz="2600" dirty="0"/>
              <a:t> </a:t>
            </a:r>
            <a:r>
              <a:rPr lang="en-US" sz="2600" dirty="0" err="1"/>
              <a:t>acestei</a:t>
            </a:r>
            <a:r>
              <a:rPr lang="en-US" sz="2600" dirty="0"/>
              <a:t> </a:t>
            </a:r>
            <a:r>
              <a:rPr lang="en-US" sz="2600" dirty="0" err="1"/>
              <a:t>aplicații</a:t>
            </a:r>
            <a:r>
              <a:rPr lang="en-US" sz="2600" dirty="0"/>
              <a:t> – </a:t>
            </a:r>
            <a:r>
              <a:rPr lang="en-US" sz="2600" dirty="0" err="1"/>
              <a:t>rezolvarea</a:t>
            </a:r>
            <a:r>
              <a:rPr lang="en-US" sz="2600" dirty="0"/>
              <a:t> </a:t>
            </a:r>
            <a:r>
              <a:rPr lang="en-US" sz="2600" dirty="0" err="1"/>
              <a:t>anumitor</a:t>
            </a:r>
            <a:r>
              <a:rPr lang="en-US" sz="2600" dirty="0"/>
              <a:t> </a:t>
            </a:r>
            <a:r>
              <a:rPr lang="en-US" sz="2600" dirty="0" err="1"/>
              <a:t>probleme</a:t>
            </a:r>
            <a:r>
              <a:rPr lang="en-US" sz="2600" dirty="0"/>
              <a:t> </a:t>
            </a:r>
            <a:r>
              <a:rPr lang="en-US" sz="2600"/>
              <a:t>cotidiene</a:t>
            </a:r>
            <a:r>
              <a:rPr lang="en-US" sz="2600" dirty="0"/>
              <a:t> </a:t>
            </a:r>
            <a:r>
              <a:rPr lang="en-US" sz="2600" dirty="0" err="1"/>
              <a:t>întâlnite</a:t>
            </a:r>
            <a:r>
              <a:rPr lang="en-US" sz="2600" dirty="0"/>
              <a:t> </a:t>
            </a:r>
            <a:r>
              <a:rPr lang="en-US" sz="2600" dirty="0" err="1"/>
              <a:t>în</a:t>
            </a:r>
            <a:r>
              <a:rPr lang="en-US" sz="2600" dirty="0"/>
              <a:t> </a:t>
            </a:r>
            <a:r>
              <a:rPr lang="en-US" sz="2600" dirty="0" err="1"/>
              <a:t>activitatea</a:t>
            </a:r>
            <a:r>
              <a:rPr lang="en-US" sz="2600" dirty="0"/>
              <a:t> </a:t>
            </a:r>
            <a:r>
              <a:rPr lang="en-US" sz="2600" dirty="0" err="1"/>
              <a:t>culinară</a:t>
            </a:r>
            <a:endParaRPr lang="en-US" sz="2600" dirty="0"/>
          </a:p>
          <a:p>
            <a:pPr lvl="3"/>
            <a:endParaRPr lang="en-US" sz="2000" dirty="0"/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/>
              <a:t>stocarea</a:t>
            </a:r>
            <a:r>
              <a:rPr lang="en-US" sz="2400" dirty="0"/>
              <a:t> </a:t>
            </a:r>
            <a:r>
              <a:rPr lang="en-US" sz="2400" dirty="0" err="1"/>
              <a:t>rețetelor</a:t>
            </a:r>
            <a:endParaRPr lang="en-US" sz="2400" dirty="0"/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/>
              <a:t>asistarea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învatarea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rețete</a:t>
            </a:r>
            <a:endParaRPr lang="en-US" sz="2400" dirty="0"/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/>
              <a:t>verificarea</a:t>
            </a:r>
            <a:r>
              <a:rPr lang="en-US" sz="2400" dirty="0"/>
              <a:t> </a:t>
            </a:r>
            <a:r>
              <a:rPr lang="en-US" sz="2400" dirty="0" err="1"/>
              <a:t>disponibilității</a:t>
            </a:r>
            <a:r>
              <a:rPr lang="en-US" sz="2400" dirty="0"/>
              <a:t> </a:t>
            </a:r>
            <a:r>
              <a:rPr lang="en-US" sz="2400" dirty="0" err="1"/>
              <a:t>produselor</a:t>
            </a:r>
            <a:endParaRPr lang="en-US" sz="2400" dirty="0"/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un mod </a:t>
            </a:r>
            <a:r>
              <a:rPr lang="en-US" sz="2400" dirty="0" err="1"/>
              <a:t>mai</a:t>
            </a:r>
            <a:r>
              <a:rPr lang="en-US" sz="2400" dirty="0"/>
              <a:t> rapid de a </a:t>
            </a:r>
            <a:r>
              <a:rPr lang="en-US" sz="2400" dirty="0" err="1"/>
              <a:t>adăuga</a:t>
            </a:r>
            <a:r>
              <a:rPr lang="en-US" sz="2400" dirty="0"/>
              <a:t> </a:t>
            </a:r>
            <a:r>
              <a:rPr lang="en-US" sz="2400" dirty="0" err="1"/>
              <a:t>rețete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290277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3B07EEA-135C-4266-8E29-C0428DC9F5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559424"/>
              </p:ext>
            </p:extLst>
          </p:nvPr>
        </p:nvGraphicFramePr>
        <p:xfrm>
          <a:off x="126318" y="726848"/>
          <a:ext cx="9650727" cy="5392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1802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0A06-2EC5-46FB-888D-51FE68CB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7C7B-1647-43E5-B87F-71BF70F0F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Rezolvare</a:t>
            </a:r>
            <a:r>
              <a:rPr lang="en-US" sz="2400" dirty="0"/>
              <a:t> </a:t>
            </a:r>
            <a:r>
              <a:rPr lang="en-US" sz="2400" dirty="0" err="1"/>
              <a:t>problemelor</a:t>
            </a:r>
            <a:r>
              <a:rPr lang="en-US" sz="2400" dirty="0"/>
              <a:t> </a:t>
            </a:r>
            <a:r>
              <a:rPr lang="en-US" sz="2400" dirty="0" err="1"/>
              <a:t>prezentate</a:t>
            </a:r>
            <a:endParaRPr lang="en-US" sz="2400" dirty="0"/>
          </a:p>
          <a:p>
            <a:r>
              <a:rPr lang="en-US" sz="2400" dirty="0" err="1"/>
              <a:t>Direcții</a:t>
            </a:r>
            <a:r>
              <a:rPr lang="en-US" sz="2400" dirty="0"/>
              <a:t> </a:t>
            </a:r>
            <a:r>
              <a:rPr lang="en-US" sz="2400" dirty="0" err="1"/>
              <a:t>viitoare</a:t>
            </a:r>
            <a:r>
              <a:rPr lang="en-US"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Managementul</a:t>
            </a:r>
            <a:r>
              <a:rPr lang="en-US" sz="2000" dirty="0"/>
              <a:t> </a:t>
            </a:r>
            <a:r>
              <a:rPr lang="en-US" sz="2000" dirty="0" err="1"/>
              <a:t>rețetelor</a:t>
            </a:r>
            <a:r>
              <a:rPr lang="en-US" sz="2000" dirty="0"/>
              <a:t> </a:t>
            </a:r>
            <a:r>
              <a:rPr lang="en-US" sz="2000" dirty="0" err="1"/>
              <a:t>qr</a:t>
            </a:r>
            <a:r>
              <a:rPr lang="en-US" sz="2000" dirty="0"/>
              <a:t> code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Liste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r>
              <a:rPr lang="en-US" sz="2000" dirty="0"/>
              <a:t> </a:t>
            </a:r>
            <a:r>
              <a:rPr lang="en-US" sz="2000" dirty="0" err="1"/>
              <a:t>independente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 err="1"/>
              <a:t>Îmbunătațirea</a:t>
            </a:r>
            <a:r>
              <a:rPr lang="en-US" sz="2000" dirty="0"/>
              <a:t> </a:t>
            </a:r>
            <a:r>
              <a:rPr lang="en-US" sz="2000" dirty="0" err="1"/>
              <a:t>procesului</a:t>
            </a:r>
            <a:r>
              <a:rPr lang="en-US" sz="2000" dirty="0"/>
              <a:t> de </a:t>
            </a:r>
            <a:r>
              <a:rPr lang="en-US" sz="2000" dirty="0" err="1"/>
              <a:t>recomandare</a:t>
            </a:r>
            <a:r>
              <a:rPr lang="en-US" sz="2000" dirty="0"/>
              <a:t> a </a:t>
            </a:r>
            <a:r>
              <a:rPr lang="en-US" sz="2000" dirty="0" err="1"/>
              <a:t>produselor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Capacitate de a </a:t>
            </a:r>
            <a:r>
              <a:rPr lang="en-US" sz="2000" dirty="0" err="1"/>
              <a:t>distribui</a:t>
            </a:r>
            <a:r>
              <a:rPr lang="en-US" sz="2000" dirty="0"/>
              <a:t> </a:t>
            </a:r>
            <a:r>
              <a:rPr lang="en-US" sz="2000" dirty="0" err="1"/>
              <a:t>rețete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05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E60C-5700-466F-B7B7-F6483E74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AF72-F2E9-43FE-9602-FBB2A356D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1874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F079-0722-4383-BAFD-D017114A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121C-C101-4BBB-A5D4-5BA3E71D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1"/>
            <a:ext cx="9170051" cy="4110962"/>
          </a:xfrm>
        </p:spPr>
        <p:txBody>
          <a:bodyPr>
            <a:normAutofit/>
          </a:bodyPr>
          <a:lstStyle/>
          <a:p>
            <a:r>
              <a:rPr lang="en-US" sz="2600" dirty="0"/>
              <a:t>Modul de </a:t>
            </a:r>
            <a:r>
              <a:rPr lang="en-US" sz="2600" dirty="0" err="1"/>
              <a:t>soluționare</a:t>
            </a:r>
            <a:r>
              <a:rPr lang="en-US" sz="2600" dirty="0"/>
              <a:t> a </a:t>
            </a:r>
            <a:r>
              <a:rPr lang="en-US" sz="2600" dirty="0" err="1"/>
              <a:t>acestor</a:t>
            </a:r>
            <a:r>
              <a:rPr lang="en-US" sz="2600" dirty="0"/>
              <a:t> </a:t>
            </a:r>
            <a:r>
              <a:rPr lang="en-US" sz="2600" dirty="0" err="1"/>
              <a:t>probleme</a:t>
            </a:r>
            <a:r>
              <a:rPr lang="en-US" sz="2600" dirty="0"/>
              <a:t> a </a:t>
            </a:r>
            <a:r>
              <a:rPr lang="en-US" sz="2600" dirty="0" err="1"/>
              <a:t>fost</a:t>
            </a:r>
            <a:r>
              <a:rPr lang="en-US" sz="2600" dirty="0"/>
              <a:t> </a:t>
            </a:r>
            <a:r>
              <a:rPr lang="en-US" sz="2600" dirty="0" err="1"/>
              <a:t>unul</a:t>
            </a:r>
            <a:r>
              <a:rPr lang="en-US" sz="2600" dirty="0"/>
              <a:t> </a:t>
            </a:r>
            <a:r>
              <a:rPr lang="en-US" sz="2600" dirty="0" err="1"/>
              <a:t>progresiv</a:t>
            </a:r>
            <a:endParaRPr lang="en-US" sz="2600" dirty="0"/>
          </a:p>
          <a:p>
            <a:pPr lvl="3"/>
            <a:endParaRPr lang="en-US" sz="2000" dirty="0"/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2400" dirty="0"/>
              <a:t>soluții intermediare</a:t>
            </a:r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2400" dirty="0"/>
              <a:t>o intelegere mai bună a proiectului</a:t>
            </a:r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2400" dirty="0"/>
              <a:t>fiecare funcționalitate este o completare a celorlalte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8257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F079-0722-4383-BAFD-D017114A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121C-C101-4BBB-A5D4-5BA3E71D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1"/>
            <a:ext cx="9170051" cy="4110962"/>
          </a:xfrm>
        </p:spPr>
        <p:txBody>
          <a:bodyPr>
            <a:normAutofit/>
          </a:bodyPr>
          <a:lstStyle/>
          <a:p>
            <a:r>
              <a:rPr lang="it-IT" sz="2600" dirty="0"/>
              <a:t>Alegerea acestui proiect a fost motivată de mai multe experiențe personale avute in acest domeniu</a:t>
            </a:r>
          </a:p>
          <a:p>
            <a:pPr lvl="3"/>
            <a:endParaRPr lang="en-US" sz="2000" dirty="0"/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400" dirty="0" err="1"/>
              <a:t>direcția</a:t>
            </a:r>
            <a:r>
              <a:rPr lang="fr-FR" sz="2400" dirty="0"/>
              <a:t> </a:t>
            </a:r>
            <a:r>
              <a:rPr lang="fr-FR" sz="2400" dirty="0" err="1"/>
              <a:t>proiectului</a:t>
            </a:r>
            <a:r>
              <a:rPr lang="fr-FR" sz="2400" dirty="0"/>
              <a:t> bine </a:t>
            </a:r>
            <a:r>
              <a:rPr lang="fr-FR" sz="2400" dirty="0" err="1"/>
              <a:t>stabilit</a:t>
            </a:r>
            <a:endParaRPr lang="fr-FR" sz="2400" dirty="0"/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400" dirty="0" err="1"/>
              <a:t>problemele</a:t>
            </a:r>
            <a:r>
              <a:rPr lang="fr-FR" sz="2400" dirty="0"/>
              <a:t> au </a:t>
            </a:r>
            <a:r>
              <a:rPr lang="fr-FR" sz="2400" dirty="0" err="1"/>
              <a:t>fost</a:t>
            </a:r>
            <a:r>
              <a:rPr lang="fr-FR" sz="2400" dirty="0"/>
              <a:t> </a:t>
            </a:r>
            <a:r>
              <a:rPr lang="fr-FR" sz="2400" dirty="0" err="1"/>
              <a:t>mult</a:t>
            </a:r>
            <a:r>
              <a:rPr lang="fr-FR" sz="2400" dirty="0"/>
              <a:t> mai </a:t>
            </a:r>
            <a:r>
              <a:rPr lang="fr-FR" sz="2400" dirty="0" err="1"/>
              <a:t>clare</a:t>
            </a:r>
            <a:endParaRPr lang="fr-FR" sz="2400" dirty="0"/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400" dirty="0" err="1"/>
              <a:t>soluții</a:t>
            </a:r>
            <a:r>
              <a:rPr lang="fr-FR" sz="2400" dirty="0"/>
              <a:t> </a:t>
            </a:r>
            <a:r>
              <a:rPr lang="fr-FR" sz="2400" dirty="0" err="1"/>
              <a:t>concrete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0096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CF5B-1DAD-41FB-BE26-5DA9CFD8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7" cy="712763"/>
          </a:xfrm>
        </p:spPr>
        <p:txBody>
          <a:bodyPr/>
          <a:lstStyle/>
          <a:p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ro-RO" dirty="0"/>
              <a:t>aplicației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BD029-0CDA-4B7C-812C-CB47A8F3D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/>
              <a:t>uz</a:t>
            </a:r>
            <a:r>
              <a:rPr lang="en-US" dirty="0"/>
              <a:t> industrial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EE4A-CD19-43E8-A7DB-5AFC96215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736" y="3087037"/>
            <a:ext cx="4412632" cy="330411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Functionalitati</a:t>
            </a:r>
            <a:r>
              <a:rPr lang="en-US" dirty="0"/>
              <a:t> </a:t>
            </a:r>
            <a:r>
              <a:rPr lang="en-US" dirty="0" err="1"/>
              <a:t>configurabile</a:t>
            </a: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Automatizarea</a:t>
            </a:r>
            <a:r>
              <a:rPr lang="en-US" dirty="0"/>
              <a:t> </a:t>
            </a:r>
            <a:r>
              <a:rPr lang="en-US" dirty="0" err="1"/>
              <a:t>procesului</a:t>
            </a:r>
            <a:r>
              <a:rPr lang="en-US" dirty="0"/>
              <a:t> de </a:t>
            </a:r>
            <a:r>
              <a:rPr lang="en-US" dirty="0" err="1"/>
              <a:t>invatare</a:t>
            </a: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Supervizarea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Management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grup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endParaRPr lang="ro-RO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CD02B-758B-4EB0-8FBF-382DE6BE0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/>
              <a:t>uz</a:t>
            </a:r>
            <a:r>
              <a:rPr lang="en-US" dirty="0"/>
              <a:t> personal</a:t>
            </a:r>
            <a:endParaRPr 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3DB4A-6A64-49D5-B034-AE264983F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23525" y="3088929"/>
            <a:ext cx="4185617" cy="3304117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Functionalitati</a:t>
            </a:r>
            <a:r>
              <a:rPr lang="en-US" dirty="0"/>
              <a:t> multiple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Asistarea</a:t>
            </a:r>
            <a:r>
              <a:rPr lang="en-US" dirty="0"/>
              <a:t> </a:t>
            </a:r>
            <a:r>
              <a:rPr lang="en-US" dirty="0" err="1"/>
              <a:t>procesului</a:t>
            </a:r>
            <a:r>
              <a:rPr lang="en-US" dirty="0"/>
              <a:t> de </a:t>
            </a:r>
            <a:r>
              <a:rPr lang="en-US" dirty="0" err="1"/>
              <a:t>invatare</a:t>
            </a: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Simplitatea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Personalizare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endParaRPr 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2D5A-F792-4D27-A9C0-F0ACE58FCB3A}"/>
              </a:ext>
            </a:extLst>
          </p:cNvPr>
          <p:cNvSpPr txBox="1"/>
          <p:nvPr/>
        </p:nvSpPr>
        <p:spPr>
          <a:xfrm>
            <a:off x="628924" y="1357380"/>
            <a:ext cx="8918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Alegerea</a:t>
            </a:r>
            <a:r>
              <a:rPr lang="en-US" sz="2400" dirty="0"/>
              <a:t> </a:t>
            </a:r>
            <a:r>
              <a:rPr lang="en-US" sz="2400" dirty="0" err="1"/>
              <a:t>grupului</a:t>
            </a:r>
            <a:r>
              <a:rPr lang="en-US" sz="2400" dirty="0"/>
              <a:t> </a:t>
            </a:r>
            <a:r>
              <a:rPr lang="en-US" sz="2400" dirty="0" err="1"/>
              <a:t>tinta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care se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construii</a:t>
            </a:r>
            <a:r>
              <a:rPr lang="en-US" sz="2400" dirty="0"/>
              <a:t> </a:t>
            </a:r>
            <a:r>
              <a:rPr lang="en-US" sz="2400" dirty="0" err="1"/>
              <a:t>aplicatia</a:t>
            </a:r>
            <a:endParaRPr lang="en-US" sz="2400" dirty="0"/>
          </a:p>
          <a:p>
            <a:endParaRPr lang="ro-RO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BBB56F-6EA6-4816-A1FA-AFB4C9D31039}"/>
              </a:ext>
            </a:extLst>
          </p:cNvPr>
          <p:cNvCxnSpPr/>
          <p:nvPr/>
        </p:nvCxnSpPr>
        <p:spPr>
          <a:xfrm>
            <a:off x="4975667" y="2160983"/>
            <a:ext cx="0" cy="4408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A4AE70-84AC-4846-A0D5-8B82AE42AB56}"/>
              </a:ext>
            </a:extLst>
          </p:cNvPr>
          <p:cNvCxnSpPr/>
          <p:nvPr/>
        </p:nvCxnSpPr>
        <p:spPr>
          <a:xfrm>
            <a:off x="448736" y="2859876"/>
            <a:ext cx="9650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0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51DD-1F86-4EDD-8066-A6005510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ro-RO" dirty="0"/>
              <a:t>aplicației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6262-0DC7-4AA8-B5EE-229F4D50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Tehnologii</a:t>
            </a:r>
            <a:r>
              <a:rPr lang="en-US" sz="2400" dirty="0"/>
              <a:t> </a:t>
            </a:r>
            <a:r>
              <a:rPr lang="en-US" sz="2400" dirty="0" err="1"/>
              <a:t>utilizate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err="1"/>
              <a:t>Platforma</a:t>
            </a:r>
            <a:r>
              <a:rPr lang="en-US" sz="2200" dirty="0"/>
              <a:t> de </a:t>
            </a:r>
            <a:r>
              <a:rPr lang="en-US" sz="2200" dirty="0" err="1"/>
              <a:t>dezvoltare</a:t>
            </a:r>
            <a:r>
              <a:rPr lang="en-US" sz="2200" dirty="0"/>
              <a:t> Android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err="1"/>
              <a:t>Platforma</a:t>
            </a:r>
            <a:r>
              <a:rPr lang="en-US" sz="2200" dirty="0"/>
              <a:t> de </a:t>
            </a:r>
            <a:r>
              <a:rPr lang="en-US" sz="2200" dirty="0" err="1"/>
              <a:t>dezvoltare</a:t>
            </a:r>
            <a:r>
              <a:rPr lang="en-US" sz="2200" dirty="0"/>
              <a:t> Firebase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err="1"/>
              <a:t>PocketSphinx</a:t>
            </a:r>
            <a:endParaRPr lang="en-US" sz="2200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/>
              <a:t>Alte </a:t>
            </a:r>
            <a:r>
              <a:rPr lang="en-US" sz="2200" dirty="0" err="1"/>
              <a:t>librării</a:t>
            </a: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5541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FE0E-F4BB-47ED-929F-19328662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Prezentarea</a:t>
            </a:r>
            <a:r>
              <a:rPr lang="en-US" dirty="0"/>
              <a:t> </a:t>
            </a:r>
            <a:r>
              <a:rPr lang="en-US" dirty="0" err="1"/>
              <a:t>funcționalitățiilor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02AED-3A8B-4459-AF7B-B4FB3440D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Navigarea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aplicație</a:t>
            </a:r>
            <a:endParaRPr lang="en-US" sz="2400" dirty="0"/>
          </a:p>
          <a:p>
            <a:r>
              <a:rPr lang="en-US" sz="2400" dirty="0" err="1"/>
              <a:t>Controlul</a:t>
            </a:r>
            <a:r>
              <a:rPr lang="en-US" sz="2400" dirty="0"/>
              <a:t> vocal al </a:t>
            </a:r>
            <a:r>
              <a:rPr lang="en-US" sz="2400" dirty="0" err="1"/>
              <a:t>aplicației</a:t>
            </a:r>
            <a:endParaRPr lang="en-US" sz="2400" dirty="0"/>
          </a:p>
          <a:p>
            <a:r>
              <a:rPr lang="en-US" sz="2400" dirty="0" err="1"/>
              <a:t>Cititorul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rețete</a:t>
            </a:r>
            <a:r>
              <a:rPr lang="en-US" sz="2400" dirty="0"/>
              <a:t> QR</a:t>
            </a:r>
          </a:p>
          <a:p>
            <a:r>
              <a:rPr lang="en-US" sz="2400" dirty="0"/>
              <a:t>Lista de </a:t>
            </a:r>
            <a:r>
              <a:rPr lang="en-US" sz="2400" dirty="0" err="1"/>
              <a:t>cumpărături</a:t>
            </a:r>
            <a:r>
              <a:rPr lang="en-US" sz="2400" dirty="0"/>
              <a:t> a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rețete</a:t>
            </a:r>
            <a:endParaRPr lang="en-US" sz="2400" dirty="0"/>
          </a:p>
          <a:p>
            <a:r>
              <a:rPr lang="en-US" sz="2400" dirty="0" err="1"/>
              <a:t>Verificarea</a:t>
            </a:r>
            <a:r>
              <a:rPr lang="en-US" sz="2400" dirty="0"/>
              <a:t> </a:t>
            </a:r>
            <a:r>
              <a:rPr lang="en-US" sz="2400" dirty="0" err="1"/>
              <a:t>disponibilității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liste</a:t>
            </a:r>
            <a:r>
              <a:rPr lang="en-US" sz="2400" dirty="0"/>
              <a:t> de </a:t>
            </a:r>
            <a:r>
              <a:rPr lang="en-US" sz="2400" dirty="0" err="1"/>
              <a:t>cumpărături</a:t>
            </a:r>
            <a:endParaRPr lang="en-US" sz="2400" dirty="0"/>
          </a:p>
          <a:p>
            <a:r>
              <a:rPr lang="en-US" sz="2400" dirty="0" err="1"/>
              <a:t>Trimiterea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liste</a:t>
            </a:r>
            <a:r>
              <a:rPr lang="en-US" sz="2400" dirty="0"/>
              <a:t> de </a:t>
            </a:r>
            <a:r>
              <a:rPr lang="en-US" sz="2400" dirty="0" err="1"/>
              <a:t>cumpărături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SMS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537942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aplicație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accesa</a:t>
            </a:r>
            <a:r>
              <a:rPr lang="en-US" sz="2000" dirty="0"/>
              <a:t> </a:t>
            </a:r>
            <a:r>
              <a:rPr lang="en-US" sz="2000" dirty="0" err="1"/>
              <a:t>meniul</a:t>
            </a:r>
            <a:r>
              <a:rPr lang="en-US" sz="2000" dirty="0"/>
              <a:t> de </a:t>
            </a:r>
            <a:r>
              <a:rPr lang="en-US" sz="2000" dirty="0" err="1"/>
              <a:t>navigare</a:t>
            </a:r>
            <a:r>
              <a:rPr lang="en-US" sz="2000" dirty="0"/>
              <a:t> se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apăsa</a:t>
            </a:r>
            <a:r>
              <a:rPr lang="en-US" sz="2000" dirty="0"/>
              <a:t> pe </a:t>
            </a:r>
            <a:r>
              <a:rPr lang="en-US" sz="2000" dirty="0" err="1"/>
              <a:t>butonul</a:t>
            </a:r>
            <a:r>
              <a:rPr lang="en-US" sz="2000" dirty="0"/>
              <a:t> din </a:t>
            </a:r>
            <a:r>
              <a:rPr lang="en-US" sz="2000" dirty="0" err="1"/>
              <a:t>stânga</a:t>
            </a:r>
            <a:r>
              <a:rPr lang="en-US" sz="2000" dirty="0"/>
              <a:t> </a:t>
            </a:r>
            <a:r>
              <a:rPr lang="en-US" sz="2000" dirty="0" err="1"/>
              <a:t>aflat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bara de sus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7575" y="1743681"/>
            <a:ext cx="2515260" cy="4297680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E93B2DB-9BB8-44FD-BD2E-39F8FF945FFD}"/>
              </a:ext>
            </a:extLst>
          </p:cNvPr>
          <p:cNvSpPr/>
          <p:nvPr/>
        </p:nvSpPr>
        <p:spPr>
          <a:xfrm flipH="1" flipV="1">
            <a:off x="7108874" y="1640086"/>
            <a:ext cx="628356" cy="520503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o-RO" sz="4400"/>
          </a:p>
        </p:txBody>
      </p:sp>
    </p:spTree>
    <p:extLst>
      <p:ext uri="{BB962C8B-B14F-4D97-AF65-F5344CB8AC3E}">
        <p14:creationId xmlns:p14="http://schemas.microsoft.com/office/powerpoint/2010/main" val="82733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1349</TotalTime>
  <Words>902</Words>
  <Application>Microsoft Office PowerPoint</Application>
  <PresentationFormat>Widescreen</PresentationFormat>
  <Paragraphs>182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 New</vt:lpstr>
      <vt:lpstr>Trebuchet MS</vt:lpstr>
      <vt:lpstr>Wingdings 3</vt:lpstr>
      <vt:lpstr>Facet</vt:lpstr>
      <vt:lpstr>Robo Bucătarul  Aplicație Android pentru gestionarea rețetelor culinare  </vt:lpstr>
      <vt:lpstr>Cuprins</vt:lpstr>
      <vt:lpstr>Introducere</vt:lpstr>
      <vt:lpstr>Introducere</vt:lpstr>
      <vt:lpstr>Introducere</vt:lpstr>
      <vt:lpstr>Proiectarea aplicației</vt:lpstr>
      <vt:lpstr>Proiectarea aplicației</vt:lpstr>
      <vt:lpstr>Prezentarea funcționalitățiilor</vt:lpstr>
      <vt:lpstr>Navigarea în aplicație</vt:lpstr>
      <vt:lpstr>Navigarea în aplicație</vt:lpstr>
      <vt:lpstr>Navigarea în aplicație</vt:lpstr>
      <vt:lpstr>Controlul vocal al aplicației</vt:lpstr>
      <vt:lpstr>Controlul vocal al aplicației</vt:lpstr>
      <vt:lpstr>Controlul vocal al aplicației probleme și soluții</vt:lpstr>
      <vt:lpstr>Cititorul ce rețete QR</vt:lpstr>
      <vt:lpstr>Cititorul de rețete QR</vt:lpstr>
      <vt:lpstr>Cititorul ce rețete QR probleme și soluții</vt:lpstr>
      <vt:lpstr>Lista de cumpărături  a unei rețete</vt:lpstr>
      <vt:lpstr>Lista de cumpărături  a unei rețete</vt:lpstr>
      <vt:lpstr>Lista de cumparaturi  a unei retete</vt:lpstr>
      <vt:lpstr>Lista de cumparaturi  a unei retete</vt:lpstr>
      <vt:lpstr>Verificarea disponibilității unei liste de cumpărături</vt:lpstr>
      <vt:lpstr>Verificarea disponibilității unei liste de cumpărături</vt:lpstr>
      <vt:lpstr>Verificarea disponibilității unei liste de cumparaturi</vt:lpstr>
      <vt:lpstr>Verificarea disponibilității unei liste de cumparaturi</vt:lpstr>
      <vt:lpstr>Trimiterea unei liste de cumpărături prin SMS</vt:lpstr>
      <vt:lpstr>Trimiterea unei liste de cumpărături prin SMS</vt:lpstr>
      <vt:lpstr>Trimiterea unei liste de cumpărături prin SMS</vt:lpstr>
      <vt:lpstr>Evaluarea aplicației</vt:lpstr>
      <vt:lpstr>PowerPoint Presentation</vt:lpstr>
      <vt:lpstr>Concluzii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emi.buraga@outlook.com</dc:creator>
  <cp:lastModifiedBy>emi.buraga@outlook.com</cp:lastModifiedBy>
  <cp:revision>86</cp:revision>
  <dcterms:created xsi:type="dcterms:W3CDTF">2020-02-08T12:13:22Z</dcterms:created>
  <dcterms:modified xsi:type="dcterms:W3CDTF">2020-02-13T10:40:56Z</dcterms:modified>
</cp:coreProperties>
</file>