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58" r:id="rId6"/>
    <p:sldId id="259" r:id="rId7"/>
    <p:sldId id="264" r:id="rId8"/>
    <p:sldId id="266" r:id="rId9"/>
    <p:sldId id="265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Raportul</a:t>
            </a:r>
            <a:r>
              <a:rPr lang="en-US" dirty="0"/>
              <a:t> </a:t>
            </a:r>
            <a:r>
              <a:rPr lang="en-US" dirty="0" err="1"/>
              <a:t>funcționalităților</a:t>
            </a:r>
            <a:endParaRPr lang="ro-RO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Frecventa de utilizare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Citirea unei retete QR</c:v>
                </c:pt>
                <c:pt idx="1">
                  <c:v>Verificarea listei de cumparaturi</c:v>
                </c:pt>
                <c:pt idx="2">
                  <c:v>Trimiterea unei liste de cuparaturi prin sms</c:v>
                </c:pt>
                <c:pt idx="3">
                  <c:v>Invatarea unei retete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6</c:v>
                </c:pt>
                <c:pt idx="2">
                  <c:v>4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4E-4041-8CBB-48E59F0DE8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Beneficiu ca parte integrata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Citirea unei retete QR</c:v>
                </c:pt>
                <c:pt idx="1">
                  <c:v>Verificarea listei de cumparaturi</c:v>
                </c:pt>
                <c:pt idx="2">
                  <c:v>Trimiterea unei liste de cuparaturi prin sms</c:v>
                </c:pt>
                <c:pt idx="3">
                  <c:v>Invatarea unei retete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</c:v>
                </c:pt>
                <c:pt idx="1">
                  <c:v>8</c:v>
                </c:pt>
                <c:pt idx="2">
                  <c:v>4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4E-4041-8CBB-48E59F0DE8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Beneficiu individual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Citirea unei retete QR</c:v>
                </c:pt>
                <c:pt idx="1">
                  <c:v>Verificarea listei de cumparaturi</c:v>
                </c:pt>
                <c:pt idx="2">
                  <c:v>Trimiterea unei liste de cuparaturi prin sms</c:v>
                </c:pt>
                <c:pt idx="3">
                  <c:v>Invatarea unei retete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  <c:pt idx="2">
                  <c:v>4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4E-4041-8CBB-48E59F0DE8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27865631"/>
        <c:axId val="828435903"/>
        <c:axId val="0"/>
      </c:bar3DChart>
      <c:catAx>
        <c:axId val="727865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828435903"/>
        <c:crosses val="autoZero"/>
        <c:auto val="1"/>
        <c:lblAlgn val="ctr"/>
        <c:lblOffset val="100"/>
        <c:noMultiLvlLbl val="0"/>
      </c:catAx>
      <c:valAx>
        <c:axId val="828435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72786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95805-570E-4648-B407-7D75FFE27D7B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030D1-097F-49D6-A0A1-AED5BD47EF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88492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030D1-097F-49D6-A0A1-AED5BD47EF1E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4461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611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958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4057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2765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8194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0515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92790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212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80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8912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9558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6407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567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94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6714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842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88211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6713-E5D9-4005-82E9-5DFC27976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62" y="876195"/>
            <a:ext cx="9392793" cy="2855080"/>
          </a:xfrm>
        </p:spPr>
        <p:txBody>
          <a:bodyPr/>
          <a:lstStyle/>
          <a:p>
            <a:pPr algn="ctr"/>
            <a:r>
              <a:rPr lang="ro-RO" i="1" dirty="0" err="1">
                <a:solidFill>
                  <a:schemeClr val="tx1">
                    <a:lumMod val="85000"/>
                  </a:schemeClr>
                </a:solidFill>
              </a:rPr>
              <a:t>Robo</a:t>
            </a:r>
            <a:r>
              <a:rPr lang="ro-RO" i="1" dirty="0">
                <a:solidFill>
                  <a:schemeClr val="tx1">
                    <a:lumMod val="85000"/>
                  </a:schemeClr>
                </a:solidFill>
              </a:rPr>
              <a:t> Buc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ă</a:t>
            </a:r>
            <a:r>
              <a:rPr lang="ro-RO" i="1" dirty="0">
                <a:solidFill>
                  <a:schemeClr val="tx1">
                    <a:lumMod val="85000"/>
                  </a:schemeClr>
                </a:solidFill>
              </a:rPr>
              <a:t>tarul </a:t>
            </a:r>
            <a:br>
              <a:rPr lang="en-US" i="1" dirty="0"/>
            </a:br>
            <a:r>
              <a:rPr lang="ro-RO" sz="4000" dirty="0"/>
              <a:t>Aplicație Android pentru gestionarea rețetelor culinare </a:t>
            </a:r>
            <a:br>
              <a:rPr lang="en-US" dirty="0"/>
            </a:br>
            <a:endParaRPr lang="ro-RO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A1F6C-9941-4C0D-AC78-78F622753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417" y="5395343"/>
            <a:ext cx="3788635" cy="10968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</a:t>
            </a:r>
            <a:r>
              <a:rPr lang="ro-RO" dirty="0" err="1"/>
              <a:t>oordonator</a:t>
            </a:r>
            <a:r>
              <a:rPr lang="en-US" dirty="0"/>
              <a:t> </a:t>
            </a:r>
            <a:r>
              <a:rPr lang="en-US" dirty="0" err="1"/>
              <a:t>ştiinţific</a:t>
            </a:r>
            <a:endParaRPr lang="en-US" dirty="0"/>
          </a:p>
          <a:p>
            <a:pPr algn="l"/>
            <a:r>
              <a:rPr lang="en-US" sz="2200" dirty="0"/>
              <a:t>Lect. Dr. Cristian </a:t>
            </a:r>
            <a:r>
              <a:rPr lang="en-US" sz="2200" dirty="0" err="1"/>
              <a:t>Frăsinaru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F3B45-B8B9-4399-91A1-5C0C1821B573}"/>
              </a:ext>
            </a:extLst>
          </p:cNvPr>
          <p:cNvSpPr txBox="1"/>
          <p:nvPr/>
        </p:nvSpPr>
        <p:spPr>
          <a:xfrm>
            <a:off x="586417" y="3731275"/>
            <a:ext cx="34747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propusă</a:t>
            </a:r>
            <a:r>
              <a:rPr lang="en-US" dirty="0"/>
              <a:t> de</a:t>
            </a:r>
          </a:p>
          <a:p>
            <a:r>
              <a:rPr lang="en-US" sz="2000" dirty="0"/>
              <a:t>Samuel-Emanuel </a:t>
            </a:r>
            <a:r>
              <a:rPr lang="en-US" sz="2000" dirty="0" err="1"/>
              <a:t>Bocicu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80185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FA10-F7DE-4131-A073-9669FF71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Controlul</a:t>
            </a:r>
            <a:r>
              <a:rPr lang="en-US" dirty="0"/>
              <a:t> vocal al </a:t>
            </a:r>
            <a:r>
              <a:rPr lang="en-US" dirty="0" err="1"/>
              <a:t>aplicației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62443-5A6D-4F2A-983A-2E9185EB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240389" cy="3880773"/>
          </a:xfrm>
        </p:spPr>
        <p:txBody>
          <a:bodyPr>
            <a:normAutofit/>
          </a:bodyPr>
          <a:lstStyle/>
          <a:p>
            <a:r>
              <a:rPr lang="en-US" sz="2800" dirty="0" err="1"/>
              <a:t>Capacitatea</a:t>
            </a:r>
            <a:r>
              <a:rPr lang="en-US" sz="2800" dirty="0"/>
              <a:t> de a </a:t>
            </a:r>
            <a:r>
              <a:rPr lang="en-US" sz="2800" dirty="0" err="1"/>
              <a:t>asculta</a:t>
            </a:r>
            <a:r>
              <a:rPr lang="en-US" sz="2800" dirty="0"/>
              <a:t> in mod </a:t>
            </a:r>
            <a:r>
              <a:rPr lang="en-US" sz="2800" dirty="0" err="1"/>
              <a:t>continu</a:t>
            </a:r>
            <a:r>
              <a:rPr lang="en-US" sz="2800" dirty="0"/>
              <a:t> </a:t>
            </a:r>
            <a:r>
              <a:rPr lang="en-US" sz="2800" dirty="0" err="1"/>
              <a:t>utilizatorul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Dezactivarea</a:t>
            </a:r>
            <a:r>
              <a:rPr lang="en-US" sz="2800" dirty="0"/>
              <a:t> </a:t>
            </a:r>
            <a:r>
              <a:rPr lang="en-US" sz="2800" dirty="0" err="1"/>
              <a:t>notificarilor</a:t>
            </a:r>
            <a:r>
              <a:rPr lang="en-US" sz="2800" dirty="0"/>
              <a:t> de start </a:t>
            </a:r>
            <a:r>
              <a:rPr lang="en-US" sz="2800" dirty="0" err="1"/>
              <a:t>si</a:t>
            </a:r>
            <a:r>
              <a:rPr lang="en-US" sz="2800" dirty="0"/>
              <a:t> stop al </a:t>
            </a:r>
            <a:r>
              <a:rPr lang="en-US" sz="2800" dirty="0" err="1"/>
              <a:t>serviciului</a:t>
            </a:r>
            <a:r>
              <a:rPr lang="en-US" sz="2800" dirty="0"/>
              <a:t> de </a:t>
            </a:r>
            <a:r>
              <a:rPr lang="en-US" sz="2800" dirty="0" err="1"/>
              <a:t>recunoastere</a:t>
            </a:r>
            <a:r>
              <a:rPr lang="en-US" sz="2800" dirty="0"/>
              <a:t> </a:t>
            </a:r>
            <a:r>
              <a:rPr lang="en-US" sz="2800" dirty="0" err="1"/>
              <a:t>vocala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Calibrarea</a:t>
            </a:r>
            <a:r>
              <a:rPr lang="en-US" sz="2800" dirty="0"/>
              <a:t> </a:t>
            </a:r>
            <a:r>
              <a:rPr lang="en-US" sz="2800" dirty="0" err="1"/>
              <a:t>serviciului</a:t>
            </a:r>
            <a:r>
              <a:rPr lang="en-US" sz="2800" dirty="0"/>
              <a:t> de </a:t>
            </a:r>
            <a:r>
              <a:rPr lang="en-US" sz="2800" dirty="0" err="1"/>
              <a:t>recunoastere</a:t>
            </a:r>
            <a:r>
              <a:rPr lang="en-US" sz="2800" dirty="0"/>
              <a:t> </a:t>
            </a:r>
            <a:r>
              <a:rPr lang="en-US" sz="2800" dirty="0" err="1"/>
              <a:t>vocala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345680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417E-85C1-4D50-9D43-24F8F67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Cititorul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coduri</a:t>
            </a:r>
            <a:r>
              <a:rPr lang="en-US" dirty="0"/>
              <a:t> QR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7F5A4-81D2-4211-9F75-1F91E714B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/>
              <a:t>Limitarea</a:t>
            </a:r>
            <a:r>
              <a:rPr lang="en-US" sz="2600" dirty="0"/>
              <a:t> </a:t>
            </a:r>
            <a:r>
              <a:rPr lang="en-US" sz="2600" dirty="0" err="1"/>
              <a:t>numarului</a:t>
            </a:r>
            <a:r>
              <a:rPr lang="en-US" sz="2600" dirty="0"/>
              <a:t> de </a:t>
            </a:r>
            <a:r>
              <a:rPr lang="en-US" sz="2600" dirty="0" err="1"/>
              <a:t>caractere</a:t>
            </a:r>
            <a:r>
              <a:rPr lang="en-US" sz="2600" dirty="0"/>
              <a:t> </a:t>
            </a:r>
            <a:r>
              <a:rPr lang="en-US" sz="2600" dirty="0" err="1"/>
              <a:t>dintr</a:t>
            </a:r>
            <a:r>
              <a:rPr lang="en-US" sz="2600" dirty="0"/>
              <a:t>-un </a:t>
            </a:r>
            <a:r>
              <a:rPr lang="en-US" sz="2600" dirty="0" err="1"/>
              <a:t>qr</a:t>
            </a:r>
            <a:r>
              <a:rPr lang="en-US" sz="2600" dirty="0"/>
              <a:t>-code</a:t>
            </a:r>
          </a:p>
          <a:p>
            <a:endParaRPr lang="en-US" sz="2600" dirty="0"/>
          </a:p>
          <a:p>
            <a:r>
              <a:rPr lang="en-US" sz="2600" dirty="0" err="1"/>
              <a:t>Stocarea</a:t>
            </a:r>
            <a:r>
              <a:rPr lang="en-US" sz="2600" dirty="0"/>
              <a:t> in </a:t>
            </a:r>
            <a:r>
              <a:rPr lang="en-US" sz="2600" dirty="0" err="1"/>
              <a:t>propia</a:t>
            </a:r>
            <a:r>
              <a:rPr lang="en-US" sz="2600" dirty="0"/>
              <a:t> </a:t>
            </a:r>
            <a:r>
              <a:rPr lang="en-US" sz="2600" dirty="0" err="1"/>
              <a:t>baza</a:t>
            </a:r>
            <a:r>
              <a:rPr lang="en-US" sz="2600" dirty="0"/>
              <a:t> de date a </a:t>
            </a:r>
            <a:r>
              <a:rPr lang="en-US" sz="2600" dirty="0" err="1"/>
              <a:t>reteleor</a:t>
            </a:r>
            <a:r>
              <a:rPr lang="en-US" sz="2600" dirty="0"/>
              <a:t> </a:t>
            </a:r>
            <a:r>
              <a:rPr lang="en-US" sz="2600" dirty="0" err="1"/>
              <a:t>ce</a:t>
            </a:r>
            <a:r>
              <a:rPr lang="en-US" sz="2600" dirty="0"/>
              <a:t> v-or fi </a:t>
            </a:r>
            <a:r>
              <a:rPr lang="en-US" sz="2600" dirty="0" err="1"/>
              <a:t>publice</a:t>
            </a:r>
            <a:endParaRPr lang="ro-RO" sz="2600" dirty="0"/>
          </a:p>
        </p:txBody>
      </p:sp>
    </p:spTree>
    <p:extLst>
      <p:ext uri="{BB962C8B-B14F-4D97-AF65-F5344CB8AC3E}">
        <p14:creationId xmlns:p14="http://schemas.microsoft.com/office/powerpoint/2010/main" val="322738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D25E-D8B9-4E40-B4AA-EFFE910C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CB4DD-606D-48CB-9B3C-4B67E43A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Introducere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Proiectarea</a:t>
            </a:r>
            <a:r>
              <a:rPr lang="en-US" sz="2400" dirty="0"/>
              <a:t> </a:t>
            </a:r>
            <a:r>
              <a:rPr lang="ro-RO" sz="2400" dirty="0"/>
              <a:t>aplicației</a:t>
            </a:r>
            <a:endParaRPr lang="en-US" sz="2400" dirty="0"/>
          </a:p>
          <a:p>
            <a:r>
              <a:rPr lang="en-US" sz="2400" dirty="0" err="1"/>
              <a:t>Controlul</a:t>
            </a:r>
            <a:r>
              <a:rPr lang="en-US" sz="2400" dirty="0"/>
              <a:t> vocal al </a:t>
            </a:r>
            <a:r>
              <a:rPr lang="en-US" sz="2400" dirty="0" err="1"/>
              <a:t>aplicației</a:t>
            </a:r>
            <a:endParaRPr lang="en-US" sz="24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1172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F079-0722-4383-BAFD-D017114A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121C-C101-4BBB-A5D4-5BA3E71D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1"/>
            <a:ext cx="9170051" cy="4110962"/>
          </a:xfrm>
        </p:spPr>
        <p:txBody>
          <a:bodyPr>
            <a:normAutofit/>
          </a:bodyPr>
          <a:lstStyle/>
          <a:p>
            <a:r>
              <a:rPr lang="en-US" sz="2600" dirty="0" err="1"/>
              <a:t>Scopul</a:t>
            </a:r>
            <a:r>
              <a:rPr lang="en-US" sz="2600" dirty="0"/>
              <a:t> </a:t>
            </a:r>
            <a:r>
              <a:rPr lang="en-US" sz="2600" dirty="0" err="1"/>
              <a:t>acestei</a:t>
            </a:r>
            <a:r>
              <a:rPr lang="en-US" sz="2600" dirty="0"/>
              <a:t> </a:t>
            </a:r>
            <a:r>
              <a:rPr lang="en-US" sz="2600" dirty="0" err="1"/>
              <a:t>aplicatii</a:t>
            </a:r>
            <a:r>
              <a:rPr lang="en-US" sz="2600" dirty="0"/>
              <a:t> – </a:t>
            </a:r>
            <a:r>
              <a:rPr lang="en-US" sz="2600" dirty="0" err="1"/>
              <a:t>rezolvarea</a:t>
            </a:r>
            <a:r>
              <a:rPr lang="en-US" sz="2600" dirty="0"/>
              <a:t> </a:t>
            </a:r>
            <a:r>
              <a:rPr lang="en-US" sz="2600" dirty="0" err="1"/>
              <a:t>anumitor</a:t>
            </a:r>
            <a:r>
              <a:rPr lang="en-US" sz="2600" dirty="0"/>
              <a:t> </a:t>
            </a:r>
            <a:r>
              <a:rPr lang="en-US" sz="2600" dirty="0" err="1"/>
              <a:t>probleme</a:t>
            </a:r>
            <a:r>
              <a:rPr lang="en-US" sz="2600" dirty="0"/>
              <a:t> </a:t>
            </a:r>
            <a:r>
              <a:rPr lang="en-US" sz="2600" dirty="0" err="1"/>
              <a:t>cotidiane</a:t>
            </a:r>
            <a:r>
              <a:rPr lang="en-US" sz="2600" dirty="0"/>
              <a:t> </a:t>
            </a:r>
            <a:r>
              <a:rPr lang="en-US" sz="2600" dirty="0" err="1"/>
              <a:t>intalnite</a:t>
            </a:r>
            <a:r>
              <a:rPr lang="en-US" sz="2600" dirty="0"/>
              <a:t> in </a:t>
            </a:r>
            <a:r>
              <a:rPr lang="en-US" sz="2600" dirty="0" err="1"/>
              <a:t>activitatea</a:t>
            </a:r>
            <a:r>
              <a:rPr lang="en-US" sz="2600" dirty="0"/>
              <a:t> </a:t>
            </a:r>
            <a:r>
              <a:rPr lang="en-US" sz="2600" dirty="0" err="1"/>
              <a:t>culinara</a:t>
            </a:r>
            <a:endParaRPr lang="en-US" sz="2600" dirty="0"/>
          </a:p>
          <a:p>
            <a:pPr lvl="3"/>
            <a:endParaRPr lang="en-US" sz="20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 err="1"/>
              <a:t>Capacitatea</a:t>
            </a:r>
            <a:r>
              <a:rPr lang="en-US" sz="2400" dirty="0"/>
              <a:t> </a:t>
            </a:r>
            <a:r>
              <a:rPr lang="en-US" sz="2400" dirty="0" err="1"/>
              <a:t>utilizatorului</a:t>
            </a:r>
            <a:r>
              <a:rPr lang="en-US" sz="2400" dirty="0"/>
              <a:t> de as </a:t>
            </a:r>
            <a:r>
              <a:rPr lang="en-US" sz="2400" dirty="0" err="1"/>
              <a:t>folosi</a:t>
            </a:r>
            <a:r>
              <a:rPr lang="en-US" sz="2400" dirty="0"/>
              <a:t> </a:t>
            </a:r>
            <a:r>
              <a:rPr lang="en-US" sz="2400" dirty="0" err="1"/>
              <a:t>ambele</a:t>
            </a:r>
            <a:r>
              <a:rPr lang="en-US" sz="2400" dirty="0"/>
              <a:t> </a:t>
            </a:r>
            <a:r>
              <a:rPr lang="en-US" sz="2400" dirty="0" err="1"/>
              <a:t>maini</a:t>
            </a:r>
            <a:r>
              <a:rPr lang="en-US" sz="2400" dirty="0"/>
              <a:t> in </a:t>
            </a:r>
            <a:r>
              <a:rPr lang="en-US" sz="2400" dirty="0" err="1"/>
              <a:t>timp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invata</a:t>
            </a:r>
            <a:r>
              <a:rPr lang="en-US" sz="2400" dirty="0"/>
              <a:t> o </a:t>
            </a:r>
            <a:r>
              <a:rPr lang="en-US" sz="2400" dirty="0" err="1"/>
              <a:t>reteta</a:t>
            </a:r>
            <a:r>
              <a:rPr lang="en-US" sz="2400" dirty="0"/>
              <a:t> </a:t>
            </a:r>
            <a:r>
              <a:rPr lang="en-US" sz="2400" dirty="0" err="1"/>
              <a:t>noua</a:t>
            </a:r>
            <a:endParaRPr lang="en-US" sz="2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 err="1"/>
              <a:t>Verificarea</a:t>
            </a:r>
            <a:r>
              <a:rPr lang="en-US" sz="2400" dirty="0"/>
              <a:t> </a:t>
            </a:r>
            <a:r>
              <a:rPr lang="en-US" sz="2400" dirty="0" err="1"/>
              <a:t>disponibilitatii</a:t>
            </a:r>
            <a:r>
              <a:rPr lang="en-US" sz="2400" dirty="0"/>
              <a:t> </a:t>
            </a:r>
            <a:r>
              <a:rPr lang="en-US" sz="2400" dirty="0" err="1"/>
              <a:t>produselor</a:t>
            </a:r>
            <a:r>
              <a:rPr lang="en-US" sz="2400" dirty="0"/>
              <a:t> la </a:t>
            </a:r>
            <a:r>
              <a:rPr lang="en-US" sz="2400" dirty="0" err="1"/>
              <a:t>magazinele</a:t>
            </a:r>
            <a:r>
              <a:rPr lang="en-US" sz="2400" dirty="0"/>
              <a:t> din </a:t>
            </a:r>
            <a:r>
              <a:rPr lang="en-US" sz="2400" dirty="0" err="1"/>
              <a:t>apropiere</a:t>
            </a:r>
            <a:endParaRPr lang="en-US" sz="2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/>
              <a:t>Un mod </a:t>
            </a:r>
            <a:r>
              <a:rPr lang="en-US" sz="2400" dirty="0" err="1"/>
              <a:t>mai</a:t>
            </a:r>
            <a:r>
              <a:rPr lang="en-US" sz="2400" dirty="0"/>
              <a:t> rapid de a </a:t>
            </a:r>
            <a:r>
              <a:rPr lang="en-US" sz="2400" dirty="0" err="1"/>
              <a:t>adauga</a:t>
            </a:r>
            <a:r>
              <a:rPr lang="en-US" sz="2400" dirty="0"/>
              <a:t> </a:t>
            </a:r>
            <a:r>
              <a:rPr lang="en-US" sz="2400" dirty="0" err="1"/>
              <a:t>retete</a:t>
            </a:r>
            <a:r>
              <a:rPr lang="en-US" sz="2400" dirty="0"/>
              <a:t> in </a:t>
            </a:r>
            <a:r>
              <a:rPr lang="en-US" sz="2400" dirty="0" err="1"/>
              <a:t>retetarul</a:t>
            </a:r>
            <a:r>
              <a:rPr lang="en-US" sz="2400" dirty="0"/>
              <a:t> personal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29027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F079-0722-4383-BAFD-D017114A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121C-C101-4BBB-A5D4-5BA3E71D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1"/>
            <a:ext cx="9170051" cy="4110962"/>
          </a:xfrm>
        </p:spPr>
        <p:txBody>
          <a:bodyPr>
            <a:normAutofit/>
          </a:bodyPr>
          <a:lstStyle/>
          <a:p>
            <a:r>
              <a:rPr lang="en-US" sz="2600" dirty="0"/>
              <a:t>Modul de </a:t>
            </a:r>
            <a:r>
              <a:rPr lang="en-US" sz="2600" dirty="0" err="1"/>
              <a:t>abordare</a:t>
            </a:r>
            <a:r>
              <a:rPr lang="en-US" sz="2600" dirty="0"/>
              <a:t> a </a:t>
            </a:r>
            <a:r>
              <a:rPr lang="en-US" sz="2600" dirty="0" err="1"/>
              <a:t>acestor</a:t>
            </a:r>
            <a:r>
              <a:rPr lang="en-US" sz="2600" dirty="0"/>
              <a:t> </a:t>
            </a:r>
            <a:r>
              <a:rPr lang="en-US" sz="2600" dirty="0" err="1"/>
              <a:t>probleme</a:t>
            </a:r>
            <a:r>
              <a:rPr lang="en-US" sz="2600" dirty="0"/>
              <a:t> </a:t>
            </a:r>
            <a:r>
              <a:rPr lang="en-US" sz="2600" dirty="0" err="1"/>
              <a:t>intalnite</a:t>
            </a:r>
            <a:r>
              <a:rPr lang="en-US" sz="2600" dirty="0"/>
              <a:t> a </a:t>
            </a:r>
            <a:r>
              <a:rPr lang="en-US" sz="2600" dirty="0" err="1"/>
              <a:t>fost</a:t>
            </a:r>
            <a:r>
              <a:rPr lang="en-US" sz="2600" dirty="0"/>
              <a:t> </a:t>
            </a:r>
            <a:r>
              <a:rPr lang="en-US" sz="2600" dirty="0" err="1"/>
              <a:t>unul</a:t>
            </a:r>
            <a:r>
              <a:rPr lang="en-US" sz="2600" dirty="0"/>
              <a:t> </a:t>
            </a:r>
            <a:r>
              <a:rPr lang="en-US" sz="2600" dirty="0" err="1"/>
              <a:t>progresiv</a:t>
            </a:r>
            <a:endParaRPr lang="en-US" sz="2600" dirty="0"/>
          </a:p>
          <a:p>
            <a:endParaRPr lang="en-US" sz="2400" dirty="0"/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2400" dirty="0" err="1"/>
              <a:t>solutii</a:t>
            </a:r>
            <a:r>
              <a:rPr lang="en-US" sz="2400" dirty="0"/>
              <a:t> </a:t>
            </a:r>
            <a:r>
              <a:rPr lang="en-US" sz="2400" dirty="0" err="1"/>
              <a:t>intermediare</a:t>
            </a:r>
            <a:endParaRPr lang="en-US" sz="2400" dirty="0"/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2400" dirty="0"/>
              <a:t>o </a:t>
            </a:r>
            <a:r>
              <a:rPr lang="en-US" sz="2400" dirty="0" err="1"/>
              <a:t>intelegere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buna</a:t>
            </a:r>
            <a:r>
              <a:rPr lang="en-US" sz="2400" dirty="0"/>
              <a:t> a </a:t>
            </a:r>
            <a:r>
              <a:rPr lang="en-US" sz="2400" dirty="0" err="1"/>
              <a:t>proiectului</a:t>
            </a:r>
            <a:endParaRPr lang="en-US" sz="2400" dirty="0"/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beneficiu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o </a:t>
            </a:r>
            <a:r>
              <a:rPr lang="en-US" sz="2400" dirty="0" err="1"/>
              <a:t>completare</a:t>
            </a:r>
            <a:r>
              <a:rPr lang="en-US" sz="2400" dirty="0"/>
              <a:t> a </a:t>
            </a:r>
            <a:r>
              <a:rPr lang="en-US" sz="2400" dirty="0" err="1"/>
              <a:t>celorlalte</a:t>
            </a:r>
            <a:endParaRPr lang="en-US" sz="2400" dirty="0"/>
          </a:p>
          <a:p>
            <a:pPr lvl="4"/>
            <a:endParaRPr lang="en-US" sz="2400" dirty="0"/>
          </a:p>
          <a:p>
            <a:pPr lvl="3"/>
            <a:endParaRPr lang="en-US" sz="1800" dirty="0"/>
          </a:p>
          <a:p>
            <a:endParaRPr lang="en-US" sz="2400" dirty="0"/>
          </a:p>
          <a:p>
            <a:endParaRPr lang="en-US" sz="2400" dirty="0"/>
          </a:p>
          <a:p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36302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F079-0722-4383-BAFD-D017114A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121C-C101-4BBB-A5D4-5BA3E71D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1"/>
            <a:ext cx="9568636" cy="4095261"/>
          </a:xfrm>
        </p:spPr>
        <p:txBody>
          <a:bodyPr>
            <a:normAutofit/>
          </a:bodyPr>
          <a:lstStyle/>
          <a:p>
            <a:r>
              <a:rPr lang="en-US" sz="2400" dirty="0" err="1"/>
              <a:t>Motivatia</a:t>
            </a:r>
            <a:r>
              <a:rPr lang="en-US" sz="2400" dirty="0"/>
              <a:t> </a:t>
            </a:r>
            <a:r>
              <a:rPr lang="en-US" sz="2400" dirty="0" err="1"/>
              <a:t>alegeri</a:t>
            </a:r>
            <a:r>
              <a:rPr lang="en-US" sz="2400" dirty="0"/>
              <a:t> </a:t>
            </a:r>
            <a:r>
              <a:rPr lang="en-US" sz="2400" dirty="0" err="1"/>
              <a:t>acestui</a:t>
            </a:r>
            <a:r>
              <a:rPr lang="en-US" sz="2400" dirty="0"/>
              <a:t> </a:t>
            </a:r>
            <a:r>
              <a:rPr lang="en-US" sz="2400" dirty="0" err="1"/>
              <a:t>proiect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una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pleaca</a:t>
            </a:r>
            <a:r>
              <a:rPr lang="en-US" sz="2400" dirty="0"/>
              <a:t> de la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multe</a:t>
            </a:r>
            <a:r>
              <a:rPr lang="en-US" sz="2400" dirty="0"/>
              <a:t> </a:t>
            </a:r>
            <a:r>
              <a:rPr lang="en-US" sz="2400" dirty="0" err="1"/>
              <a:t>experiente</a:t>
            </a:r>
            <a:r>
              <a:rPr lang="en-US" sz="2400" dirty="0"/>
              <a:t> </a:t>
            </a:r>
            <a:r>
              <a:rPr lang="en-US" sz="2400" dirty="0" err="1"/>
              <a:t>personale</a:t>
            </a:r>
            <a:r>
              <a:rPr lang="en-US" sz="2400" dirty="0"/>
              <a:t> </a:t>
            </a:r>
            <a:r>
              <a:rPr lang="en-US" sz="2400" dirty="0" err="1"/>
              <a:t>avute</a:t>
            </a:r>
            <a:r>
              <a:rPr lang="en-US" sz="2400" dirty="0"/>
              <a:t> in </a:t>
            </a:r>
            <a:r>
              <a:rPr lang="en-US" sz="2400" dirty="0" err="1"/>
              <a:t>acest</a:t>
            </a:r>
            <a:r>
              <a:rPr lang="en-US" sz="2400" dirty="0"/>
              <a:t> </a:t>
            </a:r>
            <a:r>
              <a:rPr lang="en-US" sz="2400" dirty="0" err="1"/>
              <a:t>domeniu</a:t>
            </a:r>
            <a:endParaRPr lang="en-US" sz="2400" dirty="0"/>
          </a:p>
          <a:p>
            <a:endParaRPr lang="en-US" sz="26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 err="1"/>
              <a:t>directia</a:t>
            </a:r>
            <a:r>
              <a:rPr lang="en-US" sz="2400" dirty="0"/>
              <a:t> </a:t>
            </a:r>
            <a:r>
              <a:rPr lang="en-US" sz="2400" dirty="0" err="1"/>
              <a:t>proiectului</a:t>
            </a:r>
            <a:r>
              <a:rPr lang="en-US" sz="2400" dirty="0"/>
              <a:t> bine </a:t>
            </a:r>
            <a:r>
              <a:rPr lang="en-US" sz="2400" dirty="0" err="1"/>
              <a:t>stabilit</a:t>
            </a:r>
            <a:endParaRPr lang="en-US" sz="2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 err="1"/>
              <a:t>problemele</a:t>
            </a:r>
            <a:r>
              <a:rPr lang="en-US" sz="2400" dirty="0"/>
              <a:t> au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mult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clare</a:t>
            </a:r>
            <a:endParaRPr lang="en-US" sz="2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 err="1"/>
              <a:t>solutiile</a:t>
            </a:r>
            <a:r>
              <a:rPr lang="en-US" sz="2400" dirty="0"/>
              <a:t> au </a:t>
            </a:r>
            <a:r>
              <a:rPr lang="en-US" sz="2400" dirty="0" err="1"/>
              <a:t>atins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bine </a:t>
            </a:r>
            <a:r>
              <a:rPr lang="en-US" sz="2400" dirty="0" err="1"/>
              <a:t>cerintele</a:t>
            </a:r>
            <a:r>
              <a:rPr lang="en-US" sz="2400" dirty="0"/>
              <a:t> </a:t>
            </a:r>
            <a:r>
              <a:rPr lang="en-US" sz="2400" dirty="0" err="1"/>
              <a:t>problemelor</a:t>
            </a:r>
            <a:r>
              <a:rPr lang="en-US" sz="2400" dirty="0"/>
              <a:t> </a:t>
            </a:r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3">
              <a:buFont typeface="Courier New" panose="02070309020205020404" pitchFamily="49" charset="0"/>
              <a:buChar char="o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427670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CF5B-1DAD-41FB-BE26-5DA9CFD8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ro-RO" dirty="0"/>
              <a:t>aplicației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EE4A-CD19-43E8-A7DB-5AFC96215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451404" cy="3747842"/>
          </a:xfrm>
        </p:spPr>
        <p:txBody>
          <a:bodyPr>
            <a:noAutofit/>
          </a:bodyPr>
          <a:lstStyle/>
          <a:p>
            <a:r>
              <a:rPr lang="en-US" sz="2600" dirty="0" err="1"/>
              <a:t>Alegerea</a:t>
            </a:r>
            <a:r>
              <a:rPr lang="en-US" sz="2600" dirty="0"/>
              <a:t> </a:t>
            </a:r>
            <a:r>
              <a:rPr lang="en-US" sz="2600" dirty="0" err="1"/>
              <a:t>grupului</a:t>
            </a:r>
            <a:r>
              <a:rPr lang="en-US" sz="2600" dirty="0"/>
              <a:t> </a:t>
            </a:r>
            <a:r>
              <a:rPr lang="en-US" sz="2600" dirty="0" err="1"/>
              <a:t>tinta</a:t>
            </a:r>
            <a:r>
              <a:rPr lang="en-US" sz="2600" dirty="0"/>
              <a:t> </a:t>
            </a:r>
            <a:r>
              <a:rPr lang="en-US" sz="2600" dirty="0" err="1"/>
              <a:t>pentru</a:t>
            </a:r>
            <a:r>
              <a:rPr lang="en-US" sz="2600" dirty="0"/>
              <a:t> care se </a:t>
            </a:r>
            <a:r>
              <a:rPr lang="en-US" sz="2600" dirty="0" err="1"/>
              <a:t>va</a:t>
            </a:r>
            <a:r>
              <a:rPr lang="en-US" sz="2600" dirty="0"/>
              <a:t> </a:t>
            </a:r>
            <a:r>
              <a:rPr lang="en-US" sz="2600" dirty="0" err="1"/>
              <a:t>construi</a:t>
            </a:r>
            <a:r>
              <a:rPr lang="en-US" sz="2600" dirty="0"/>
              <a:t> </a:t>
            </a:r>
            <a:r>
              <a:rPr lang="en-US" sz="2600" dirty="0" err="1"/>
              <a:t>aplicatia</a:t>
            </a:r>
            <a:r>
              <a:rPr lang="en-US" sz="2600" dirty="0"/>
              <a:t> (</a:t>
            </a:r>
            <a:r>
              <a:rPr lang="en-US" sz="2600" dirty="0" err="1"/>
              <a:t>uz</a:t>
            </a:r>
            <a:r>
              <a:rPr lang="en-US" sz="2600" dirty="0"/>
              <a:t> industrial </a:t>
            </a:r>
            <a:r>
              <a:rPr lang="en-US" sz="2600" dirty="0" err="1"/>
              <a:t>sau</a:t>
            </a:r>
            <a:r>
              <a:rPr lang="en-US" sz="2600" dirty="0"/>
              <a:t> </a:t>
            </a:r>
            <a:r>
              <a:rPr lang="en-US" sz="2600" dirty="0" err="1"/>
              <a:t>uz</a:t>
            </a:r>
            <a:r>
              <a:rPr lang="en-US" sz="2600" dirty="0"/>
              <a:t> personal)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endParaRPr lang="ro-RO" sz="2600" dirty="0"/>
          </a:p>
        </p:txBody>
      </p:sp>
    </p:spTree>
    <p:extLst>
      <p:ext uri="{BB962C8B-B14F-4D97-AF65-F5344CB8AC3E}">
        <p14:creationId xmlns:p14="http://schemas.microsoft.com/office/powerpoint/2010/main" val="381950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CF5B-1DAD-41FB-BE26-5DA9CFD8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ro-RO" dirty="0"/>
              <a:t>aplicației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EE4A-CD19-43E8-A7DB-5AFC96215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451404" cy="3747842"/>
          </a:xfrm>
        </p:spPr>
        <p:txBody>
          <a:bodyPr>
            <a:noAutofit/>
          </a:bodyPr>
          <a:lstStyle/>
          <a:p>
            <a:r>
              <a:rPr lang="en-US" sz="2600" dirty="0"/>
              <a:t>O </a:t>
            </a:r>
            <a:r>
              <a:rPr lang="en-US" sz="2600" dirty="0" err="1"/>
              <a:t>evaluare</a:t>
            </a:r>
            <a:r>
              <a:rPr lang="en-US" sz="2600" dirty="0"/>
              <a:t> a </a:t>
            </a:r>
            <a:r>
              <a:rPr lang="en-US" sz="2600" dirty="0" err="1"/>
              <a:t>caracteristicilor</a:t>
            </a:r>
            <a:r>
              <a:rPr lang="en-US" sz="2600" dirty="0"/>
              <a:t> pe care le </a:t>
            </a:r>
            <a:r>
              <a:rPr lang="en-US" sz="2600" dirty="0" err="1"/>
              <a:t>va</a:t>
            </a:r>
            <a:r>
              <a:rPr lang="en-US" sz="2600" dirty="0"/>
              <a:t> </a:t>
            </a:r>
            <a:r>
              <a:rPr lang="en-US" sz="2600" dirty="0" err="1"/>
              <a:t>avea</a:t>
            </a:r>
            <a:r>
              <a:rPr lang="en-US" sz="2600" dirty="0"/>
              <a:t> </a:t>
            </a:r>
            <a:r>
              <a:rPr lang="en-US" sz="2600" dirty="0" err="1"/>
              <a:t>aplicatia</a:t>
            </a:r>
            <a:endParaRPr lang="en-US" sz="2600" dirty="0"/>
          </a:p>
          <a:p>
            <a:endParaRPr lang="en-US" sz="2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err="1"/>
              <a:t>beneficiul</a:t>
            </a:r>
            <a:r>
              <a:rPr lang="en-US" sz="2400" dirty="0"/>
              <a:t> </a:t>
            </a:r>
            <a:r>
              <a:rPr lang="en-US" sz="2400" dirty="0" err="1"/>
              <a:t>adus</a:t>
            </a:r>
            <a:r>
              <a:rPr lang="en-US" sz="2400" dirty="0"/>
              <a:t> ca </a:t>
            </a:r>
            <a:r>
              <a:rPr lang="en-US" sz="2400" dirty="0" err="1"/>
              <a:t>parte</a:t>
            </a:r>
            <a:r>
              <a:rPr lang="en-US" sz="2400" dirty="0"/>
              <a:t> </a:t>
            </a:r>
            <a:r>
              <a:rPr lang="en-US" sz="2400" dirty="0" err="1"/>
              <a:t>individuala</a:t>
            </a:r>
            <a:r>
              <a:rPr lang="en-US" sz="2400" dirty="0"/>
              <a:t> a </a:t>
            </a:r>
            <a:r>
              <a:rPr lang="en-US" sz="2400" dirty="0" err="1"/>
              <a:t>aplicatiei</a:t>
            </a:r>
            <a:endParaRPr lang="en-US" sz="24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err="1"/>
              <a:t>beneficiu</a:t>
            </a:r>
            <a:r>
              <a:rPr lang="en-US" sz="2400" dirty="0"/>
              <a:t> </a:t>
            </a:r>
            <a:r>
              <a:rPr lang="en-US" sz="2400" dirty="0" err="1"/>
              <a:t>adus</a:t>
            </a:r>
            <a:r>
              <a:rPr lang="en-US" sz="2400" dirty="0"/>
              <a:t> ca </a:t>
            </a:r>
            <a:r>
              <a:rPr lang="en-US" sz="2400" dirty="0" err="1"/>
              <a:t>parte</a:t>
            </a:r>
            <a:r>
              <a:rPr lang="en-US" sz="2400" dirty="0"/>
              <a:t> integrate in </a:t>
            </a:r>
            <a:r>
              <a:rPr lang="en-US" sz="2400" dirty="0" err="1"/>
              <a:t>aplicatie</a:t>
            </a:r>
            <a:endParaRPr lang="en-US" sz="24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err="1"/>
              <a:t>frecventa</a:t>
            </a:r>
            <a:r>
              <a:rPr lang="en-US" sz="2400" dirty="0"/>
              <a:t> cu care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utilizat</a:t>
            </a:r>
            <a:r>
              <a:rPr lang="en-US" sz="2400" dirty="0"/>
              <a:t> o </a:t>
            </a:r>
            <a:r>
              <a:rPr lang="en-US" sz="2400" dirty="0" err="1"/>
              <a:t>anumita</a:t>
            </a:r>
            <a:r>
              <a:rPr lang="en-US" sz="2400" dirty="0"/>
              <a:t> </a:t>
            </a:r>
            <a:r>
              <a:rPr lang="en-US" sz="2400" dirty="0" err="1"/>
              <a:t>componenta</a:t>
            </a:r>
            <a:endParaRPr lang="en-US" sz="24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endParaRPr lang="ro-RO" sz="2600" dirty="0"/>
          </a:p>
        </p:txBody>
      </p:sp>
    </p:spTree>
    <p:extLst>
      <p:ext uri="{BB962C8B-B14F-4D97-AF65-F5344CB8AC3E}">
        <p14:creationId xmlns:p14="http://schemas.microsoft.com/office/powerpoint/2010/main" val="421947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3B07EEA-135C-4266-8E29-C0428DC9F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510793"/>
              </p:ext>
            </p:extLst>
          </p:nvPr>
        </p:nvGraphicFramePr>
        <p:xfrm>
          <a:off x="126319" y="726849"/>
          <a:ext cx="9351510" cy="4919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517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CF5B-1DAD-41FB-BE26-5DA9CFD8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ro-RO" dirty="0"/>
              <a:t>aplicației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EE4A-CD19-43E8-A7DB-5AFC96215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451404" cy="3747842"/>
          </a:xfrm>
        </p:spPr>
        <p:txBody>
          <a:bodyPr>
            <a:noAutofit/>
          </a:bodyPr>
          <a:lstStyle/>
          <a:p>
            <a:r>
              <a:rPr lang="en-US" sz="2600" dirty="0" err="1"/>
              <a:t>Pastrarea</a:t>
            </a:r>
            <a:r>
              <a:rPr lang="en-US" sz="2600" dirty="0"/>
              <a:t> </a:t>
            </a:r>
            <a:r>
              <a:rPr lang="en-US" sz="2600" dirty="0" err="1"/>
              <a:t>unei</a:t>
            </a:r>
            <a:r>
              <a:rPr lang="en-US" sz="2600" dirty="0"/>
              <a:t> </a:t>
            </a:r>
            <a:r>
              <a:rPr lang="en-US" sz="2600" dirty="0" err="1"/>
              <a:t>arhitecturi</a:t>
            </a:r>
            <a:r>
              <a:rPr lang="en-US" sz="2600" dirty="0"/>
              <a:t> simple in </a:t>
            </a:r>
            <a:r>
              <a:rPr lang="en-US" sz="2600" dirty="0" err="1"/>
              <a:t>ce</a:t>
            </a:r>
            <a:r>
              <a:rPr lang="en-US" sz="2600" dirty="0"/>
              <a:t> </a:t>
            </a:r>
            <a:r>
              <a:rPr lang="en-US" sz="2600" dirty="0" err="1"/>
              <a:t>priveste</a:t>
            </a:r>
            <a:r>
              <a:rPr lang="en-US" sz="2600" dirty="0"/>
              <a:t> </a:t>
            </a:r>
            <a:r>
              <a:rPr lang="en-US" sz="2600" dirty="0" err="1"/>
              <a:t>partea</a:t>
            </a:r>
            <a:r>
              <a:rPr lang="en-US" sz="2600" dirty="0"/>
              <a:t> de </a:t>
            </a:r>
            <a:r>
              <a:rPr lang="en-US" sz="2600" dirty="0" err="1"/>
              <a:t>interfata</a:t>
            </a:r>
            <a:r>
              <a:rPr lang="en-US" sz="2600" dirty="0"/>
              <a:t> </a:t>
            </a:r>
            <a:r>
              <a:rPr lang="en-US" sz="2600" dirty="0" err="1"/>
              <a:t>grafica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endParaRPr lang="ro-RO" sz="2600" dirty="0"/>
          </a:p>
        </p:txBody>
      </p:sp>
    </p:spTree>
    <p:extLst>
      <p:ext uri="{BB962C8B-B14F-4D97-AF65-F5344CB8AC3E}">
        <p14:creationId xmlns:p14="http://schemas.microsoft.com/office/powerpoint/2010/main" val="21623537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756</TotalTime>
  <Words>259</Words>
  <Application>Microsoft Office PowerPoint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Trebuchet MS</vt:lpstr>
      <vt:lpstr>Wingdings 3</vt:lpstr>
      <vt:lpstr>Facet</vt:lpstr>
      <vt:lpstr>Robo Bucătarul  Aplicație Android pentru gestionarea rețetelor culinare  </vt:lpstr>
      <vt:lpstr>Cuprins</vt:lpstr>
      <vt:lpstr>Introducere</vt:lpstr>
      <vt:lpstr>Introducere</vt:lpstr>
      <vt:lpstr>Introducere</vt:lpstr>
      <vt:lpstr>Proiectarea aplicației</vt:lpstr>
      <vt:lpstr>Proiectarea aplicației</vt:lpstr>
      <vt:lpstr>PowerPoint Presentation</vt:lpstr>
      <vt:lpstr>Proiectarea aplicației</vt:lpstr>
      <vt:lpstr>Controlul vocal al aplicației</vt:lpstr>
      <vt:lpstr>Cititorul ce coduri QR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emi.buraga@outlook.com</dc:creator>
  <cp:lastModifiedBy>emi.buraga@outlook.com</cp:lastModifiedBy>
  <cp:revision>25</cp:revision>
  <dcterms:created xsi:type="dcterms:W3CDTF">2020-02-08T12:13:22Z</dcterms:created>
  <dcterms:modified xsi:type="dcterms:W3CDTF">2020-02-11T10:17:15Z</dcterms:modified>
</cp:coreProperties>
</file>