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69" r:id="rId8"/>
    <p:sldId id="258" r:id="rId9"/>
    <p:sldId id="270" r:id="rId10"/>
    <p:sldId id="271" r:id="rId11"/>
    <p:sldId id="259" r:id="rId12"/>
    <p:sldId id="268" r:id="rId13"/>
    <p:sldId id="260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23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3174ADC-4AE2-D4FA-D2CD-1712A06C8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46436D7-98BC-5D1B-CD15-1199F1BA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68C1615-6112-7ECC-2F9C-F0EA609E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063D-6E69-4712-A9D4-4F172807D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FC04374-C52A-0CC8-FA92-6916243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0C7F68C-725A-76B5-4F93-306DF9BF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C15A-5FBB-4279-8314-E9CEE7C4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1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B31313A-593F-8EAD-8C06-34C81ADE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D27AB53-2ED6-3E10-C0BE-B3BF725A1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ADA026F-8FFF-7DD0-79A4-BE0D6AF1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063D-6E69-4712-A9D4-4F172807D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90DEE52-99FD-AFAC-8BEC-55544F8F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67776DD-8DC0-89AC-03DD-DCCC7548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C15A-5FBB-4279-8314-E9CEE7C4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FA44F289-9197-02BC-0A18-2980F7CC3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ACFE9B6-4F75-765C-B463-8B5FEC11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86A6593-E685-056C-5FEC-E691510D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063D-6E69-4712-A9D4-4F172807D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17C3AB3-0053-386C-652D-C0669CB7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0E1BF50-7765-0F57-61D3-4FAF989B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C15A-5FBB-4279-8314-E9CEE7C4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B1CF571-A877-BD4E-ADA6-7EBC736F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9920572-05B8-99BC-7473-84F2DFF7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2FA6D70-2697-6B01-7F6F-FA8B7491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063D-6E69-4712-A9D4-4F172807D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9FE1E4B-EF95-2A77-9FE0-23C4CF9F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8E25B71-8B4E-1A2D-97A8-DBD8399D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C15A-5FBB-4279-8314-E9CEE7C4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5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8A937B9-E7A9-CB4C-EBE1-620BFED7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1C760EF-9251-5E52-5867-B0A5FC6B8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4E6EFA3-A8D4-FA5F-68BC-FD05FFA0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063D-6E69-4712-A9D4-4F172807D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1B4451B-83BA-D89A-74A1-957DBB97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F39DCE-646C-BC52-2C34-8AB9C3F7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C15A-5FBB-4279-8314-E9CEE7C4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6D4ADFF-92E7-8A03-EE4A-2AD4D1F2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CA690D7-0C8B-6ECA-D73F-64090505F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C76B2AE-81C9-AEC3-66EA-9B125C2AB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41474F6-BF5E-9E34-E015-545D2B86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063D-6E69-4712-A9D4-4F172807D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A135D97-2836-A166-6FA1-AFB60E1C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773985A-0250-C992-9B0D-7351C001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C15A-5FBB-4279-8314-E9CEE7C4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4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61EBD1F-5B8F-2650-2800-B357F3B6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763B24C-BF0C-DE92-963C-E0F328C0C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145E0FD-FC4D-9B0A-185C-DD4D4BD29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5A6C9F12-A2AC-78E0-2196-E91F7FBCC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0F708D93-8AC4-67D3-B680-DD7CCEAA0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655FC03C-1EB1-D7E9-C7D6-9FB95C7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063D-6E69-4712-A9D4-4F172807D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1A54A92-CBDD-E282-81CA-51D85CFF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8A6C84F-0044-1CD1-BD81-44DC8858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C15A-5FBB-4279-8314-E9CEE7C4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B91FD0F-B6CD-D273-37B6-00E0B3B2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FF2DABAB-3D8F-4282-6C6B-0631CF5A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063D-6E69-4712-A9D4-4F172807D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EA6F3DD7-DB7F-21C8-2B15-628EDFAC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FC2AEE6-4490-4467-6137-910A85D9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C15A-5FBB-4279-8314-E9CEE7C4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30016E92-B62C-92B4-40F6-6D1DDFA5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063D-6E69-4712-A9D4-4F172807D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9A57CD9-39B9-F6D0-E02F-0C848063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75C4EF1-D19E-9068-1FD3-7F690C2F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C15A-5FBB-4279-8314-E9CEE7C4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7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AD47DD-3D6D-B42F-5DD8-1B39221D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78485D1-21D6-368E-8183-3F71871F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5946316-164F-FBBE-8EF0-C38CDC7C6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6517D88-C9BA-AD52-2E3C-89993636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063D-6E69-4712-A9D4-4F172807D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27BBB04-7FFE-3B75-65C6-AF127C69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E5266A9-F43C-F727-ABC8-77C3A90D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C15A-5FBB-4279-8314-E9CEE7C4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0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B0D15F4-65D0-DF3D-62B2-DCD48787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DDA849B-A9EC-29F1-7C27-5FEAF661D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8D5E2D9-4FCD-9B12-47B6-A40679C5E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1F9CDC2-BFAD-219E-1973-819DD9BB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063D-6E69-4712-A9D4-4F172807D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2B3D1F8-3C69-1BC4-6450-4E0E3C67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2B93350-6AB4-98DA-4983-546C0834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C15A-5FBB-4279-8314-E9CEE7C4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1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D0722AEC-1622-EF5A-B290-927EFC18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7487220-7D12-35B8-1752-E14BAAEB8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B3BF99E-0E27-E29E-47A9-3ABFAC4DD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0063D-6E69-4712-A9D4-4F172807DDF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0579C04-6CD0-53E9-A195-42007FA28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04B0A24-A3FC-A86E-BB57-A28959A1B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C15A-5FBB-4279-8314-E9CEE7C4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yptography.io/en/late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bcrypt/nf-bcrypt-bcryptgenrandom" TargetMode="External"/><Relationship Id="rId2" Type="http://schemas.openxmlformats.org/officeDocument/2006/relationships/hyperlink" Target="https://en.wikipedia.org/wiki/PBKDF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56FF36D-84B7-844D-ED22-48A6C4B6C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Password</a:t>
            </a:r>
            <a:r>
              <a:rPr lang="fi-FI" dirty="0"/>
              <a:t> </a:t>
            </a:r>
            <a:r>
              <a:rPr lang="fi-FI" dirty="0" err="1"/>
              <a:t>manager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F5D2028-FBEF-3460-537A-8F6ECD5F2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Sami Peltola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0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ACA8B2C-81C5-EAD8-A946-5C4292F5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Testing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375FE84-D8C8-B00B-AF67-1D47630E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Tests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pytest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implemented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due</a:t>
            </a:r>
            <a:r>
              <a:rPr lang="fi-FI" dirty="0"/>
              <a:t> </a:t>
            </a:r>
            <a:r>
              <a:rPr lang="fi-FI" dirty="0" err="1"/>
              <a:t>date</a:t>
            </a:r>
            <a:r>
              <a:rPr lang="fi-FI" dirty="0"/>
              <a:t>.</a:t>
            </a:r>
          </a:p>
          <a:p>
            <a:r>
              <a:rPr lang="en-US" dirty="0"/>
              <a:t>Manual testing has been done during development</a:t>
            </a:r>
          </a:p>
          <a:p>
            <a:pPr lvl="1"/>
            <a:r>
              <a:rPr lang="en-US" dirty="0"/>
              <a:t>Tested CSRF library.</a:t>
            </a:r>
          </a:p>
          <a:p>
            <a:pPr lvl="1"/>
            <a:r>
              <a:rPr lang="en-US" dirty="0"/>
              <a:t>Tested password validation.</a:t>
            </a:r>
          </a:p>
          <a:p>
            <a:pPr lvl="1"/>
            <a:r>
              <a:rPr lang="en-US" dirty="0"/>
              <a:t>Tested mongo connections and application’s reaction to mongo shutting down during run-time.</a:t>
            </a:r>
          </a:p>
        </p:txBody>
      </p:sp>
    </p:spTree>
    <p:extLst>
      <p:ext uri="{BB962C8B-B14F-4D97-AF65-F5344CB8AC3E}">
        <p14:creationId xmlns:p14="http://schemas.microsoft.com/office/powerpoint/2010/main" val="414966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F9B208-4E83-00A5-5527-394B7F63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 In</a:t>
            </a: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725EA2C3-9271-36BF-4406-0CBEF7AF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774"/>
            <a:ext cx="5365546" cy="3256545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6E49D9BB-4EF9-2D86-E138-4230265D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89" y="2301774"/>
            <a:ext cx="4569711" cy="32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1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51B3A6A-1BAF-ED8C-6F94-EEDAFF7C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8F23DD85-B266-64C8-3305-062D2687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5341"/>
            <a:ext cx="4826030" cy="2929270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9E29AB8F-0982-055E-A1A6-7AA950E4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25" y="2111856"/>
            <a:ext cx="5037912" cy="29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9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4E60CF-E408-A1A7-9033-41B09386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login</a:t>
            </a:r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D5AF47A5-355E-5C2D-5B13-FE231AA9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25430" cy="1838582"/>
          </a:xfrm>
          <a:prstGeom prst="rect">
            <a:avLst/>
          </a:prstGeom>
        </p:spPr>
      </p:pic>
      <p:pic>
        <p:nvPicPr>
          <p:cNvPr id="13" name="Kuva 12">
            <a:extLst>
              <a:ext uri="{FF2B5EF4-FFF2-40B4-BE49-F238E27FC236}">
                <a16:creationId xmlns:a16="http://schemas.microsoft.com/office/drawing/2014/main" id="{34BE7BAD-EEE8-A2DA-27A9-210A7FCB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1279"/>
            <a:ext cx="6182588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2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B97882-B6F8-75F3-CFAF-9BE4D666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Vault creation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C8D08D9-60F5-5C8A-3571-D733C785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8103"/>
            <a:ext cx="6115904" cy="1590897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960FE77D-E370-CBAB-61DA-7BAE5739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6415"/>
            <a:ext cx="604921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CA3EC0-3394-6386-ED60-97F36A89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creation</a:t>
            </a: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A7C88AE2-FD17-277C-6DBC-94750D0C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0628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9786C73-2C96-AEFE-B019-37B32CEB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 / vulnerabilities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432790F-AC1D-2655-FCF5-DC47684E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ability set mongo credentials. This will be done before due date.</a:t>
            </a:r>
          </a:p>
          <a:p>
            <a:r>
              <a:rPr lang="en-US" dirty="0"/>
              <a:t>Brute force prevention.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2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3A8C5DA-7290-BC73-A59F-CC5A1A45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Project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CFF636-9A2D-B1C5-B522-66368E174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024" y="192817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aim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to </a:t>
            </a:r>
            <a:r>
              <a:rPr lang="fi-FI" dirty="0" err="1"/>
              <a:t>produce</a:t>
            </a:r>
            <a:r>
              <a:rPr lang="fi-FI" dirty="0"/>
              <a:t> a </a:t>
            </a:r>
            <a:r>
              <a:rPr lang="fi-FI" dirty="0" err="1"/>
              <a:t>secure</a:t>
            </a:r>
            <a:r>
              <a:rPr lang="fi-FI" dirty="0"/>
              <a:t> </a:t>
            </a:r>
            <a:r>
              <a:rPr lang="fi-FI" dirty="0" err="1"/>
              <a:t>password</a:t>
            </a:r>
            <a:r>
              <a:rPr lang="fi-FI" dirty="0"/>
              <a:t> </a:t>
            </a:r>
            <a:r>
              <a:rPr lang="fi-FI" dirty="0" err="1"/>
              <a:t>manager</a:t>
            </a:r>
            <a:r>
              <a:rPr lang="fi-FI" dirty="0"/>
              <a:t>.</a:t>
            </a:r>
          </a:p>
          <a:p>
            <a:r>
              <a:rPr lang="fi-FI" dirty="0" err="1"/>
              <a:t>Implemented</a:t>
            </a:r>
            <a:r>
              <a:rPr lang="fi-FI" dirty="0"/>
              <a:t> </a:t>
            </a:r>
            <a:r>
              <a:rPr lang="fi-FI" dirty="0" err="1"/>
              <a:t>features</a:t>
            </a:r>
            <a:r>
              <a:rPr lang="fi-FI" dirty="0"/>
              <a:t> (</a:t>
            </a:r>
            <a:r>
              <a:rPr lang="fi-FI" dirty="0" err="1"/>
              <a:t>everything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planned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User </a:t>
            </a:r>
            <a:r>
              <a:rPr lang="fi-FI" dirty="0" err="1"/>
              <a:t>creation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User </a:t>
            </a:r>
            <a:r>
              <a:rPr lang="fi-FI" dirty="0" err="1"/>
              <a:t>login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CRUD for </a:t>
            </a:r>
            <a:r>
              <a:rPr lang="fi-FI" dirty="0" err="1"/>
              <a:t>vaults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CRUD for </a:t>
            </a:r>
            <a:r>
              <a:rPr lang="fi-FI" dirty="0" err="1"/>
              <a:t>items</a:t>
            </a:r>
            <a:r>
              <a:rPr lang="fi-FI" dirty="0"/>
              <a:t> (</a:t>
            </a:r>
            <a:r>
              <a:rPr lang="fi-FI" dirty="0" err="1"/>
              <a:t>i.e</a:t>
            </a:r>
            <a:r>
              <a:rPr lang="fi-FI" dirty="0"/>
              <a:t> </a:t>
            </a:r>
            <a:r>
              <a:rPr lang="fi-FI" dirty="0" err="1"/>
              <a:t>passwords</a:t>
            </a:r>
            <a:r>
              <a:rPr lang="fi-FI" dirty="0"/>
              <a:t>) inside </a:t>
            </a:r>
            <a:r>
              <a:rPr lang="fi-FI" dirty="0" err="1"/>
              <a:t>vaults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Logging</a:t>
            </a:r>
            <a:r>
              <a:rPr lang="fi-FI" dirty="0"/>
              <a:t>.</a:t>
            </a:r>
          </a:p>
          <a:p>
            <a:r>
              <a:rPr lang="fi-FI" dirty="0"/>
              <a:t>Extra</a:t>
            </a:r>
          </a:p>
          <a:p>
            <a:pPr lvl="1"/>
            <a:r>
              <a:rPr lang="fi-FI" dirty="0" err="1"/>
              <a:t>Encrypted</a:t>
            </a:r>
            <a:r>
              <a:rPr lang="fi-FI" dirty="0"/>
              <a:t> </a:t>
            </a:r>
            <a:r>
              <a:rPr lang="fi-FI" dirty="0" err="1"/>
              <a:t>logging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ability</a:t>
            </a:r>
            <a:r>
              <a:rPr lang="fi-FI" dirty="0"/>
              <a:t> for </a:t>
            </a:r>
            <a:r>
              <a:rPr lang="fi-FI" dirty="0" err="1"/>
              <a:t>user</a:t>
            </a:r>
            <a:r>
              <a:rPr lang="fi-FI" dirty="0"/>
              <a:t> to set </a:t>
            </a:r>
            <a:r>
              <a:rPr lang="fi-FI" dirty="0" err="1"/>
              <a:t>encryption</a:t>
            </a:r>
            <a:r>
              <a:rPr lang="fi-FI" dirty="0"/>
              <a:t> </a:t>
            </a:r>
            <a:r>
              <a:rPr lang="fi-FI" dirty="0" err="1"/>
              <a:t>key</a:t>
            </a:r>
            <a:r>
              <a:rPr lang="fi-FI" dirty="0"/>
              <a:t>.</a:t>
            </a:r>
          </a:p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27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B268ACB-2488-A5E0-410B-BBA59F09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Tech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3CC9BEA-530C-AB5E-8480-30D65728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i-FI" dirty="0"/>
              <a:t>Python </a:t>
            </a:r>
            <a:r>
              <a:rPr lang="fi-FI" dirty="0" err="1"/>
              <a:t>backend</a:t>
            </a:r>
            <a:endParaRPr lang="fi-FI" dirty="0"/>
          </a:p>
          <a:p>
            <a:pPr lvl="1"/>
            <a:r>
              <a:rPr lang="fi-FI" dirty="0" err="1"/>
              <a:t>Flask</a:t>
            </a:r>
            <a:endParaRPr lang="fi-FI" dirty="0"/>
          </a:p>
          <a:p>
            <a:pPr lvl="1"/>
            <a:r>
              <a:rPr lang="en-US" dirty="0"/>
              <a:t>Cryptography</a:t>
            </a:r>
            <a:r>
              <a:rPr lang="fi-FI" dirty="0"/>
              <a:t> is </a:t>
            </a:r>
            <a:r>
              <a:rPr lang="en-US" dirty="0"/>
              <a:t>implemented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python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”</a:t>
            </a:r>
            <a:r>
              <a:rPr lang="fi-FI" dirty="0" err="1"/>
              <a:t>cryptography</a:t>
            </a:r>
            <a:r>
              <a:rPr lang="en-US" dirty="0"/>
              <a:t>.”</a:t>
            </a:r>
          </a:p>
          <a:p>
            <a:pPr lvl="2"/>
            <a:r>
              <a:rPr lang="en-US" dirty="0">
                <a:hlinkClick r:id="rId2"/>
              </a:rPr>
              <a:t>https://cryptography.io/en/latest/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This library uses OpenSSL for cryptographic operations.</a:t>
            </a:r>
          </a:p>
          <a:p>
            <a:pPr lvl="1"/>
            <a:r>
              <a:rPr lang="en-US" dirty="0"/>
              <a:t>Random data is generated with </a:t>
            </a:r>
            <a:r>
              <a:rPr lang="en-US" dirty="0" err="1"/>
              <a:t>os.urandom</a:t>
            </a:r>
            <a:endParaRPr lang="en-US" dirty="0"/>
          </a:p>
          <a:p>
            <a:pPr lvl="2"/>
            <a:r>
              <a:rPr lang="en-US" dirty="0"/>
              <a:t>This function uses random bytes from an OS-specific randomness source.</a:t>
            </a:r>
          </a:p>
          <a:p>
            <a:r>
              <a:rPr lang="fi-FI" dirty="0" err="1"/>
              <a:t>Mongo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1740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343184A-7F39-6086-2DBC-0A191886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1627B788-F45A-1E61-4A1E-2D62D674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83" y="1643973"/>
            <a:ext cx="4239217" cy="4848902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FDFE40F9-385B-5C18-6D90-D975C3008D7F}"/>
              </a:ext>
            </a:extLst>
          </p:cNvPr>
          <p:cNvSpPr txBox="1"/>
          <p:nvPr/>
        </p:nvSpPr>
        <p:spPr>
          <a:xfrm>
            <a:off x="838200" y="1643973"/>
            <a:ext cx="56480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is run by running main.py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file inside blueprints is a flask blueprint implementing routing and functionalities corresponding to its filename.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.</a:t>
            </a:r>
            <a:r>
              <a:rPr lang="en-US" dirty="0" err="1"/>
              <a:t>py</a:t>
            </a:r>
            <a:r>
              <a:rPr lang="en-US" dirty="0"/>
              <a:t> files: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Mongo functionalities are inside mongo.py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Connection initialization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Password validation is inside psw_validation.py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Cryptographic functions are inside crypto.py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.env file can contain encryption key used for logging.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Mongo credentials to be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Logs folder stores logs.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files are inside templates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Stylesheet inside static folder.</a:t>
            </a:r>
          </a:p>
        </p:txBody>
      </p:sp>
    </p:spTree>
    <p:extLst>
      <p:ext uri="{BB962C8B-B14F-4D97-AF65-F5344CB8AC3E}">
        <p14:creationId xmlns:p14="http://schemas.microsoft.com/office/powerpoint/2010/main" val="94862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1CBB1-2403-5385-1E9C-53D126E6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More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cryptography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923C5BD-2931-F29C-D58C-22AE8464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Key </a:t>
            </a:r>
            <a:r>
              <a:rPr lang="fi-FI" dirty="0" err="1"/>
              <a:t>derivation</a:t>
            </a:r>
            <a:endParaRPr lang="fi-FI" dirty="0"/>
          </a:p>
          <a:p>
            <a:pPr lvl="1"/>
            <a:r>
              <a:rPr lang="fi-FI" dirty="0"/>
              <a:t>PBKDF2 is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derive</a:t>
            </a:r>
            <a:r>
              <a:rPr lang="fi-FI" dirty="0"/>
              <a:t> </a:t>
            </a:r>
            <a:r>
              <a:rPr lang="fi-FI" dirty="0" err="1"/>
              <a:t>keys</a:t>
            </a:r>
            <a:r>
              <a:rPr lang="fi-FI" dirty="0"/>
              <a:t>.</a:t>
            </a:r>
          </a:p>
          <a:p>
            <a:pPr lvl="2"/>
            <a:r>
              <a:rPr lang="en-US" dirty="0">
                <a:hlinkClick r:id="rId2"/>
              </a:rPr>
              <a:t>https://en.wikipedia.org/wiki/PBKDF2</a:t>
            </a:r>
            <a:endParaRPr lang="en-US" dirty="0"/>
          </a:p>
          <a:p>
            <a:r>
              <a:rPr lang="en-US" dirty="0"/>
              <a:t>Hashing</a:t>
            </a:r>
          </a:p>
          <a:p>
            <a:pPr lvl="1"/>
            <a:r>
              <a:rPr lang="en-US" dirty="0"/>
              <a:t>SHA256 is used for hashing</a:t>
            </a:r>
          </a:p>
          <a:p>
            <a:r>
              <a:rPr lang="en-US" dirty="0"/>
              <a:t>Randomness</a:t>
            </a:r>
          </a:p>
          <a:p>
            <a:pPr lvl="1"/>
            <a:r>
              <a:rPr lang="en-US" dirty="0"/>
              <a:t>Implemented using </a:t>
            </a:r>
            <a:r>
              <a:rPr lang="en-US" dirty="0" err="1"/>
              <a:t>os.urandom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On windows uses </a:t>
            </a:r>
            <a:r>
              <a:rPr lang="en-US" dirty="0">
                <a:hlinkClick r:id="rId3"/>
              </a:rPr>
              <a:t>https://learn.microsoft.com/en-us/windows/win32/api/bcrypt/nf-bcrypt-bcryptgenrandom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1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F50EE9-86D8-E409-B78A-D7C5D4CA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functions 1/2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D18459C1-CA64-C2C8-8B43-2371BFB8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5" y="1690688"/>
            <a:ext cx="4576966" cy="3650857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1CD73EDC-A5A8-CC1C-8545-A775A939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845" y="1690688"/>
            <a:ext cx="559195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8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FAE9E66-856D-112C-4471-8CCA1E89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functions 2/2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663FB72C-5585-BAF2-FBE2-3F1EDE02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734"/>
            <a:ext cx="3791479" cy="3086531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404B715F-90FA-26BA-396B-9CD2EDB71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11" y="1885734"/>
            <a:ext cx="6468378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98DCD37-F1FD-CCF1-E5B8-651B840D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OWAS TOP 10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5BF39DC-7DA4-CD15-4F30-E0B1D79A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lvl="1"/>
            <a:r>
              <a:rPr lang="fi-FI" dirty="0" err="1"/>
              <a:t>Logging</a:t>
            </a:r>
            <a:r>
              <a:rPr lang="fi-FI" dirty="0"/>
              <a:t> </a:t>
            </a:r>
          </a:p>
          <a:p>
            <a:pPr lvl="2"/>
            <a:r>
              <a:rPr lang="fi-FI" dirty="0"/>
              <a:t>System </a:t>
            </a:r>
            <a:r>
              <a:rPr lang="fi-FI" dirty="0" err="1"/>
              <a:t>logging</a:t>
            </a:r>
            <a:r>
              <a:rPr lang="fi-FI" dirty="0"/>
              <a:t> is </a:t>
            </a:r>
            <a:r>
              <a:rPr lang="fi-FI" dirty="0" err="1"/>
              <a:t>implemented</a:t>
            </a:r>
            <a:r>
              <a:rPr lang="fi-FI" dirty="0"/>
              <a:t>. </a:t>
            </a:r>
            <a:r>
              <a:rPr lang="fi-FI" dirty="0" err="1"/>
              <a:t>Every</a:t>
            </a:r>
            <a:r>
              <a:rPr lang="fi-FI" dirty="0"/>
              <a:t> POST </a:t>
            </a:r>
            <a:r>
              <a:rPr lang="fi-FI" dirty="0" err="1"/>
              <a:t>method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r>
              <a:rPr lang="fi-FI" dirty="0"/>
              <a:t> is </a:t>
            </a:r>
            <a:r>
              <a:rPr lang="fi-FI" dirty="0" err="1"/>
              <a:t>thoroughly</a:t>
            </a:r>
            <a:r>
              <a:rPr lang="fi-FI" dirty="0"/>
              <a:t> </a:t>
            </a:r>
            <a:r>
              <a:rPr lang="fi-FI" dirty="0" err="1"/>
              <a:t>logged</a:t>
            </a:r>
            <a:r>
              <a:rPr lang="fi-FI" dirty="0"/>
              <a:t>.</a:t>
            </a:r>
          </a:p>
          <a:p>
            <a:pPr lvl="3"/>
            <a:r>
              <a:rPr lang="fi-FI" dirty="0" err="1"/>
              <a:t>Mongo</a:t>
            </a:r>
            <a:r>
              <a:rPr lang="fi-FI" dirty="0"/>
              <a:t> </a:t>
            </a:r>
            <a:r>
              <a:rPr lang="fi-FI" dirty="0" err="1"/>
              <a:t>actions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logged</a:t>
            </a:r>
            <a:r>
              <a:rPr lang="fi-FI" dirty="0"/>
              <a:t> as </a:t>
            </a:r>
            <a:r>
              <a:rPr lang="fi-FI" dirty="0" err="1"/>
              <a:t>well</a:t>
            </a:r>
            <a:r>
              <a:rPr lang="fi-FI" dirty="0"/>
              <a:t>.</a:t>
            </a:r>
          </a:p>
          <a:p>
            <a:pPr lvl="2"/>
            <a:r>
              <a:rPr lang="fi-FI" dirty="0" err="1"/>
              <a:t>Encryption</a:t>
            </a:r>
            <a:r>
              <a:rPr lang="fi-FI" dirty="0"/>
              <a:t> for </a:t>
            </a:r>
            <a:r>
              <a:rPr lang="fi-FI" dirty="0" err="1"/>
              <a:t>log</a:t>
            </a:r>
            <a:r>
              <a:rPr lang="fi-FI" dirty="0"/>
              <a:t> </a:t>
            </a:r>
            <a:r>
              <a:rPr lang="fi-FI" dirty="0" err="1"/>
              <a:t>files</a:t>
            </a:r>
            <a:r>
              <a:rPr lang="fi-FI" dirty="0"/>
              <a:t> is </a:t>
            </a:r>
            <a:r>
              <a:rPr lang="fi-FI" dirty="0" err="1"/>
              <a:t>implemented</a:t>
            </a:r>
            <a:r>
              <a:rPr lang="fi-FI" dirty="0"/>
              <a:t>.</a:t>
            </a:r>
          </a:p>
          <a:p>
            <a:pPr lvl="1"/>
            <a:r>
              <a:rPr lang="en-US" dirty="0"/>
              <a:t>Vulnerable and Outdated Components</a:t>
            </a:r>
          </a:p>
          <a:p>
            <a:pPr lvl="2"/>
            <a:r>
              <a:rPr lang="en-US" dirty="0"/>
              <a:t>Checked that libs are up to date and tried to find security flaws from used libraries.</a:t>
            </a:r>
          </a:p>
          <a:p>
            <a:pPr lvl="1"/>
            <a:r>
              <a:rPr lang="en-US" dirty="0"/>
              <a:t>Injections</a:t>
            </a:r>
          </a:p>
          <a:p>
            <a:pPr lvl="2"/>
            <a:r>
              <a:rPr lang="en-US" dirty="0"/>
              <a:t>Hashes used as identifiers removing user plaintext inputs from mongo queries.</a:t>
            </a:r>
          </a:p>
          <a:p>
            <a:pPr lvl="1"/>
            <a:r>
              <a:rPr lang="en-US" dirty="0"/>
              <a:t>Cryptographic failures</a:t>
            </a:r>
          </a:p>
          <a:p>
            <a:pPr lvl="2"/>
            <a:r>
              <a:rPr lang="en-US" dirty="0"/>
              <a:t>HTTPS is used. </a:t>
            </a:r>
          </a:p>
          <a:p>
            <a:pPr lvl="2"/>
            <a:r>
              <a:rPr lang="en-US" dirty="0"/>
              <a:t>No deprecated algorithms. </a:t>
            </a:r>
          </a:p>
          <a:p>
            <a:pPr lvl="2"/>
            <a:r>
              <a:rPr lang="en-US" dirty="0"/>
              <a:t>Randomness is cryptographically safe. </a:t>
            </a:r>
          </a:p>
          <a:p>
            <a:pPr lvl="2"/>
            <a:r>
              <a:rPr lang="en-US" dirty="0"/>
              <a:t>No keys in source code.</a:t>
            </a:r>
          </a:p>
          <a:p>
            <a:pPr lvl="2"/>
            <a:r>
              <a:rPr lang="en-US" dirty="0"/>
              <a:t>All stored data is encrypted and keys are stored as byte arrays.</a:t>
            </a:r>
          </a:p>
        </p:txBody>
      </p:sp>
    </p:spTree>
    <p:extLst>
      <p:ext uri="{BB962C8B-B14F-4D97-AF65-F5344CB8AC3E}">
        <p14:creationId xmlns:p14="http://schemas.microsoft.com/office/powerpoint/2010/main" val="217624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24A5EA-0D99-DBC2-8BFB-D37A94CF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related things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7784456-BAA2-AB12-AA3D-D62A6F35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CSRF prevention is implemented.</a:t>
            </a:r>
          </a:p>
          <a:p>
            <a:pPr lvl="1"/>
            <a:endParaRPr lang="en-US" dirty="0"/>
          </a:p>
          <a:p>
            <a:r>
              <a:rPr lang="en-US" dirty="0"/>
              <a:t>Sessions</a:t>
            </a:r>
          </a:p>
          <a:p>
            <a:pPr lvl="1"/>
            <a:r>
              <a:rPr lang="en-US" dirty="0"/>
              <a:t>Stored and encrypted server-side. Client only has session key.</a:t>
            </a:r>
          </a:p>
          <a:p>
            <a:pPr lvl="1"/>
            <a:r>
              <a:rPr lang="en-US" dirty="0"/>
              <a:t>Max length is set to 30 mins.</a:t>
            </a:r>
          </a:p>
          <a:p>
            <a:pPr lvl="1"/>
            <a:r>
              <a:rPr lang="en-US" dirty="0"/>
              <a:t>Session is deleted when browser is closed.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9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2376F59A75FDE549A47A36C0084045CA" ma:contentTypeVersion="6" ma:contentTypeDescription="Luo uusi asiakirja." ma:contentTypeScope="" ma:versionID="daf6624d95940e0a6cc5f01fb36967be">
  <xsd:schema xmlns:xsd="http://www.w3.org/2001/XMLSchema" xmlns:xs="http://www.w3.org/2001/XMLSchema" xmlns:p="http://schemas.microsoft.com/office/2006/metadata/properties" xmlns:ns3="2cef8435-905d-4ea4-8902-6f0044373a48" xmlns:ns4="678e0104-0690-4e32-9c26-71f9a45516f1" targetNamespace="http://schemas.microsoft.com/office/2006/metadata/properties" ma:root="true" ma:fieldsID="db8dd75c4adb7042bd5c26fde420cce5" ns3:_="" ns4:_="">
    <xsd:import namespace="2cef8435-905d-4ea4-8902-6f0044373a48"/>
    <xsd:import namespace="678e0104-0690-4e32-9c26-71f9a45516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f8435-905d-4ea4-8902-6f0044373a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e0104-0690-4e32-9c26-71f9a45516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cef8435-905d-4ea4-8902-6f0044373a4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C9CF22-7E19-4D33-89F3-C6B87FB091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f8435-905d-4ea4-8902-6f0044373a48"/>
    <ds:schemaRef ds:uri="678e0104-0690-4e32-9c26-71f9a45516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8C82B-3708-4A48-A6D6-CEBA5DF425BA}">
  <ds:schemaRefs>
    <ds:schemaRef ds:uri="678e0104-0690-4e32-9c26-71f9a45516f1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2cef8435-905d-4ea4-8902-6f0044373a48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B3839B8-CC92-4512-9F33-591FEC3AE9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484</Words>
  <Application>Microsoft Office PowerPoint</Application>
  <PresentationFormat>Laajakuva</PresentationFormat>
  <Paragraphs>83</Paragraphs>
  <Slides>16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Office-teema</vt:lpstr>
      <vt:lpstr>Password manager</vt:lpstr>
      <vt:lpstr>Project</vt:lpstr>
      <vt:lpstr>Tech</vt:lpstr>
      <vt:lpstr>Structure</vt:lpstr>
      <vt:lpstr>More about cryptography</vt:lpstr>
      <vt:lpstr>Cryptographic functions 1/2</vt:lpstr>
      <vt:lpstr>Cryptographic functions 2/2</vt:lpstr>
      <vt:lpstr>OWAS TOP 10</vt:lpstr>
      <vt:lpstr>Other security related things</vt:lpstr>
      <vt:lpstr>Testing</vt:lpstr>
      <vt:lpstr>Sing In</vt:lpstr>
      <vt:lpstr>Log In</vt:lpstr>
      <vt:lpstr>Successful login</vt:lpstr>
      <vt:lpstr>Vault creation</vt:lpstr>
      <vt:lpstr>Password creation</vt:lpstr>
      <vt:lpstr>Possible improvements / vulnerabilities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Sami</dc:creator>
  <cp:lastModifiedBy>Sami</cp:lastModifiedBy>
  <cp:revision>28</cp:revision>
  <dcterms:created xsi:type="dcterms:W3CDTF">2023-05-10T14:40:13Z</dcterms:created>
  <dcterms:modified xsi:type="dcterms:W3CDTF">2023-05-11T07:49:09Z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0x0101002376F59A75FDE549A47A36C0084045CA</vt:lpwstr>
  </property>
</Properties>
</file>