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Digital Stopwatch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Design and Implementation using Counters, TTL Gates, and Seven-Segment Displays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Execution: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Objective: Design stopwatch measuring up to 99.99 sec</a:t>
            </a:r>
          </a:p>
          <a:p>
            <a:r>
              <a:t>• Components: Decade counters, TTL logic, 7-segment display</a:t>
            </a:r>
          </a:p>
          <a:p>
            <a:r>
              <a:t>• Additional: Debounce circuit, 1 MHz crystal oscillator</a:t>
            </a:r>
          </a:p>
          <a:p>
            <a:r>
              <a:t>• Platform: Breadboard prototype, Veroboard final assembly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Circuit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Clock Generation with 1 MHz crystal oscillator</a:t>
            </a:r>
          </a:p>
          <a:p>
            <a:r>
              <a:t>• Frequency Division to obtain 1/100 sec resolution</a:t>
            </a:r>
          </a:p>
          <a:p>
            <a:r>
              <a:t>• Counting Section using Decade Counters</a:t>
            </a:r>
          </a:p>
          <a:p>
            <a:r>
              <a:t>• Display Section with BCD to 7-Segment Decoders</a:t>
            </a:r>
          </a:p>
          <a:p>
            <a:r>
              <a:t>• Control Section with debounced Start/Stop/Reset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Designed circuit in Proteus/Multisim</a:t>
            </a:r>
          </a:p>
          <a:p>
            <a:r>
              <a:t>• Verified:</a:t>
            </a:r>
          </a:p>
          <a:p>
            <a:r>
              <a:t>  - Clock pulse generation</a:t>
            </a:r>
          </a:p>
          <a:p>
            <a:r>
              <a:t>  - Counter increment/reset</a:t>
            </a:r>
          </a:p>
          <a:p>
            <a:r>
              <a:t>  - Correct seven-segment mapping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Breadboard Testing:</a:t>
            </a:r>
          </a:p>
          <a:p>
            <a:r>
              <a:t>  - Clock → Counter → Display stepwise</a:t>
            </a:r>
          </a:p>
          <a:p>
            <a:r>
              <a:t>  - Debugged wiring &amp; connections</a:t>
            </a:r>
          </a:p>
          <a:p>
            <a:r>
              <a:t>• Veroboard Assembly:</a:t>
            </a:r>
          </a:p>
          <a:p>
            <a:r>
              <a:t>  - Permanent soldering</a:t>
            </a:r>
          </a:p>
          <a:p>
            <a:r>
              <a:t>  - Decoupling capacitors</a:t>
            </a:r>
          </a:p>
          <a:p>
            <a:r>
              <a:t>  - IC sockets for reliability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and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Accuracy checked against reference stopwatch</a:t>
            </a:r>
          </a:p>
          <a:p>
            <a:r>
              <a:t>• Stability ensured for long runs</a:t>
            </a:r>
          </a:p>
          <a:p>
            <a:r>
              <a:t>• Button operations validated with debounce circuit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Stopwatch measures up to 99.99 seconds</a:t>
            </a:r>
          </a:p>
          <a:p>
            <a:r>
              <a:t>• Stable &amp; accurate readings</a:t>
            </a:r>
          </a:p>
          <a:p>
            <a:r>
              <a:t>• Demonstrates counters, decoders, debounce logic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/>
            </a:pPr>
            <a:r>
              <a:t>Block Diagram of Digital Stopwatch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