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18"/>
  </p:notesMasterIdLst>
  <p:sldIdLst>
    <p:sldId id="256" r:id="rId5"/>
    <p:sldId id="261" r:id="rId6"/>
    <p:sldId id="257" r:id="rId7"/>
    <p:sldId id="258" r:id="rId8"/>
    <p:sldId id="262" r:id="rId9"/>
    <p:sldId id="266" r:id="rId10"/>
    <p:sldId id="263" r:id="rId11"/>
    <p:sldId id="267" r:id="rId12"/>
    <p:sldId id="264" r:id="rId13"/>
    <p:sldId id="268" r:id="rId14"/>
    <p:sldId id="265" r:id="rId15"/>
    <p:sldId id="269" r:id="rId16"/>
    <p:sldId id="260" r:id="rId17"/>
  </p:sldIdLst>
  <p:sldSz cx="12192000" cy="6858000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karshan Kulkarni" initials="SK" lastIdx="1" clrIdx="0">
    <p:extLst>
      <p:ext uri="{19B8F6BF-5375-455C-9EA6-DF929625EA0E}">
        <p15:presenceInfo xmlns:p15="http://schemas.microsoft.com/office/powerpoint/2012/main" userId="06665866036d6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5" name="Google Shape;295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6" name="Google Shape;29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3" name="Google Shape;30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5700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1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1894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4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9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57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28355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6476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88303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04814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662205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173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2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089764" y="214816"/>
            <a:ext cx="9870510" cy="87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1"/>
          </p:nvPr>
        </p:nvSpPr>
        <p:spPr>
          <a:xfrm>
            <a:off x="546970" y="132462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1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>
            <a:spLocks noGrp="1"/>
          </p:cNvSpPr>
          <p:nvPr>
            <p:ph type="pic" idx="2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1280385/tkinter-calculator-python-3-4-2" TargetMode="Externa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1306974" y="237474"/>
            <a:ext cx="9946104" cy="512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23370-6B00-42F2-8035-C8AABA993C09}"/>
              </a:ext>
            </a:extLst>
          </p:cNvPr>
          <p:cNvSpPr txBox="1"/>
          <p:nvPr/>
        </p:nvSpPr>
        <p:spPr>
          <a:xfrm>
            <a:off x="2321352" y="4770988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Presented by: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VALLARI KULKARNI - 16010320034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SAMIK LALWANI       -  16010320038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ATHARVA KOTKAR   -  16010320033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370C0-4356-469C-8A4A-0C79ED1F6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2" t="37801" r="5748" b="14501"/>
          <a:stretch/>
        </p:blipFill>
        <p:spPr>
          <a:xfrm>
            <a:off x="1819373" y="1302182"/>
            <a:ext cx="8606671" cy="3271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DC100-76B5-4BC4-B839-5D1D8A00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05" y="1236168"/>
            <a:ext cx="8591550" cy="172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B2CCCB-CE43-4F71-8CA9-74E4593B6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05" y="4168256"/>
            <a:ext cx="8591550" cy="156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939DD-43D5-4C99-AB61-DBDC1F7C0150}"/>
              </a:ext>
            </a:extLst>
          </p:cNvPr>
          <p:cNvSpPr txBox="1"/>
          <p:nvPr/>
        </p:nvSpPr>
        <p:spPr>
          <a:xfrm>
            <a:off x="911801" y="756238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EXPONENTIAL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A33CA-D9FA-4F72-9AFE-A1349B1BAF0A}"/>
              </a:ext>
            </a:extLst>
          </p:cNvPr>
          <p:cNvSpPr txBox="1"/>
          <p:nvPr/>
        </p:nvSpPr>
        <p:spPr>
          <a:xfrm>
            <a:off x="911801" y="3622339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SQUARE ROOT</a:t>
            </a:r>
          </a:p>
        </p:txBody>
      </p:sp>
    </p:spTree>
    <p:extLst>
      <p:ext uri="{BB962C8B-B14F-4D97-AF65-F5344CB8AC3E}">
        <p14:creationId xmlns:p14="http://schemas.microsoft.com/office/powerpoint/2010/main" val="105208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7B4AA-D80D-41EA-BB18-F9B5B86C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74" y="887298"/>
            <a:ext cx="10401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F39C-F0FA-4A25-BABC-9229628DC2F1}"/>
              </a:ext>
            </a:extLst>
          </p:cNvPr>
          <p:cNvSpPr txBox="1">
            <a:spLocks/>
          </p:cNvSpPr>
          <p:nvPr/>
        </p:nvSpPr>
        <p:spPr>
          <a:xfrm>
            <a:off x="1066800" y="4149365"/>
            <a:ext cx="10058400" cy="1582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hlinkClick r:id="rId2"/>
              </a:rPr>
              <a:t>https://www.computerhope.com/jargon/c/calc.htm</a:t>
            </a:r>
          </a:p>
          <a:p>
            <a:r>
              <a:rPr lang="en-IN" sz="2000" dirty="0">
                <a:hlinkClick r:id="rId2"/>
              </a:rPr>
              <a:t>https://stackoverflow.com/questions/31280385/tkinter-calculator-python-3-4-2</a:t>
            </a:r>
            <a:endParaRPr lang="en-IN" sz="2000" dirty="0"/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C9E1B7-C4CE-4FC0-A6F4-022E1DCF5701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33260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written the code for a simple calculator using various concepts such as; defining functions, function calls, exception handling, map operator, etc. We have successfully got an output for the program as shown above.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>
            <a:spLocks noGrp="1"/>
          </p:cNvSpPr>
          <p:nvPr>
            <p:ph type="body" idx="1"/>
          </p:nvPr>
        </p:nvSpPr>
        <p:spPr>
          <a:xfrm>
            <a:off x="538619" y="2402006"/>
            <a:ext cx="11174410" cy="248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500"/>
              <a:buNone/>
            </a:pPr>
            <a:r>
              <a:rPr lang="en-US" sz="6500" b="1">
                <a:solidFill>
                  <a:srgbClr val="C00000"/>
                </a:solidFill>
              </a:rPr>
              <a:t>THANK YOU</a:t>
            </a:r>
            <a:endParaRPr sz="6500">
              <a:solidFill>
                <a:srgbClr val="8D442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B2F-23AF-46F6-9A91-05776B40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49" y="279897"/>
            <a:ext cx="9870510" cy="87495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E763-F507-4483-8B3B-410951AF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535" y="1372335"/>
            <a:ext cx="5885635" cy="4525963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A </a:t>
            </a:r>
            <a:r>
              <a:rPr lang="en-US" sz="1800" b="1" i="0" dirty="0">
                <a:solidFill>
                  <a:srgbClr val="202124"/>
                </a:solidFill>
                <a:effectLst/>
              </a:rPr>
              <a:t>Calculator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 is a device or software capable of performing mathematical calculations, such as addition, multiplication, subtraction, or division </a:t>
            </a:r>
            <a:r>
              <a:rPr lang="en-US" sz="1800" b="0" i="0" dirty="0" err="1">
                <a:solidFill>
                  <a:srgbClr val="202124"/>
                </a:solidFill>
                <a:effectLst/>
              </a:rPr>
              <a:t>i.e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N" sz="1800" dirty="0"/>
              <a:t>a device that performs arithmetic operations on numbers.</a:t>
            </a:r>
          </a:p>
          <a:p>
            <a:pPr marL="50800" indent="0">
              <a:buNone/>
            </a:pPr>
            <a:endParaRPr lang="en-IN" sz="1800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In this program we will see how to accomplish the basic calculator functionalities using a python program. Here we create individual functions to carry out the calculations and return the result. Also user input is accepted along with the choice of operator.</a:t>
            </a:r>
            <a:endParaRPr lang="en-IN" sz="1800" dirty="0"/>
          </a:p>
        </p:txBody>
      </p:sp>
      <p:pic>
        <p:nvPicPr>
          <p:cNvPr id="4" name="Picture 2" descr="Tkinter Calculator Python 3.4.2 - Stack Overflow">
            <a:extLst>
              <a:ext uri="{FF2B5EF4-FFF2-40B4-BE49-F238E27FC236}">
                <a16:creationId xmlns:a16="http://schemas.microsoft.com/office/drawing/2014/main" id="{5706AECF-9776-4162-B6E0-609F9E1C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16" y="1154848"/>
            <a:ext cx="424732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5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9;p53">
            <a:extLst>
              <a:ext uri="{FF2B5EF4-FFF2-40B4-BE49-F238E27FC236}">
                <a16:creationId xmlns:a16="http://schemas.microsoft.com/office/drawing/2014/main" id="{B8470FBB-8C4A-4988-82DD-83525856E421}"/>
              </a:ext>
            </a:extLst>
          </p:cNvPr>
          <p:cNvSpPr txBox="1"/>
          <p:nvPr/>
        </p:nvSpPr>
        <p:spPr>
          <a:xfrm>
            <a:off x="502761" y="437485"/>
            <a:ext cx="5593239" cy="60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4427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Architecture:</a:t>
            </a:r>
            <a:endParaRPr sz="3600" dirty="0">
              <a:solidFill>
                <a:srgbClr val="8D442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C716C-A015-49EF-9A1E-7AF0437D7D2F}"/>
              </a:ext>
            </a:extLst>
          </p:cNvPr>
          <p:cNvSpPr txBox="1"/>
          <p:nvPr/>
        </p:nvSpPr>
        <p:spPr>
          <a:xfrm>
            <a:off x="1177326" y="1156160"/>
            <a:ext cx="782527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-133350"/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  User chooses the desired operations. </a:t>
            </a:r>
          </a:p>
          <a:p>
            <a:pPr marL="133350" indent="-13335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   Using comparison operator to check choice of user.</a:t>
            </a:r>
          </a:p>
          <a:p>
            <a:pPr marL="133350" indent="-13335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3/   Numbers are taken from the user and using function call 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   perform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arithmetic operations.</a:t>
            </a:r>
          </a:p>
          <a:p>
            <a:pPr marL="133350" indent="-13335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4/   Using Arithmetic operators ‘+’ , ‘-’ ,  ‘*’ , ‘/’ , ‘pow’ , ‘sqrt’ to calculate the answer.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5/   While loop is used to initiate an infinite loop, it exits if user 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chooses ‘e’ as choice. 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2429B-6211-4935-B2FE-478272448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5" y="4006393"/>
            <a:ext cx="4695571" cy="2224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8E0D7E-527E-44DA-8984-4FAEF04A0A98}"/>
              </a:ext>
            </a:extLst>
          </p:cNvPr>
          <p:cNvSpPr txBox="1"/>
          <p:nvPr/>
        </p:nvSpPr>
        <p:spPr>
          <a:xfrm rot="10800000" flipV="1">
            <a:off x="1400748" y="4744543"/>
            <a:ext cx="33753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used</a:t>
            </a: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FAEFCF-DC44-4327-A68A-4CD6822579F8}"/>
              </a:ext>
            </a:extLst>
          </p:cNvPr>
          <p:cNvSpPr/>
          <p:nvPr/>
        </p:nvSpPr>
        <p:spPr>
          <a:xfrm>
            <a:off x="4534292" y="4744543"/>
            <a:ext cx="1404594" cy="553998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526092" y="1842052"/>
            <a:ext cx="9823855" cy="54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C34C3-DDC9-40A1-B04E-4C31E09560AB}"/>
              </a:ext>
            </a:extLst>
          </p:cNvPr>
          <p:cNvSpPr txBox="1"/>
          <p:nvPr/>
        </p:nvSpPr>
        <p:spPr>
          <a:xfrm>
            <a:off x="1326" y="3931802"/>
            <a:ext cx="609467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4427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lang="en-US" sz="3600" dirty="0">
              <a:solidFill>
                <a:srgbClr val="8D442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D1C2A-FF76-4B12-84C3-E189D237607D}"/>
              </a:ext>
            </a:extLst>
          </p:cNvPr>
          <p:cNvSpPr txBox="1"/>
          <p:nvPr/>
        </p:nvSpPr>
        <p:spPr>
          <a:xfrm>
            <a:off x="988790" y="4626813"/>
            <a:ext cx="9953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create a calculator which can perform arithmetic operations like addition, subtraction, multiplication, division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depending upon input from the user. Create lists, functions, conditions and loops to execute the program.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B7D10-9BBF-43FC-8140-8CA58300C940}"/>
              </a:ext>
            </a:extLst>
          </p:cNvPr>
          <p:cNvSpPr txBox="1"/>
          <p:nvPr/>
        </p:nvSpPr>
        <p:spPr>
          <a:xfrm>
            <a:off x="988790" y="604456"/>
            <a:ext cx="609467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used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Defining functions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 Function call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 Type casting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 Exception handling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 Lambda operator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 Map operator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 Loops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E41F-A7D3-435C-81BC-B9F41CA7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97" y="349988"/>
            <a:ext cx="9870510" cy="87495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CODE &amp;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IN" b="1" dirty="0">
                <a:solidFill>
                  <a:srgbClr val="C00000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40427-AA9E-4133-9DFD-DD6333F7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7" y="1076492"/>
            <a:ext cx="5551728" cy="4007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41B31-85C5-4B9B-BF77-AD1A27E3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21" y="1971924"/>
            <a:ext cx="5220677" cy="40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512FF8E-2E8D-499E-ABE2-7933C74B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01" y="1315688"/>
            <a:ext cx="8543925" cy="15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511BF1-8CAA-4316-BCB1-A6449BA3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1" y="4251503"/>
            <a:ext cx="8601075" cy="157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99F38-9E6C-4366-8A9B-9D7061D631C8}"/>
              </a:ext>
            </a:extLst>
          </p:cNvPr>
          <p:cNvSpPr txBox="1"/>
          <p:nvPr/>
        </p:nvSpPr>
        <p:spPr>
          <a:xfrm>
            <a:off x="911801" y="855807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80CA0-7018-4E05-AF11-A74B018A631A}"/>
              </a:ext>
            </a:extLst>
          </p:cNvPr>
          <p:cNvSpPr txBox="1"/>
          <p:nvPr/>
        </p:nvSpPr>
        <p:spPr>
          <a:xfrm>
            <a:off x="911801" y="3761108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SUBTRACTION</a:t>
            </a:r>
          </a:p>
        </p:txBody>
      </p:sp>
    </p:spTree>
    <p:extLst>
      <p:ext uri="{BB962C8B-B14F-4D97-AF65-F5344CB8AC3E}">
        <p14:creationId xmlns:p14="http://schemas.microsoft.com/office/powerpoint/2010/main" val="426131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98954-A2D4-427D-B2A8-102D3DC6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" y="174929"/>
            <a:ext cx="5137913" cy="3734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67DE0-1D50-44AC-8337-932AB609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65" y="3066743"/>
            <a:ext cx="5677096" cy="29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2B1468-92B8-4FB4-8106-62353286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8" y="1243809"/>
            <a:ext cx="8572499" cy="1538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15A7B5-314F-4A7C-9369-9C7BAABF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58" y="4075307"/>
            <a:ext cx="8591550" cy="1733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69873-7A36-4DAF-8FBA-422F3C47D10C}"/>
              </a:ext>
            </a:extLst>
          </p:cNvPr>
          <p:cNvSpPr txBox="1"/>
          <p:nvPr/>
        </p:nvSpPr>
        <p:spPr>
          <a:xfrm>
            <a:off x="932458" y="692094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7AAA2-CA56-4B66-ABD2-CD76A99D8C05}"/>
              </a:ext>
            </a:extLst>
          </p:cNvPr>
          <p:cNvSpPr txBox="1"/>
          <p:nvPr/>
        </p:nvSpPr>
        <p:spPr>
          <a:xfrm>
            <a:off x="932458" y="3523592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DIVISION</a:t>
            </a:r>
          </a:p>
        </p:txBody>
      </p:sp>
    </p:spTree>
    <p:extLst>
      <p:ext uri="{BB962C8B-B14F-4D97-AF65-F5344CB8AC3E}">
        <p14:creationId xmlns:p14="http://schemas.microsoft.com/office/powerpoint/2010/main" val="33372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1408D-632C-405F-B2BE-D6F11E65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109" y="2828401"/>
            <a:ext cx="5610225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551D2-3787-4F8F-9052-374892AB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1" y="245511"/>
            <a:ext cx="5242619" cy="35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8796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370</Words>
  <Application>Microsoft Office PowerPoint</Application>
  <PresentationFormat>Widescreen</PresentationFormat>
  <Paragraphs>47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Trebuchet MS</vt:lpstr>
      <vt:lpstr>Wingdings 3</vt:lpstr>
      <vt:lpstr>3_Custom Design</vt:lpstr>
      <vt:lpstr>Custom Design</vt:lpstr>
      <vt:lpstr>1_Custom Design</vt:lpstr>
      <vt:lpstr>Facet</vt:lpstr>
      <vt:lpstr>PowerPoint Presentation</vt:lpstr>
      <vt:lpstr>INTRODUCTION:</vt:lpstr>
      <vt:lpstr>PowerPoint Presentation</vt:lpstr>
      <vt:lpstr>PowerPoint Presentation</vt:lpstr>
      <vt:lpstr>CODE &amp; RESULT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SANKARSHAN</dc:creator>
  <cp:lastModifiedBy>Samik Lalwani</cp:lastModifiedBy>
  <cp:revision>16</cp:revision>
  <dcterms:modified xsi:type="dcterms:W3CDTF">2022-11-17T05:42:00Z</dcterms:modified>
</cp:coreProperties>
</file>