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561-9B4B-4CA0-B2D9-7D803B6D06C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49AE-A252-4FDE-A2FD-0FE082269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4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561-9B4B-4CA0-B2D9-7D803B6D06C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49AE-A252-4FDE-A2FD-0FE082269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9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561-9B4B-4CA0-B2D9-7D803B6D06C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49AE-A252-4FDE-A2FD-0FE082269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9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561-9B4B-4CA0-B2D9-7D803B6D06C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49AE-A252-4FDE-A2FD-0FE082269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4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561-9B4B-4CA0-B2D9-7D803B6D06C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49AE-A252-4FDE-A2FD-0FE082269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5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561-9B4B-4CA0-B2D9-7D803B6D06C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49AE-A252-4FDE-A2FD-0FE082269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6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561-9B4B-4CA0-B2D9-7D803B6D06C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49AE-A252-4FDE-A2FD-0FE082269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561-9B4B-4CA0-B2D9-7D803B6D06C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49AE-A252-4FDE-A2FD-0FE082269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7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561-9B4B-4CA0-B2D9-7D803B6D06C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49AE-A252-4FDE-A2FD-0FE082269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561-9B4B-4CA0-B2D9-7D803B6D06C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49AE-A252-4FDE-A2FD-0FE082269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6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8561-9B4B-4CA0-B2D9-7D803B6D06C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49AE-A252-4FDE-A2FD-0FE082269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3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8561-9B4B-4CA0-B2D9-7D803B6D06C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549AE-A252-4FDE-A2FD-0FE082269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2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Facts of the case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facts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cause for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72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presentation of Revenue and net income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55" y="2717158"/>
            <a:ext cx="4311545" cy="24332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74" y="2529342"/>
            <a:ext cx="4186708" cy="31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6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cause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Brand recognition and marketing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profile athletes and events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sponsorship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Direct-to-Consumer Strategy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Expansion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innovation and product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margin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Brand reputation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33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strong balance sheet and cash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working capital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pricing and Margins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14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Facts of the case </vt:lpstr>
      <vt:lpstr>Graphical presentation of Revenue and net income </vt:lpstr>
      <vt:lpstr>Identifying the cause 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Facts of the case</dc:title>
  <dc:creator>H P</dc:creator>
  <cp:lastModifiedBy>H P</cp:lastModifiedBy>
  <cp:revision>8</cp:revision>
  <dcterms:created xsi:type="dcterms:W3CDTF">2024-03-10T04:43:23Z</dcterms:created>
  <dcterms:modified xsi:type="dcterms:W3CDTF">2024-03-13T13:18:29Z</dcterms:modified>
</cp:coreProperties>
</file>