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33E-CA16-4D72-B514-4E57A448FE5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C7D-59B8-4404-8FE1-4E7AB7152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33E-CA16-4D72-B514-4E57A448FE5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C7D-59B8-4404-8FE1-4E7AB7152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33E-CA16-4D72-B514-4E57A448FE5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C7D-59B8-4404-8FE1-4E7AB7152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33E-CA16-4D72-B514-4E57A448FE5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C7D-59B8-4404-8FE1-4E7AB7152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33E-CA16-4D72-B514-4E57A448FE5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C7D-59B8-4404-8FE1-4E7AB7152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33E-CA16-4D72-B514-4E57A448FE5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C7D-59B8-4404-8FE1-4E7AB7152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33E-CA16-4D72-B514-4E57A448FE5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C7D-59B8-4404-8FE1-4E7AB7152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33E-CA16-4D72-B514-4E57A448FE5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C7D-59B8-4404-8FE1-4E7AB7152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33E-CA16-4D72-B514-4E57A448FE5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C7D-59B8-4404-8FE1-4E7AB7152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33E-CA16-4D72-B514-4E57A448FE5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C7D-59B8-4404-8FE1-4E7AB7152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633E-CA16-4D72-B514-4E57A448FE5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C7D-59B8-4404-8FE1-4E7AB7152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633E-CA16-4D72-B514-4E57A448FE5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DC7D-59B8-4404-8FE1-4E7AB7152B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ricks.com/Locality/Jaipu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Analyzing the Neighborhoods in </a:t>
            </a:r>
            <a:r>
              <a:rPr lang="en-US" b="1" dirty="0" err="1" smtClean="0"/>
              <a:t>Jaipur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for Starting a Restaurant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Applied Data Science Capstone Project</a:t>
            </a:r>
          </a:p>
          <a:p>
            <a:r>
              <a:rPr lang="en-US" sz="2600" b="1" i="1" dirty="0" smtClean="0">
                <a:solidFill>
                  <a:schemeClr val="tx1"/>
                </a:solidFill>
              </a:rPr>
              <a:t>By: </a:t>
            </a:r>
            <a:r>
              <a:rPr lang="en-US" sz="2600" b="1" i="1" dirty="0" err="1" smtClean="0">
                <a:solidFill>
                  <a:schemeClr val="tx1"/>
                </a:solidFill>
              </a:rPr>
              <a:t>Samiksha</a:t>
            </a:r>
            <a:r>
              <a:rPr lang="en-US" sz="2600" b="1" i="1" dirty="0" smtClean="0">
                <a:solidFill>
                  <a:schemeClr val="tx1"/>
                </a:solidFill>
              </a:rPr>
              <a:t> Gupta</a:t>
            </a:r>
          </a:p>
          <a:p>
            <a:r>
              <a:rPr lang="en-US" sz="2600" b="1" i="1" dirty="0" smtClean="0">
                <a:solidFill>
                  <a:schemeClr val="tx1"/>
                </a:solidFill>
              </a:rPr>
              <a:t>Date: May 23, 2021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neighborhoods in cluster </a:t>
            </a:r>
            <a:r>
              <a:rPr lang="en-US" sz="1600" dirty="0" smtClean="0"/>
              <a:t>having level 1 </a:t>
            </a:r>
            <a:r>
              <a:rPr lang="en-US" sz="1600" dirty="0"/>
              <a:t>contain a variety of food joints like restaurants, tea rooms, bakery, cafe, steakhouse and pubs and also contain very diverse cuisines like Japanese, Indian, Chinese, Italian and seafood restaurants</a:t>
            </a:r>
            <a:r>
              <a:rPr lang="en-US" sz="1600" dirty="0" smtClean="0"/>
              <a:t>. So it is more suitable for opening a restaurant.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Picture 3" descr="Screenshot (356).png"/>
          <p:cNvPicPr/>
          <p:nvPr/>
        </p:nvPicPr>
        <p:blipFill>
          <a:blip r:embed="rId2"/>
          <a:srcRect l="21197" t="21266" r="13680" b="8861"/>
          <a:stretch>
            <a:fillRect/>
          </a:stretch>
        </p:blipFill>
        <p:spPr>
          <a:xfrm>
            <a:off x="1783291" y="2786058"/>
            <a:ext cx="5577417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 err="1"/>
              <a:t>Jaipur</a:t>
            </a:r>
            <a:r>
              <a:rPr lang="en-US" sz="2800" dirty="0"/>
              <a:t> is the capital and the largest city of the Indian </a:t>
            </a:r>
            <a:r>
              <a:rPr lang="en-US" sz="2800" dirty="0" smtClean="0"/>
              <a:t>state</a:t>
            </a:r>
            <a:r>
              <a:rPr lang="en-US" sz="2800" dirty="0"/>
              <a:t> of Rajasthan. As of 2011, the city had a population of 3.1 million, making it the </a:t>
            </a:r>
            <a:r>
              <a:rPr lang="en-US" sz="2800" dirty="0" smtClean="0"/>
              <a:t>tenth most populous </a:t>
            </a:r>
            <a:r>
              <a:rPr lang="en-US" sz="2800" dirty="0"/>
              <a:t>city in the country. </a:t>
            </a:r>
            <a:r>
              <a:rPr lang="en-US" sz="2800" dirty="0" err="1"/>
              <a:t>Jaipur</a:t>
            </a:r>
            <a:r>
              <a:rPr lang="en-US" sz="2800" dirty="0"/>
              <a:t> is also known as the </a:t>
            </a:r>
            <a:r>
              <a:rPr lang="en-US" sz="2800" i="1" dirty="0"/>
              <a:t>Pink City</a:t>
            </a:r>
            <a:r>
              <a:rPr lang="en-US" sz="2800" dirty="0"/>
              <a:t>, due to the dominant color scheme of its buildings. It is located 268 km (167 miles) from the national capital New </a:t>
            </a:r>
            <a:r>
              <a:rPr lang="en-US" sz="2800" dirty="0" smtClean="0"/>
              <a:t>Delhi.</a:t>
            </a:r>
            <a:endParaRPr lang="en-US" sz="2800" dirty="0"/>
          </a:p>
          <a:p>
            <a:pPr algn="just"/>
            <a:r>
              <a:rPr lang="en-US" sz="2800" dirty="0" err="1"/>
              <a:t>Jaipur</a:t>
            </a:r>
            <a:r>
              <a:rPr lang="en-US" sz="2800" dirty="0"/>
              <a:t> is a popular tourist destination in </a:t>
            </a:r>
            <a:r>
              <a:rPr lang="en-US" sz="2800" dirty="0" smtClean="0"/>
              <a:t>India</a:t>
            </a:r>
            <a:r>
              <a:rPr lang="en-US" sz="2800" dirty="0"/>
              <a:t> and forms a part of the west Golden </a:t>
            </a:r>
            <a:r>
              <a:rPr lang="en-US" sz="2800" dirty="0" smtClean="0"/>
              <a:t>Triangle tourist </a:t>
            </a:r>
            <a:r>
              <a:rPr lang="en-US" sz="2800" dirty="0"/>
              <a:t>circuit along with Delhi and Agra. It also serves as a gateway to other tourist destinations in Rajasthan such as Jodhpur, </a:t>
            </a:r>
            <a:r>
              <a:rPr lang="en-US" sz="2800" dirty="0" err="1"/>
              <a:t>Jaisalmer</a:t>
            </a:r>
            <a:r>
              <a:rPr lang="en-US" sz="2800" dirty="0"/>
              <a:t>, Udaipur, Kota, and Mount Abu. </a:t>
            </a:r>
            <a:r>
              <a:rPr lang="en-US" sz="2800" dirty="0" err="1"/>
              <a:t>Jaipur</a:t>
            </a:r>
            <a:r>
              <a:rPr lang="en-US" sz="2800" dirty="0"/>
              <a:t> is located 616 km from </a:t>
            </a:r>
            <a:r>
              <a:rPr lang="en-US" sz="2800" dirty="0" err="1"/>
              <a:t>Shimla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aim of this project is </a:t>
            </a:r>
            <a:r>
              <a:rPr lang="en-US" sz="2600" dirty="0" smtClean="0"/>
              <a:t>to </a:t>
            </a:r>
            <a:r>
              <a:rPr lang="en-US" sz="2600" dirty="0"/>
              <a:t>study the </a:t>
            </a:r>
            <a:r>
              <a:rPr lang="en-US" sz="2600" dirty="0" smtClean="0"/>
              <a:t>neighborhoods </a:t>
            </a:r>
            <a:r>
              <a:rPr lang="en-US" sz="2600" dirty="0"/>
              <a:t>in </a:t>
            </a:r>
            <a:r>
              <a:rPr lang="en-US" sz="2600" dirty="0" err="1"/>
              <a:t>Jaipur</a:t>
            </a:r>
            <a:r>
              <a:rPr lang="en-US" sz="2600" dirty="0"/>
              <a:t> to determine possible locations for opening a restaurant. This project can be useful for business owners and entrepreneurs who are looking to invest in a restaurant in </a:t>
            </a:r>
            <a:r>
              <a:rPr lang="en-US" sz="2600" dirty="0" err="1"/>
              <a:t>Jaipur</a:t>
            </a:r>
            <a:r>
              <a:rPr lang="en-US" sz="2600" dirty="0"/>
              <a:t>. The main objective of this project is to carefully analyze appropriate data and find recommendations for the stakeholders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The data required for this project is collected from various resources. The data and their source is described </a:t>
            </a:r>
            <a:r>
              <a:rPr lang="en-US" sz="2600" dirty="0" smtClean="0"/>
              <a:t>below</a:t>
            </a:r>
          </a:p>
          <a:p>
            <a:r>
              <a:rPr lang="en-US" sz="2600" b="1" dirty="0"/>
              <a:t>2.1 Neighborhoods </a:t>
            </a:r>
            <a:r>
              <a:rPr lang="en-US" sz="2600" b="1" dirty="0" err="1" smtClean="0"/>
              <a:t>Data:</a:t>
            </a:r>
            <a:r>
              <a:rPr lang="en-US" sz="2600" dirty="0" err="1" smtClean="0"/>
              <a:t>The</a:t>
            </a:r>
            <a:r>
              <a:rPr lang="en-US" sz="2600" dirty="0" smtClean="0"/>
              <a:t> </a:t>
            </a:r>
            <a:r>
              <a:rPr lang="en-US" sz="2600" dirty="0"/>
              <a:t>neighborhood or location data is scrapped from website </a:t>
            </a:r>
            <a:r>
              <a:rPr lang="en-US" sz="2600" u="sng" dirty="0">
                <a:hlinkClick r:id="rId2"/>
              </a:rPr>
              <a:t>https://www.zricks.com/Locality/Jaipur</a:t>
            </a:r>
            <a:r>
              <a:rPr lang="en-US" sz="2600" dirty="0"/>
              <a:t> </a:t>
            </a:r>
            <a:r>
              <a:rPr lang="en-US" sz="2600" dirty="0" smtClean="0"/>
              <a:t>.</a:t>
            </a:r>
          </a:p>
          <a:p>
            <a:r>
              <a:rPr lang="en-US" sz="2600" b="1" dirty="0" smtClean="0"/>
              <a:t>2.2 </a:t>
            </a:r>
            <a:r>
              <a:rPr lang="en-US" sz="2600" b="1" dirty="0"/>
              <a:t>Geographical </a:t>
            </a:r>
            <a:r>
              <a:rPr lang="en-US" sz="2600" b="1" dirty="0" err="1" smtClean="0"/>
              <a:t>Coordinates:</a:t>
            </a:r>
            <a:r>
              <a:rPr lang="en-US" sz="2600" dirty="0" err="1" smtClean="0"/>
              <a:t>The</a:t>
            </a:r>
            <a:r>
              <a:rPr lang="en-US" sz="2600" dirty="0" smtClean="0"/>
              <a:t> </a:t>
            </a:r>
            <a:r>
              <a:rPr lang="en-US" sz="2600" dirty="0"/>
              <a:t>geographical coordinates of the neighborhoods are obtained from </a:t>
            </a:r>
            <a:r>
              <a:rPr lang="en-US" sz="2600" dirty="0" err="1"/>
              <a:t>GeoPy</a:t>
            </a:r>
            <a:r>
              <a:rPr lang="en-US" sz="2600" dirty="0"/>
              <a:t> library in Python</a:t>
            </a:r>
            <a:r>
              <a:rPr lang="en-US" sz="2800" dirty="0" smtClean="0"/>
              <a:t>.</a:t>
            </a:r>
          </a:p>
          <a:p>
            <a:r>
              <a:rPr lang="en-US" sz="2600" b="1" dirty="0"/>
              <a:t>2.3 Venues </a:t>
            </a:r>
            <a:r>
              <a:rPr lang="en-US" sz="2600" b="1" dirty="0" err="1" smtClean="0"/>
              <a:t>Data:</a:t>
            </a:r>
            <a:r>
              <a:rPr lang="en-US" sz="2600" dirty="0" err="1" smtClean="0"/>
              <a:t>The</a:t>
            </a:r>
            <a:r>
              <a:rPr lang="en-US" sz="2600" dirty="0" smtClean="0"/>
              <a:t> </a:t>
            </a:r>
            <a:r>
              <a:rPr lang="en-US" sz="2600" dirty="0"/>
              <a:t>venue data has been extracted using the Foursquare </a:t>
            </a:r>
            <a:r>
              <a:rPr lang="en-US" sz="2600" dirty="0" smtClean="0"/>
              <a:t>API.</a:t>
            </a:r>
            <a:endParaRPr lang="en-US" sz="2600" dirty="0"/>
          </a:p>
          <a:p>
            <a:endParaRPr 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Jaipur</a:t>
            </a:r>
            <a:r>
              <a:rPr lang="en-US" b="1" dirty="0" smtClean="0"/>
              <a:t> Locations Data</a:t>
            </a:r>
            <a:endParaRPr lang="en-US" b="1" dirty="0"/>
          </a:p>
        </p:txBody>
      </p:sp>
      <p:pic>
        <p:nvPicPr>
          <p:cNvPr id="4" name="Content Placeholder 3" descr="Screenshot (346).png"/>
          <p:cNvPicPr>
            <a:picLocks noGrp="1"/>
          </p:cNvPicPr>
          <p:nvPr>
            <p:ph idx="1"/>
          </p:nvPr>
        </p:nvPicPr>
        <p:blipFill>
          <a:blip r:embed="rId2"/>
          <a:srcRect t="17334"/>
          <a:stretch>
            <a:fillRect/>
          </a:stretch>
        </p:blipFill>
        <p:spPr>
          <a:xfrm>
            <a:off x="1285852" y="1785926"/>
            <a:ext cx="5868219" cy="37682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Visualization of data on map</a:t>
            </a:r>
            <a:endParaRPr lang="en-US" b="1" dirty="0"/>
          </a:p>
        </p:txBody>
      </p:sp>
      <p:pic>
        <p:nvPicPr>
          <p:cNvPr id="4" name="Content Placeholder 3" descr="Screenshot (347).png"/>
          <p:cNvPicPr>
            <a:picLocks noGrp="1"/>
          </p:cNvPicPr>
          <p:nvPr>
            <p:ph idx="1"/>
          </p:nvPr>
        </p:nvPicPr>
        <p:blipFill>
          <a:blip r:embed="rId2"/>
          <a:srcRect l="21213" t="24428" r="12825" b="10483"/>
          <a:stretch>
            <a:fillRect/>
          </a:stretch>
        </p:blipFill>
        <p:spPr>
          <a:xfrm>
            <a:off x="494962" y="1600200"/>
            <a:ext cx="8154075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3.1 Feature </a:t>
            </a:r>
            <a:r>
              <a:rPr lang="en-US" sz="2600" b="1" dirty="0" err="1" smtClean="0"/>
              <a:t>Extraction:</a:t>
            </a:r>
            <a:r>
              <a:rPr lang="en-US" sz="2600" dirty="0" err="1" smtClean="0"/>
              <a:t>Feature</a:t>
            </a:r>
            <a:r>
              <a:rPr lang="en-US" sz="2600" dirty="0" smtClean="0"/>
              <a:t> </a:t>
            </a:r>
            <a:r>
              <a:rPr lang="en-US" sz="2600" dirty="0"/>
              <a:t>extraction was carried out to obtain features from the Foursquare API data which was used for building the unsupervised learning model</a:t>
            </a:r>
            <a:r>
              <a:rPr lang="en-US" sz="26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                                                             Top 10 venues for each location.</a:t>
            </a:r>
            <a:endParaRPr lang="en-US" sz="1400" dirty="0"/>
          </a:p>
        </p:txBody>
      </p:sp>
      <p:pic>
        <p:nvPicPr>
          <p:cNvPr id="4" name="Picture 3" descr="Screenshot (349).png"/>
          <p:cNvPicPr/>
          <p:nvPr/>
        </p:nvPicPr>
        <p:blipFill>
          <a:blip r:embed="rId2"/>
          <a:srcRect l="17093" t="23038" r="13208" b="14684"/>
          <a:stretch>
            <a:fillRect/>
          </a:stretch>
        </p:blipFill>
        <p:spPr>
          <a:xfrm>
            <a:off x="1142976" y="3214686"/>
            <a:ext cx="6929486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Model </a:t>
            </a:r>
            <a:r>
              <a:rPr lang="en-US" b="1" dirty="0" err="1" smtClean="0"/>
              <a:t>Tranning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Now we can use </a:t>
            </a:r>
            <a:r>
              <a:rPr lang="en-US" sz="1800" dirty="0" err="1"/>
              <a:t>KMeans</a:t>
            </a:r>
            <a:r>
              <a:rPr lang="en-US" sz="1800" dirty="0"/>
              <a:t> clustering method to cluster the </a:t>
            </a:r>
            <a:r>
              <a:rPr lang="en-US" sz="1800" dirty="0" err="1" smtClean="0"/>
              <a:t>neighborhoods.First</a:t>
            </a:r>
            <a:r>
              <a:rPr lang="en-US" sz="1800" dirty="0" smtClean="0"/>
              <a:t> </a:t>
            </a:r>
            <a:r>
              <a:rPr lang="en-US" sz="1800" dirty="0"/>
              <a:t>we need to determine how many clusters to use. This will be done using the Silhouette </a:t>
            </a:r>
            <a:r>
              <a:rPr lang="en-US" sz="1800" dirty="0" err="1" smtClean="0"/>
              <a:t>Score.We</a:t>
            </a:r>
            <a:r>
              <a:rPr lang="en-US" sz="1800" dirty="0" smtClean="0"/>
              <a:t> </a:t>
            </a:r>
            <a:r>
              <a:rPr lang="en-US" sz="1800" dirty="0"/>
              <a:t>will define a function to plot the Silhouette Score that will be calculated using different number of clusters.</a:t>
            </a:r>
          </a:p>
          <a:p>
            <a:endParaRPr lang="en-US" dirty="0"/>
          </a:p>
        </p:txBody>
      </p:sp>
      <p:pic>
        <p:nvPicPr>
          <p:cNvPr id="5" name="Picture 4" descr="Screenshot (351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85918" y="2761708"/>
            <a:ext cx="5382683" cy="40962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Result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K means model generate clusters of dataset in two categories and label them as 0 and 1</a:t>
            </a:r>
            <a:r>
              <a:rPr lang="en-US" sz="1800" dirty="0" smtClean="0"/>
              <a:t>. </a:t>
            </a:r>
            <a:r>
              <a:rPr lang="en-US" sz="1800" dirty="0"/>
              <a:t>They can be visualized by plotting them onto a map using Folium library.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4" name="Picture 3" descr="Screenshot (352).png"/>
          <p:cNvPicPr/>
          <p:nvPr/>
        </p:nvPicPr>
        <p:blipFill>
          <a:blip r:embed="rId2"/>
          <a:srcRect l="21355" t="20759" r="14108" b="10633"/>
          <a:stretch>
            <a:fillRect/>
          </a:stretch>
        </p:blipFill>
        <p:spPr>
          <a:xfrm>
            <a:off x="1438892" y="2500305"/>
            <a:ext cx="6266216" cy="39290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341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Analyzing the Neighborhoods in Jaipur for Starting a Restaurant </vt:lpstr>
      <vt:lpstr>1. Introduction</vt:lpstr>
      <vt:lpstr>Slide 3</vt:lpstr>
      <vt:lpstr>2. Data Collection</vt:lpstr>
      <vt:lpstr>Jaipur Locations Data</vt:lpstr>
      <vt:lpstr>Visualization of data on map</vt:lpstr>
      <vt:lpstr>3. Methodology</vt:lpstr>
      <vt:lpstr>4. Model Tranning</vt:lpstr>
      <vt:lpstr>5. Result</vt:lpstr>
      <vt:lpstr>6. 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Neighborhoods in Jaipur for Starting a Restaurant</dc:title>
  <dc:creator>hp123</dc:creator>
  <cp:lastModifiedBy>hp123</cp:lastModifiedBy>
  <cp:revision>3</cp:revision>
  <dcterms:created xsi:type="dcterms:W3CDTF">2021-05-24T08:09:29Z</dcterms:created>
  <dcterms:modified xsi:type="dcterms:W3CDTF">2021-05-24T08:33:34Z</dcterms:modified>
</cp:coreProperties>
</file>