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301" r:id="rId4"/>
    <p:sldId id="277" r:id="rId5"/>
    <p:sldId id="313" r:id="rId6"/>
    <p:sldId id="314" r:id="rId7"/>
    <p:sldId id="282" r:id="rId8"/>
    <p:sldId id="274" r:id="rId9"/>
    <p:sldId id="290" r:id="rId10"/>
    <p:sldId id="297" r:id="rId11"/>
    <p:sldId id="312" r:id="rId12"/>
    <p:sldId id="27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216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ybles/a-brief-guide-to-convolutional-neural-network-cnn-642f47e88ed4" TargetMode="External" /><Relationship Id="rId2" Type="http://schemas.openxmlformats.org/officeDocument/2006/relationships/hyperlink" Target="https://ieeexplore.ieee.org/document/9225422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kaggle.com/grassknoted/asl-alphabet%20" TargetMode="Externa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840" y="1567586"/>
            <a:ext cx="119841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 TRANSLATOR FOR SPEECH-IMPAIRED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Date: 29 June 2021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SOMIREDDYGARI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SAMIKSHA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17WH1A0516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TURIYA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DANDU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17WH1A0536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THONDAPU NEELIMA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CHOWDARY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17WH1A0545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	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Naga Kalyani.Ayyadevara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</a:t>
            </a:r>
            <a:r>
              <a:rPr lang="en-US" alt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    : Assistant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35" y="878205"/>
            <a:ext cx="19750405" cy="6422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52550" y="1126490"/>
            <a:ext cx="10497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Computer Science &amp;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10515600" cy="820420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670" y="974090"/>
            <a:ext cx="1218184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WhatsApp Image 2021-05-25 at 11.11.58 PM (2)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27839" r="19198" b="48548"/>
          <a:stretch>
            <a:fillRect/>
          </a:stretch>
        </p:blipFill>
        <p:spPr>
          <a:xfrm>
            <a:off x="652780" y="1764665"/>
            <a:ext cx="3685540" cy="3465830"/>
          </a:xfrm>
          <a:prstGeom prst="rect">
            <a:avLst/>
          </a:prstGeom>
        </p:spPr>
      </p:pic>
      <p:pic>
        <p:nvPicPr>
          <p:cNvPr id="8" name="Content Placeholder 7" descr="WhatsApp Image 2021-05-25 at 11.11.58 PM (1)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8695" r="2348" b="34938"/>
          <a:stretch>
            <a:fillRect/>
          </a:stretch>
        </p:blipFill>
        <p:spPr>
          <a:xfrm>
            <a:off x="6895465" y="1764665"/>
            <a:ext cx="3795395" cy="32454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6727825"/>
            <a:ext cx="12191365" cy="46355"/>
          </a:xfrm>
          <a:prstGeom prst="line">
            <a:avLst/>
          </a:prstGeom>
          <a:ln w="2095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007485" y="6566535"/>
            <a:ext cx="556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03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-10795" y="534670"/>
            <a:ext cx="12235815" cy="45720"/>
          </a:xfrm>
          <a:prstGeom prst="line">
            <a:avLst/>
          </a:prstGeom>
          <a:ln w="889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28460"/>
            <a:ext cx="12214225" cy="8890"/>
          </a:xfrm>
          <a:prstGeom prst="line">
            <a:avLst/>
          </a:prstGeom>
          <a:ln w="2095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725420" y="6548755"/>
            <a:ext cx="692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675005"/>
          <a:ext cx="10828655" cy="577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TestCase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/>
                        <a:t>Test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webcam is switched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soon as program is excuted, webcam switched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Checke if video sequentlly are divided into frames for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Process the given hand gesture, each frame is captured from video 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bouding box is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soon as program is excuted, bounding box(Green box)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hand gesture is deteceted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soon as hand gesture will be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alphabet along with its confidence is dipalyed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After prediction happens, alphabet along with its confidence for that respective gesture is dispalyed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nothing is displayed, when nothing is infront of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Nothing will be displayed, if no gesture is placed.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385"/>
          </a:xfrm>
        </p:spPr>
        <p:txBody>
          <a:bodyPr>
            <a:normAutofit/>
          </a:bodyPr>
          <a:lstStyle/>
          <a:p>
            <a:pPr algn="ctr"/>
            <a:r>
              <a:rPr lang="en-US" sz="3555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655"/>
            <a:ext cx="10515600" cy="4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Base Paper:</a:t>
            </a:r>
          </a:p>
          <a:p>
            <a:r>
              <a:rPr lang="en-US" sz="3200">
                <a:hlinkClick r:id="rId2"/>
              </a:rPr>
              <a:t>https://ieeexplore.ieee.org/document/9225422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Convolutional Neural Network:</a:t>
            </a:r>
          </a:p>
          <a:p>
            <a:r>
              <a:rPr lang="en-US" sz="3200">
                <a:hlinkClick r:id="rId3"/>
              </a:rPr>
              <a:t>https://medium.com/nybles/a-brief-guide-to-convolutional-neural-network-cnn-642f47e88ed4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Data Set:</a:t>
            </a:r>
            <a:endParaRPr lang="en-US" sz="3200"/>
          </a:p>
          <a:p>
            <a:r>
              <a:rPr lang="en-US" sz="3200">
                <a:hlinkClick r:id="rId4"/>
              </a:rPr>
              <a:t>https://www.kaggle.com/grassknoted/asl-alphabet</a:t>
            </a:r>
            <a:endParaRPr lang="en-US" sz="32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222375"/>
            <a:ext cx="12191365" cy="2540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0" y="6724650"/>
            <a:ext cx="12191365" cy="10160"/>
          </a:xfrm>
          <a:prstGeom prst="line">
            <a:avLst/>
          </a:prstGeom>
          <a:ln w="2349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783330" y="6545580"/>
            <a:ext cx="631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591" y="2875002"/>
            <a:ext cx="107125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3335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7365" y="111887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9940" y="1640840"/>
            <a:ext cx="80740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ym typeface="+mn-ea"/>
              </a:rPr>
              <a:t>Our project aims to create a computer application and train a model which when shown a real time video of hand gestures of sign language shows the output for that particular sign in text format</a:t>
            </a:r>
            <a:endParaRPr lang="en-US" sz="2400"/>
          </a:p>
          <a:p>
            <a:pPr algn="just"/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3363595" y="115570"/>
            <a:ext cx="6285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08000" y="3439160"/>
            <a:ext cx="5320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OBJECTIVE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1988502" y="3829454"/>
            <a:ext cx="8214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Although a certain fraction of the world suffers from speech and hearing disabilities, Sign Language is not a wide spread language across the world. </a:t>
            </a:r>
          </a:p>
          <a:p>
            <a:pPr algn="just"/>
            <a:r>
              <a:rPr lang="en-US" sz="2400"/>
              <a:t>Therefore, to aid with a smoother communication  between speaking and non-speaking world, technical development can be introduced. This project proposes an application for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Dataset is a collection of images of alphabets from ALS, separated in 29 folers which represent various class.</a:t>
            </a:r>
          </a:p>
          <a:p>
            <a:pPr marL="0" indent="0">
              <a:buNone/>
            </a:pPr>
            <a:r>
              <a:rPr lang="en-US" sz="2400" b="1"/>
              <a:t>Content</a:t>
            </a:r>
          </a:p>
          <a:p>
            <a:pPr marL="0" indent="0">
              <a:buNone/>
            </a:pPr>
            <a:r>
              <a:rPr lang="en-US" sz="2400"/>
              <a:t>The training dataset contains 87,000 images of 200x200 pixes 29 classes of which 26 are letters(A to Z) and 3 classes for space, delete &amp; nothing.</a:t>
            </a:r>
            <a:r>
              <a:rPr lang="en-US" sz="2400" b="1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-33655" y="1139190"/>
            <a:ext cx="12251690" cy="9525"/>
          </a:xfrm>
          <a:prstGeom prst="line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26670" y="6737985"/>
            <a:ext cx="12252325" cy="0"/>
          </a:xfrm>
          <a:prstGeom prst="line">
            <a:avLst/>
          </a:prstGeom>
          <a:ln w="2095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647950" y="6553835"/>
            <a:ext cx="562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_test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5870" y="1691005"/>
            <a:ext cx="2268220" cy="1973580"/>
          </a:xfrm>
          <a:prstGeom prst="rect">
            <a:avLst/>
          </a:prstGeom>
        </p:spPr>
      </p:pic>
      <p:pic>
        <p:nvPicPr>
          <p:cNvPr id="8" name="Picture 7" descr="space_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90" y="4247515"/>
            <a:ext cx="2000885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29970"/>
            <a:ext cx="12202160" cy="45085"/>
          </a:xfrm>
          <a:prstGeom prst="line">
            <a:avLst/>
          </a:prstGeom>
          <a:ln w="698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380" y="-83185"/>
            <a:ext cx="102362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268095" y="1261110"/>
            <a:ext cx="2677160" cy="1115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60830" y="163449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acquisition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62375" y="2620010"/>
            <a:ext cx="2981960" cy="10350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224020" y="295338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preprocessing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33845" y="4059555"/>
            <a:ext cx="2890520" cy="10858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145655" y="4223385"/>
            <a:ext cx="1866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Building a deep learning model based on CNN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11970" y="5652770"/>
            <a:ext cx="2465070" cy="8826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878695" y="6049010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Recognition</a:t>
            </a:r>
          </a:p>
        </p:txBody>
      </p:sp>
      <p:cxnSp>
        <p:nvCxnSpPr>
          <p:cNvPr id="15" name="Curved Connector 14"/>
          <p:cNvCxnSpPr>
            <a:stCxn id="6" idx="3"/>
          </p:cNvCxnSpPr>
          <p:nvPr/>
        </p:nvCxnSpPr>
        <p:spPr>
          <a:xfrm>
            <a:off x="3945255" y="1819275"/>
            <a:ext cx="770890" cy="7810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6744335" y="3075305"/>
            <a:ext cx="791210" cy="9842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3"/>
          </p:cNvCxnSpPr>
          <p:nvPr/>
        </p:nvCxnSpPr>
        <p:spPr>
          <a:xfrm>
            <a:off x="9524365" y="4602480"/>
            <a:ext cx="1044575" cy="105029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-10160" y="6728460"/>
            <a:ext cx="12242165" cy="19685"/>
          </a:xfrm>
          <a:prstGeom prst="line">
            <a:avLst/>
          </a:prstGeom>
          <a:ln w="2254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275965" y="6549390"/>
            <a:ext cx="644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960"/>
          </a:xfrm>
        </p:spPr>
        <p:txBody>
          <a:bodyPr/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CNN: 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CNN, is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neural network designed for processing structured arrays of data such as images.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Image analysis</a:t>
            </a:r>
          </a:p>
          <a:p>
            <a:r>
              <a:rPr lang="en-US" dirty="0"/>
              <a:t>How CNN is better traditional networks</a:t>
            </a:r>
          </a:p>
          <a:p>
            <a:r>
              <a:rPr lang="en-US" dirty="0"/>
              <a:t>Layers in CNN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525" y="1521460"/>
            <a:ext cx="12192000" cy="40640"/>
          </a:xfrm>
          <a:prstGeom prst="line">
            <a:avLst/>
          </a:prstGeom>
          <a:ln w="984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24130" y="6737985"/>
            <a:ext cx="12198350" cy="18415"/>
          </a:xfrm>
          <a:prstGeom prst="line">
            <a:avLst/>
          </a:prstGeom>
          <a:ln w="2095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08300" y="6534785"/>
            <a:ext cx="660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V3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-17780" y="1304925"/>
            <a:ext cx="12208510" cy="0"/>
          </a:xfrm>
          <a:prstGeom prst="line">
            <a:avLst/>
          </a:prstGeom>
          <a:ln w="857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-17780" y="6747510"/>
            <a:ext cx="12198985" cy="9525"/>
          </a:xfrm>
          <a:prstGeom prst="line">
            <a:avLst/>
          </a:prstGeom>
          <a:ln w="2095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540125" y="6567805"/>
            <a:ext cx="571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  <p:pic>
        <p:nvPicPr>
          <p:cNvPr id="8" name="Picture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1" y="1413066"/>
            <a:ext cx="11665033" cy="504741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0485" y="1521460"/>
            <a:ext cx="12059920" cy="3048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64770"/>
            <a:ext cx="1094740" cy="13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772160" y="1929765"/>
            <a:ext cx="9524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Python Language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Machine learning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CNN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3326130" y="4432300"/>
            <a:ext cx="6765290" cy="208978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88460" y="4827905"/>
            <a:ext cx="5020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Numpy, os, cv2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Tensorflow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Matplotlib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269740" y="3834130"/>
            <a:ext cx="461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Packages &amp; Libraries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-20320" y="6731635"/>
            <a:ext cx="12242165" cy="4445"/>
          </a:xfrm>
          <a:prstGeom prst="line">
            <a:avLst/>
          </a:prstGeom>
          <a:ln w="2222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164205" y="6532880"/>
            <a:ext cx="722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49395" y="420370"/>
            <a:ext cx="517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1717040" y="2033905"/>
          <a:ext cx="8533130" cy="48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ENVIRONMENT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C00000"/>
                          </a:solidFill>
                        </a:rPr>
                        <a:t>SPECIFICATIONS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717040" y="2664460"/>
          <a:ext cx="8644890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Processor - Intel Core i5</a:t>
                      </a: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Memory(RAM) - 8GB</a:t>
                      </a: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Storage - 1TB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SOFTWARE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Python(tensorflow)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OS- Windows 10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Anaconda Prompt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-26670" y="1116330"/>
            <a:ext cx="12191365" cy="71120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Training 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-8255" y="1295400"/>
            <a:ext cx="12228830" cy="18415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12065" y="6728460"/>
            <a:ext cx="12201525" cy="9525"/>
          </a:xfrm>
          <a:prstGeom prst="line">
            <a:avLst/>
          </a:prstGeom>
          <a:ln w="2127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23540" y="6549390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 b="1"/>
          </a:p>
        </p:txBody>
      </p:sp>
      <p:pic>
        <p:nvPicPr>
          <p:cNvPr id="7" name="Content Placeholder 6" descr="Screenshot (19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40" y="1825625"/>
            <a:ext cx="804608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3625</Words>
  <Application>Microsoft Office PowerPoint</Application>
  <PresentationFormat>Widescreen</PresentationFormat>
  <Paragraphs>209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DataSet</vt:lpstr>
      <vt:lpstr>Architecture</vt:lpstr>
      <vt:lpstr>CNN</vt:lpstr>
      <vt:lpstr>Inception V3</vt:lpstr>
      <vt:lpstr>Technology Stack</vt:lpstr>
      <vt:lpstr>PowerPoint Presentation</vt:lpstr>
      <vt:lpstr>Training Output</vt:lpstr>
      <vt:lpstr>Output</vt:lpstr>
      <vt:lpstr>Test Cases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Unknown User</cp:lastModifiedBy>
  <cp:revision>201</cp:revision>
  <dcterms:created xsi:type="dcterms:W3CDTF">2020-08-08T03:55:00Z</dcterms:created>
  <dcterms:modified xsi:type="dcterms:W3CDTF">2021-06-28T16:07:18Z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