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109FC-36CC-96F1-28C3-7250103BD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CD6242-B58F-0B43-77D7-B48FE6B00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7EBAB-15A1-120E-6E31-96D1C96D8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3AAF-FCF3-4D08-A3BB-56B2A9DF8C02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07046-9C91-76E7-C1DD-8C03D7689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A7D4B-644C-7555-BE44-02E6E6448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F674-0CA2-4874-B4B6-B9EE7CB49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0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C6D68-7309-588D-4FC9-8D16D908E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3FBF4A-A480-25EE-8CFD-1747747E4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5A8FE-4139-44DE-9C74-75EE77DBC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3AAF-FCF3-4D08-A3BB-56B2A9DF8C02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37EC0-7EBE-2FE5-A8FB-BC4F4E8B4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C5539-992C-3F89-FDFE-FD3F167B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F674-0CA2-4874-B4B6-B9EE7CB49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25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9DD210-A075-4018-9D51-189237A31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7A40B2-BA2B-D34E-D811-0D13F679D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EB77E-45D3-EF8D-7174-01932E27A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3AAF-FCF3-4D08-A3BB-56B2A9DF8C02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4229-4C93-DC6B-3DEB-E0A8B6930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F01EB-3A8A-FB94-6EE2-9F396A9C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F674-0CA2-4874-B4B6-B9EE7CB49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98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38613-E24B-BF79-4F31-DAFAB3E78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C2904-0179-15E1-15CD-13AD50211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BC3C1-842B-A10F-28D0-5E7530FA1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3AAF-FCF3-4D08-A3BB-56B2A9DF8C02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644F3-D3A9-62FB-E2AA-8022A7E0E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F70B1-F783-04DE-6776-89F0C386F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F674-0CA2-4874-B4B6-B9EE7CB49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162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F729F-8EE2-888C-B74E-7477A3C19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45C13-8DBE-8EA8-B325-E6E949A7D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D6097-B5B1-1F3E-44EF-913EAC3C9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3AAF-FCF3-4D08-A3BB-56B2A9DF8C02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ACC01-A134-6D32-0217-BF848DA98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CFFE3-E82B-F372-4AD1-5C555FA62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F674-0CA2-4874-B4B6-B9EE7CB49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83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246FD-235F-4A40-D20B-8AFE3745C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B4443-1374-468A-877F-BB08E58513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214B7E-0FA4-A303-25D6-E71094C38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8243A-0643-7E81-9AF0-CD6E90211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3AAF-FCF3-4D08-A3BB-56B2A9DF8C02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69F48-70B9-ED33-305A-F1EC52598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F8986-F77D-A347-D675-97415613E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F674-0CA2-4874-B4B6-B9EE7CB49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66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5F4CC-484C-7049-76D6-2F169C371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EAAD1-5F0A-9A7E-E8E3-A28B4CBFE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C5E4D-5C26-E152-7978-A3050E08E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86FAB3-1789-0DB9-7A10-73B810180D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857136-E4B4-92B8-E01B-0DABB6DE23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0C422C-6D5E-B8B0-45E9-14FE8E1AF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3AAF-FCF3-4D08-A3BB-56B2A9DF8C02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7ABECD-0450-4793-C344-554BC9938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65F4B5-1839-3838-D903-F8FA7679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F674-0CA2-4874-B4B6-B9EE7CB49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951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AFB9C-FDF5-3C18-47CF-D79A79628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4F2044-4CBB-3CD9-2FA2-DC7BBAC31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3AAF-FCF3-4D08-A3BB-56B2A9DF8C02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7F9FD5-D347-BEB2-CB90-E96C4F83D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BEA25-6377-A3C7-2680-8DFFB19B6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F674-0CA2-4874-B4B6-B9EE7CB49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023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C0FA40-FFAD-3AB2-6173-E6E8BD4B5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3AAF-FCF3-4D08-A3BB-56B2A9DF8C02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98EA97-B848-A702-AC72-EF7F9DDE9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239DC-DA4A-48D2-E6D0-8D6B21DBD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F674-0CA2-4874-B4B6-B9EE7CB49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60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F38D2-ACD3-DAE4-8B83-0EB445802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71A51-6A13-0C62-4FA1-43062AD1D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6BFDE7-A93B-9BAA-C2ED-DC3A0CFDA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7AFA2-37D6-209C-7E2C-EE5A50649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3AAF-FCF3-4D08-A3BB-56B2A9DF8C02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D365F-1A27-552C-7ED2-EBE009094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AEAB1-91E0-BB6D-9827-D560F3BC0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F674-0CA2-4874-B4B6-B9EE7CB49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82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313DB-21B0-EC63-057B-30AD67C5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EFA9DA-080A-8408-100F-903B7E9395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5CC45-FD07-AB73-AC79-72573A1ED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B319A-A21F-D4D1-2FB7-CCCF5D1BF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3AAF-FCF3-4D08-A3BB-56B2A9DF8C02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B63CB-5E84-E5DF-CEFC-192F5A51C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7F5C6-B1E6-F94E-A07C-1E38B88E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F674-0CA2-4874-B4B6-B9EE7CB49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258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89CECE-5106-6645-BAAF-F57FB94AD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C69AD-450A-BCBC-60E0-A7BDFE7CD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FE409-9E89-5F01-687E-22A4D835BD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33AAF-FCF3-4D08-A3BB-56B2A9DF8C02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CD9D6-BA93-3F6C-9B45-0EE65205C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E88D0-2EC6-6DFF-85C9-C28C628105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6F674-0CA2-4874-B4B6-B9EE7CB49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311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FF549-8536-6F2D-638C-7063CD5D70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Data Analytics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804DDD-21AE-ABE1-A8C3-48CF61225B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Name – Samiksha Zagade</a:t>
            </a:r>
          </a:p>
        </p:txBody>
      </p:sp>
    </p:spTree>
    <p:extLst>
      <p:ext uri="{BB962C8B-B14F-4D97-AF65-F5344CB8AC3E}">
        <p14:creationId xmlns:p14="http://schemas.microsoft.com/office/powerpoint/2010/main" val="3721379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91A6B-23CB-FE68-0817-95AFE3E13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5793"/>
          </a:xfrm>
        </p:spPr>
        <p:txBody>
          <a:bodyPr>
            <a:normAutofit fontScale="90000"/>
          </a:bodyPr>
          <a:lstStyle/>
          <a:p>
            <a:r>
              <a:rPr lang="en-IN" sz="3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Example - Choosing a data analytics course(</a:t>
            </a:r>
            <a:r>
              <a:rPr lang="en-IN" sz="32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choaching</a:t>
            </a:r>
            <a:r>
              <a:rPr lang="en-IN" sz="3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547DD-A554-AEC4-DC98-43B4A148D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635"/>
            <a:ext cx="10515600" cy="4814328"/>
          </a:xfrm>
        </p:spPr>
        <p:txBody>
          <a:bodyPr>
            <a:normAutofit/>
          </a:bodyPr>
          <a:lstStyle/>
          <a:p>
            <a:r>
              <a:rPr lang="en-IN" sz="1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PLAN        - Deciding which course I want to opt for. </a:t>
            </a:r>
            <a:r>
              <a:rPr lang="en-IN" sz="1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e.g</a:t>
            </a:r>
            <a:r>
              <a:rPr lang="en-IN" sz="1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- Online course or Offline course                               </a:t>
            </a:r>
            <a:r>
              <a:rPr lang="en-IN" sz="800" dirty="0">
                <a:ea typeface="ADLaM Display" panose="02010000000000000000" pitchFamily="2" charset="0"/>
                <a:cs typeface="ADLaM Display" panose="02010000000000000000" pitchFamily="2" charset="0"/>
              </a:rPr>
              <a:t>.</a:t>
            </a:r>
            <a:r>
              <a:rPr lang="en-IN" sz="1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                  before searching for the course.</a:t>
            </a:r>
          </a:p>
          <a:p>
            <a:r>
              <a:rPr lang="en-IN" sz="1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PREPARE  - How much is the average fees for Data Analytics course and pre[are the money  </a:t>
            </a:r>
            <a:r>
              <a:rPr lang="en-IN" sz="1800" dirty="0"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IN" sz="800" dirty="0">
                <a:ea typeface="ADLaM Display" panose="02010000000000000000" pitchFamily="2" charset="0"/>
                <a:cs typeface="ADLaM Display" panose="02010000000000000000" pitchFamily="2" charset="0"/>
              </a:rPr>
              <a:t>.</a:t>
            </a:r>
            <a:r>
              <a:rPr lang="en-IN" sz="1800" dirty="0">
                <a:ea typeface="ADLaM Display" panose="02010000000000000000" pitchFamily="2" charset="0"/>
                <a:cs typeface="ADLaM Display" panose="02010000000000000000" pitchFamily="2" charset="0"/>
              </a:rPr>
              <a:t>                        </a:t>
            </a:r>
            <a:r>
              <a:rPr lang="en-IN" sz="1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and also the prerequisites for the course and if any then completing them            </a:t>
            </a:r>
            <a:r>
              <a:rPr lang="en-IN" sz="800" dirty="0">
                <a:ea typeface="ADLaM Display" panose="02010000000000000000" pitchFamily="2" charset="0"/>
                <a:cs typeface="ADLaM Display" panose="02010000000000000000" pitchFamily="2" charset="0"/>
              </a:rPr>
              <a:t>.</a:t>
            </a:r>
            <a:r>
              <a:rPr lang="en-IN" sz="1800" dirty="0">
                <a:ea typeface="ADLaM Display" panose="02010000000000000000" pitchFamily="2" charset="0"/>
                <a:cs typeface="ADLaM Display" panose="02010000000000000000" pitchFamily="2" charset="0"/>
              </a:rPr>
              <a:t>                       </a:t>
            </a:r>
            <a:r>
              <a:rPr lang="en-IN" sz="1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while looking for the course.</a:t>
            </a:r>
          </a:p>
          <a:p>
            <a:r>
              <a:rPr lang="en-IN" sz="1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PROCESS  - What I want from the course. </a:t>
            </a:r>
            <a:r>
              <a:rPr lang="en-IN" sz="1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E.g</a:t>
            </a:r>
            <a:r>
              <a:rPr lang="en-IN" sz="1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- deep learning about data analytics, hands on </a:t>
            </a:r>
            <a:r>
              <a:rPr lang="en-IN" sz="800" dirty="0">
                <a:ea typeface="ADLaM Display" panose="02010000000000000000" pitchFamily="2" charset="0"/>
                <a:cs typeface="ADLaM Display" panose="02010000000000000000" pitchFamily="2" charset="0"/>
              </a:rPr>
              <a:t>.</a:t>
            </a:r>
            <a:r>
              <a:rPr lang="en-IN" sz="1800" dirty="0">
                <a:ea typeface="ADLaM Display" panose="02010000000000000000" pitchFamily="2" charset="0"/>
                <a:cs typeface="ADLaM Display" panose="02010000000000000000" pitchFamily="2" charset="0"/>
              </a:rPr>
              <a:t>                        </a:t>
            </a:r>
            <a:r>
              <a:rPr lang="en-IN" sz="1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project, live projects, profile building, guidance for getting an internship at the   </a:t>
            </a:r>
            <a:r>
              <a:rPr lang="en-IN" sz="800" dirty="0">
                <a:ea typeface="ADLaM Display" panose="02010000000000000000" pitchFamily="2" charset="0"/>
                <a:cs typeface="ADLaM Display" panose="02010000000000000000" pitchFamily="2" charset="0"/>
              </a:rPr>
              <a:t>.</a:t>
            </a:r>
            <a:r>
              <a:rPr lang="en-IN" sz="1800" dirty="0">
                <a:ea typeface="ADLaM Display" panose="02010000000000000000" pitchFamily="2" charset="0"/>
                <a:cs typeface="ADLaM Display" panose="02010000000000000000" pitchFamily="2" charset="0"/>
              </a:rPr>
              <a:t>                        </a:t>
            </a:r>
            <a:r>
              <a:rPr lang="en-IN" sz="1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end of the course, training from a professional, course structure.</a:t>
            </a:r>
          </a:p>
          <a:p>
            <a:r>
              <a:rPr lang="en-IN" sz="1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Analyze</a:t>
            </a:r>
            <a:r>
              <a:rPr lang="en-IN" sz="1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   - Correlating whether taking online course will be best or choosing an offline         </a:t>
            </a:r>
            <a:r>
              <a:rPr lang="en-IN" sz="800" dirty="0">
                <a:ea typeface="ADLaM Display" panose="02010000000000000000" pitchFamily="2" charset="0"/>
                <a:cs typeface="ADLaM Display" panose="02010000000000000000" pitchFamily="2" charset="0"/>
              </a:rPr>
              <a:t>.                                                     </a:t>
            </a:r>
            <a:r>
              <a:rPr lang="en-IN" sz="1800" dirty="0"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IN" sz="1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course is better.</a:t>
            </a:r>
          </a:p>
          <a:p>
            <a:r>
              <a:rPr lang="en-IN" sz="1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Share        - Now that I’ve shortlisted who offer data analytics course(</a:t>
            </a:r>
            <a:r>
              <a:rPr lang="en-IN" sz="1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choaching</a:t>
            </a:r>
            <a:r>
              <a:rPr lang="en-IN" sz="1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classes) like </a:t>
            </a:r>
            <a:r>
              <a:rPr lang="en-IN" sz="800" dirty="0">
                <a:ea typeface="ADLaM Display" panose="02010000000000000000" pitchFamily="2" charset="0"/>
                <a:cs typeface="ADLaM Display" panose="02010000000000000000" pitchFamily="2" charset="0"/>
              </a:rPr>
              <a:t>.</a:t>
            </a:r>
            <a:r>
              <a:rPr lang="en-IN" sz="1800" dirty="0">
                <a:ea typeface="ADLaM Display" panose="02010000000000000000" pitchFamily="2" charset="0"/>
                <a:cs typeface="ADLaM Display" panose="02010000000000000000" pitchFamily="2" charset="0"/>
              </a:rPr>
              <a:t>                        </a:t>
            </a:r>
            <a:r>
              <a:rPr lang="en-IN" sz="1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upgrad</a:t>
            </a:r>
            <a:r>
              <a:rPr lang="en-IN" sz="1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</a:t>
            </a:r>
            <a:r>
              <a:rPr lang="en-IN" sz="1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trainity</a:t>
            </a:r>
            <a:r>
              <a:rPr lang="en-IN" sz="1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ai adventures, etc. I will communicate with them to find the       </a:t>
            </a:r>
            <a:r>
              <a:rPr lang="en-IN" sz="800" dirty="0">
                <a:ea typeface="ADLaM Display" panose="02010000000000000000" pitchFamily="2" charset="0"/>
                <a:cs typeface="ADLaM Display" panose="02010000000000000000" pitchFamily="2" charset="0"/>
              </a:rPr>
              <a:t>.                                                     </a:t>
            </a:r>
            <a:r>
              <a:rPr lang="en-IN" sz="1800" dirty="0"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IN" sz="1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best suitable course for me.</a:t>
            </a:r>
          </a:p>
          <a:p>
            <a:r>
              <a:rPr lang="en-IN" sz="1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Act            - Apply for the course which is the best fit for me.</a:t>
            </a:r>
          </a:p>
          <a:p>
            <a:endParaRPr lang="en-IN" sz="18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524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ADLaM Display</vt:lpstr>
      <vt:lpstr>Arial</vt:lpstr>
      <vt:lpstr>Calibri</vt:lpstr>
      <vt:lpstr>Calibri Light</vt:lpstr>
      <vt:lpstr>Office Theme</vt:lpstr>
      <vt:lpstr>Data Analytics Project</vt:lpstr>
      <vt:lpstr>Example - Choosing a data analytics course(choaching)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Project</dc:title>
  <dc:creator>Swayam Zagade</dc:creator>
  <cp:lastModifiedBy>Swayam Zagade</cp:lastModifiedBy>
  <cp:revision>1</cp:revision>
  <dcterms:created xsi:type="dcterms:W3CDTF">2023-10-24T03:50:21Z</dcterms:created>
  <dcterms:modified xsi:type="dcterms:W3CDTF">2023-10-24T03:50:29Z</dcterms:modified>
</cp:coreProperties>
</file>