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9" r:id="rId4"/>
    <p:sldId id="260"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2" d="100"/>
          <a:sy n="82" d="100"/>
        </p:scale>
        <p:origin x="-1330"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94967C-2981-4B15-B40E-A5ACCCF518E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135379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4967C-2981-4B15-B40E-A5ACCCF518E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249454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4967C-2981-4B15-B40E-A5ACCCF518E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21810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4967C-2981-4B15-B40E-A5ACCCF518E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21245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94967C-2981-4B15-B40E-A5ACCCF518E3}"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383122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94967C-2981-4B15-B40E-A5ACCCF518E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413811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94967C-2981-4B15-B40E-A5ACCCF518E3}"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65256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94967C-2981-4B15-B40E-A5ACCCF518E3}"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348395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4967C-2981-4B15-B40E-A5ACCCF518E3}"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384515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4967C-2981-4B15-B40E-A5ACCCF518E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257247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4967C-2981-4B15-B40E-A5ACCCF518E3}"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FC22C-7507-4351-936B-DC6AC10D8D9F}" type="slidenum">
              <a:rPr lang="en-US" smtClean="0"/>
              <a:t>‹#›</a:t>
            </a:fld>
            <a:endParaRPr lang="en-US"/>
          </a:p>
        </p:txBody>
      </p:sp>
    </p:spTree>
    <p:extLst>
      <p:ext uri="{BB962C8B-B14F-4D97-AF65-F5344CB8AC3E}">
        <p14:creationId xmlns:p14="http://schemas.microsoft.com/office/powerpoint/2010/main" val="424768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4967C-2981-4B15-B40E-A5ACCCF518E3}" type="datetimeFigureOut">
              <a:rPr lang="en-US" smtClean="0"/>
              <a:t>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FC22C-7507-4351-936B-DC6AC10D8D9F}" type="slidenum">
              <a:rPr lang="en-US" smtClean="0"/>
              <a:t>‹#›</a:t>
            </a:fld>
            <a:endParaRPr lang="en-US"/>
          </a:p>
        </p:txBody>
      </p:sp>
    </p:spTree>
    <p:extLst>
      <p:ext uri="{BB962C8B-B14F-4D97-AF65-F5344CB8AC3E}">
        <p14:creationId xmlns:p14="http://schemas.microsoft.com/office/powerpoint/2010/main" val="378436722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799"/>
          </a:xfrm>
        </p:spPr>
        <p:txBody>
          <a:bodyPr>
            <a:normAutofit/>
          </a:bodyPr>
          <a:lstStyle/>
          <a:p>
            <a:r>
              <a:rPr lang="en-US" b="1" u="sng" dirty="0" smtClean="0">
                <a:latin typeface="Times New Roman" pitchFamily="18" charset="0"/>
                <a:cs typeface="Times New Roman" pitchFamily="18" charset="0"/>
              </a:rPr>
              <a:t>ATM  INTERFACE</a:t>
            </a:r>
            <a:endParaRPr lang="en-US"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362200"/>
            <a:ext cx="6400800" cy="2133600"/>
          </a:xfrm>
        </p:spPr>
        <p:txBody>
          <a:bodyPr>
            <a:normAutofit/>
          </a:bodyPr>
          <a:lstStyle/>
          <a:p>
            <a:pPr algn="l"/>
            <a:r>
              <a:rPr lang="en-US" sz="2000" b="1" dirty="0" smtClean="0">
                <a:latin typeface="Times New Roman" pitchFamily="18" charset="0"/>
                <a:cs typeface="Times New Roman" pitchFamily="18" charset="0"/>
              </a:rPr>
              <a:t>Name: </a:t>
            </a:r>
            <a:r>
              <a:rPr lang="en-US" sz="2000" b="1" dirty="0" err="1" smtClean="0">
                <a:latin typeface="Times New Roman" pitchFamily="18" charset="0"/>
                <a:cs typeface="Times New Roman" pitchFamily="18" charset="0"/>
              </a:rPr>
              <a:t>Samiksha</a:t>
            </a:r>
            <a:r>
              <a:rPr lang="en-US" sz="2000" b="1" dirty="0" smtClean="0">
                <a:latin typeface="Times New Roman" pitchFamily="18" charset="0"/>
                <a:cs typeface="Times New Roman" pitchFamily="18" charset="0"/>
              </a:rPr>
              <a:t> Harish </a:t>
            </a:r>
            <a:r>
              <a:rPr lang="en-US" sz="2000" b="1" dirty="0" err="1" smtClean="0">
                <a:latin typeface="Times New Roman" pitchFamily="18" charset="0"/>
                <a:cs typeface="Times New Roman" pitchFamily="18" charset="0"/>
              </a:rPr>
              <a:t>Chaudhari</a:t>
            </a:r>
            <a:endParaRPr lang="en-US" sz="2000" b="1" dirty="0" smtClean="0">
              <a:latin typeface="Times New Roman" pitchFamily="18" charset="0"/>
              <a:cs typeface="Times New Roman" pitchFamily="18" charset="0"/>
            </a:endParaRPr>
          </a:p>
          <a:p>
            <a:pPr algn="l"/>
            <a:r>
              <a:rPr lang="en-US" sz="2000" b="1" dirty="0" smtClean="0">
                <a:latin typeface="Times New Roman" pitchFamily="18" charset="0"/>
                <a:cs typeface="Times New Roman" pitchFamily="18" charset="0"/>
              </a:rPr>
              <a:t>Batch : 2022-6520</a:t>
            </a:r>
          </a:p>
          <a:p>
            <a:pPr algn="l"/>
            <a:r>
              <a:rPr lang="en-US" sz="2000" b="1" dirty="0" smtClean="0">
                <a:latin typeface="Times New Roman" pitchFamily="18" charset="0"/>
                <a:cs typeface="Times New Roman" pitchFamily="18" charset="0"/>
              </a:rPr>
              <a:t>Center : Pune</a:t>
            </a:r>
          </a:p>
          <a:p>
            <a:pPr algn="l"/>
            <a:r>
              <a:rPr lang="en-US" sz="2000" b="1" dirty="0" smtClean="0">
                <a:latin typeface="Times New Roman" pitchFamily="18" charset="0"/>
                <a:cs typeface="Times New Roman" pitchFamily="18" charset="0"/>
              </a:rPr>
              <a:t>Technical Trainer : </a:t>
            </a:r>
            <a:r>
              <a:rPr lang="en-US" sz="2000" b="1" dirty="0" err="1" smtClean="0">
                <a:latin typeface="Times New Roman" pitchFamily="18" charset="0"/>
                <a:cs typeface="Times New Roman" pitchFamily="18" charset="0"/>
              </a:rPr>
              <a:t>Chittaranjan</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Ghosh</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567527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2" name="Picture 4" descr="Everything to know about your AT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8384"/>
            <a:ext cx="8077200" cy="6019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40898" y="4648200"/>
            <a:ext cx="3460102" cy="707886"/>
          </a:xfrm>
          <a:prstGeom prst="rect">
            <a:avLst/>
          </a:prstGeom>
          <a:noFill/>
        </p:spPr>
        <p:txBody>
          <a:bodyPr wrap="square" rtlCol="0">
            <a:spAutoFit/>
          </a:bodyPr>
          <a:lstStyle/>
          <a:p>
            <a:r>
              <a:rPr lang="en-US" sz="4000" dirty="0" smtClean="0">
                <a:solidFill>
                  <a:schemeClr val="bg1">
                    <a:lumMod val="95000"/>
                  </a:schemeClr>
                </a:solidFill>
                <a:latin typeface="Algerian" pitchFamily="82" charset="0"/>
              </a:rPr>
              <a:t>Thank You</a:t>
            </a:r>
            <a:endParaRPr lang="en-US" sz="4000" dirty="0">
              <a:solidFill>
                <a:schemeClr val="bg1">
                  <a:lumMod val="95000"/>
                </a:schemeClr>
              </a:solidFill>
              <a:latin typeface="Algerian" pitchFamily="82" charset="0"/>
            </a:endParaRPr>
          </a:p>
        </p:txBody>
      </p:sp>
    </p:spTree>
    <p:extLst>
      <p:ext uri="{BB962C8B-B14F-4D97-AF65-F5344CB8AC3E}">
        <p14:creationId xmlns:p14="http://schemas.microsoft.com/office/powerpoint/2010/main" val="832865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990599"/>
          </a:xfrm>
        </p:spPr>
        <p:txBody>
          <a:bodyPr>
            <a:normAutofit/>
          </a:bodyPr>
          <a:lstStyle/>
          <a:p>
            <a:pPr algn="l"/>
            <a:r>
              <a:rPr lang="en-US" sz="3600" b="1" u="sng" dirty="0" smtClean="0">
                <a:latin typeface="Times New Roman" pitchFamily="18" charset="0"/>
                <a:cs typeface="Times New Roman" pitchFamily="18" charset="0"/>
              </a:rPr>
              <a:t>Introduction:</a:t>
            </a:r>
            <a:endParaRPr lang="en-US" sz="36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2057400"/>
            <a:ext cx="6400800" cy="4343400"/>
          </a:xfrm>
        </p:spPr>
        <p:txBody>
          <a:bodyPr>
            <a:noAutofit/>
          </a:bodyPr>
          <a:lstStyle/>
          <a:p>
            <a:pPr algn="l"/>
            <a:r>
              <a:rPr lang="en-US" sz="1800" dirty="0">
                <a:latin typeface="Times New Roman" pitchFamily="18" charset="0"/>
                <a:cs typeface="Times New Roman" pitchFamily="18" charset="0"/>
              </a:rPr>
              <a:t>Automated Teller Machine enables the clients of a bank to have access to their account without going to the bank.  This is achieved only by development the application using online </a:t>
            </a:r>
            <a:r>
              <a:rPr lang="en-US" sz="1800" dirty="0" err="1">
                <a:latin typeface="Times New Roman" pitchFamily="18" charset="0"/>
                <a:cs typeface="Times New Roman" pitchFamily="18" charset="0"/>
              </a:rPr>
              <a:t>concepts.When</a:t>
            </a:r>
            <a:r>
              <a:rPr lang="en-US" sz="1800" dirty="0">
                <a:latin typeface="Times New Roman" pitchFamily="18" charset="0"/>
                <a:cs typeface="Times New Roman" pitchFamily="18" charset="0"/>
              </a:rPr>
              <a:t> the product is implemented, the user who uses this product will be able to see all the information and services provided by the ATM, when he enters the necessary option and arguments.  The product also provides services like request for </a:t>
            </a:r>
            <a:r>
              <a:rPr lang="en-US" sz="1800" dirty="0" err="1">
                <a:latin typeface="Times New Roman" pitchFamily="18" charset="0"/>
                <a:cs typeface="Times New Roman" pitchFamily="18" charset="0"/>
              </a:rPr>
              <a:t>withdrow</a:t>
            </a:r>
            <a:r>
              <a:rPr lang="en-US" sz="1800" dirty="0">
                <a:latin typeface="Times New Roman" pitchFamily="18" charset="0"/>
                <a:cs typeface="Times New Roman" pitchFamily="18" charset="0"/>
              </a:rPr>
              <a:t>, deposit cash and other advanced requirement of the user</a:t>
            </a:r>
            <a:r>
              <a:rPr lang="en-US" sz="1800" dirty="0" smtClean="0">
                <a:latin typeface="Times New Roman" pitchFamily="18" charset="0"/>
                <a:cs typeface="Times New Roman" pitchFamily="18" charset="0"/>
              </a:rPr>
              <a:t>.</a:t>
            </a:r>
          </a:p>
          <a:p>
            <a:pPr algn="l"/>
            <a:endParaRPr lang="en-US" sz="1800" dirty="0">
              <a:latin typeface="Times New Roman" pitchFamily="18" charset="0"/>
              <a:cs typeface="Times New Roman" pitchFamily="18" charset="0"/>
            </a:endParaRPr>
          </a:p>
          <a:p>
            <a:pPr algn="l"/>
            <a:r>
              <a:rPr lang="en-US" sz="2000" b="1" u="sng" dirty="0" smtClean="0">
                <a:latin typeface="Times New Roman" pitchFamily="18" charset="0"/>
                <a:cs typeface="Times New Roman" pitchFamily="18" charset="0"/>
              </a:rPr>
              <a:t>Modules:</a:t>
            </a:r>
          </a:p>
          <a:p>
            <a:pPr marL="457200" indent="-457200" algn="l">
              <a:buFont typeface="Arial" pitchFamily="34" charset="0"/>
              <a:buChar char="•"/>
            </a:pPr>
            <a:r>
              <a:rPr lang="en-US" sz="1800" dirty="0" err="1" smtClean="0">
                <a:latin typeface="Times New Roman" pitchFamily="18" charset="0"/>
                <a:cs typeface="Times New Roman" pitchFamily="18" charset="0"/>
              </a:rPr>
              <a:t>Deposite</a:t>
            </a:r>
            <a:r>
              <a:rPr lang="en-US" sz="1800" dirty="0" smtClean="0">
                <a:latin typeface="Times New Roman" pitchFamily="18" charset="0"/>
                <a:cs typeface="Times New Roman" pitchFamily="18" charset="0"/>
              </a:rPr>
              <a:t> Module</a:t>
            </a:r>
          </a:p>
          <a:p>
            <a:pPr marL="457200" indent="-457200" algn="l">
              <a:buFont typeface="Arial" pitchFamily="34" charset="0"/>
              <a:buChar char="•"/>
            </a:pPr>
            <a:r>
              <a:rPr lang="en-US" sz="1800" dirty="0" err="1" smtClean="0">
                <a:latin typeface="Times New Roman" pitchFamily="18" charset="0"/>
                <a:cs typeface="Times New Roman" pitchFamily="18" charset="0"/>
              </a:rPr>
              <a:t>Withdrwal</a:t>
            </a:r>
            <a:r>
              <a:rPr lang="en-US" sz="1800" dirty="0" smtClean="0">
                <a:latin typeface="Times New Roman" pitchFamily="18" charset="0"/>
                <a:cs typeface="Times New Roman" pitchFamily="18" charset="0"/>
              </a:rPr>
              <a:t> Module</a:t>
            </a:r>
          </a:p>
          <a:p>
            <a:pPr marL="457200" indent="-457200" algn="l">
              <a:buFont typeface="Arial" pitchFamily="34" charset="0"/>
              <a:buChar char="•"/>
            </a:pPr>
            <a:r>
              <a:rPr lang="en-US" sz="1800" dirty="0" smtClean="0">
                <a:latin typeface="Times New Roman" pitchFamily="18" charset="0"/>
                <a:cs typeface="Times New Roman" pitchFamily="18" charset="0"/>
              </a:rPr>
              <a:t>Check Balance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199655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914399"/>
          </a:xfrm>
        </p:spPr>
        <p:txBody>
          <a:bodyPr>
            <a:normAutofit/>
          </a:bodyPr>
          <a:lstStyle/>
          <a:p>
            <a:pPr algn="l"/>
            <a:r>
              <a:rPr lang="en-US" sz="3600" b="1" u="sng" dirty="0" smtClean="0">
                <a:latin typeface="Times New Roman" pitchFamily="18" charset="0"/>
                <a:cs typeface="Times New Roman" pitchFamily="18" charset="0"/>
              </a:rPr>
              <a:t>Objective:</a:t>
            </a:r>
            <a:endParaRPr lang="en-US" sz="36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752600"/>
            <a:ext cx="6400800" cy="3886200"/>
          </a:xfrm>
        </p:spPr>
        <p:txBody>
          <a:bodyPr>
            <a:noAutofit/>
          </a:bodyPr>
          <a:lstStyle/>
          <a:p>
            <a:pPr algn="just"/>
            <a:r>
              <a:rPr lang="en-US" sz="1800" dirty="0">
                <a:latin typeface="Times New Roman" pitchFamily="18" charset="0"/>
                <a:cs typeface="Times New Roman" pitchFamily="18" charset="0"/>
              </a:rPr>
              <a:t>The main objective of the ATM Interface System is to reduce manual work and time. Now a days every one very busy in their work.  So they feel that the job must be easier so the system is used to reduce their work which is done in the ATM system.  Instead of keeping lots of paper into a record or file and it may be missed somewhere so, this system help to keep the record of the customer it also keeps the details of he customer.  It is also easy to </a:t>
            </a:r>
            <a:r>
              <a:rPr lang="en-US" sz="1800" dirty="0" err="1" smtClean="0">
                <a:latin typeface="Times New Roman" pitchFamily="18" charset="0"/>
                <a:cs typeface="Times New Roman" pitchFamily="18" charset="0"/>
              </a:rPr>
              <a:t>access.The</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propose </a:t>
            </a:r>
            <a:r>
              <a:rPr lang="en-US" sz="1800" dirty="0" smtClean="0">
                <a:latin typeface="Times New Roman" pitchFamily="18" charset="0"/>
                <a:cs typeface="Times New Roman" pitchFamily="18" charset="0"/>
              </a:rPr>
              <a:t>the system </a:t>
            </a:r>
            <a:r>
              <a:rPr lang="en-US" sz="1800" dirty="0">
                <a:latin typeface="Times New Roman" pitchFamily="18" charset="0"/>
                <a:cs typeface="Times New Roman" pitchFamily="18" charset="0"/>
              </a:rPr>
              <a:t>customer transactions, satisfies the requirements of the existing system in full-fledged manner.  Through this system, customer can make fast transactions and view the last transactions easily.</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88315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066799"/>
          </a:xfrm>
        </p:spPr>
        <p:txBody>
          <a:bodyPr>
            <a:normAutofit fontScale="90000"/>
          </a:bodyPr>
          <a:lstStyle/>
          <a:p>
            <a:pPr algn="l"/>
            <a:r>
              <a:rPr lang="en-US" sz="3600" b="1" u="sng" dirty="0">
                <a:latin typeface="Times New Roman" pitchFamily="18" charset="0"/>
                <a:cs typeface="Times New Roman" pitchFamily="18" charset="0"/>
              </a:rPr>
              <a:t>Software Requirements:</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905000"/>
            <a:ext cx="6400800" cy="3733800"/>
          </a:xfrm>
        </p:spPr>
        <p:txBody>
          <a:bodyPr>
            <a:normAutofit/>
          </a:bodyPr>
          <a:lstStyle/>
          <a:p>
            <a:pPr algn="l"/>
            <a:r>
              <a:rPr lang="en-US" sz="2400" b="1" u="sng" dirty="0">
                <a:latin typeface="Times New Roman" pitchFamily="18" charset="0"/>
                <a:cs typeface="Times New Roman" pitchFamily="18" charset="0"/>
              </a:rPr>
              <a:t>Front end: </a:t>
            </a:r>
            <a:r>
              <a:rPr lang="en-US" sz="2400" dirty="0">
                <a:latin typeface="Times New Roman" pitchFamily="18" charset="0"/>
                <a:cs typeface="Times New Roman" pitchFamily="18" charset="0"/>
              </a:rPr>
              <a:t>Java/J2EE technologies</a:t>
            </a:r>
          </a:p>
          <a:p>
            <a:pPr algn="l"/>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l"/>
            <a:r>
              <a:rPr lang="en-US" sz="2400" b="1" u="sng" dirty="0" smtClean="0">
                <a:latin typeface="Times New Roman" pitchFamily="18" charset="0"/>
                <a:cs typeface="Times New Roman" pitchFamily="18" charset="0"/>
              </a:rPr>
              <a:t>Browser</a:t>
            </a:r>
            <a:r>
              <a:rPr lang="en-US" sz="2400" b="1" u="sng"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Best result on Google Chrome</a:t>
            </a:r>
          </a:p>
          <a:p>
            <a:pPr algn="l"/>
            <a:r>
              <a:rPr lang="en-US" sz="2400" dirty="0">
                <a:latin typeface="Times New Roman" pitchFamily="18" charset="0"/>
                <a:cs typeface="Times New Roman" pitchFamily="18" charset="0"/>
              </a:rPr>
              <a:t> </a:t>
            </a:r>
          </a:p>
          <a:p>
            <a:pPr algn="l"/>
            <a:r>
              <a:rPr lang="en-US" sz="2400" b="1" u="sng" dirty="0">
                <a:latin typeface="Times New Roman" pitchFamily="18" charset="0"/>
                <a:cs typeface="Times New Roman" pitchFamily="18" charset="0"/>
              </a:rPr>
              <a:t>Operating System: </a:t>
            </a:r>
            <a:r>
              <a:rPr lang="en-US" sz="2400" dirty="0">
                <a:latin typeface="Times New Roman" pitchFamily="18" charset="0"/>
                <a:cs typeface="Times New Roman" pitchFamily="18" charset="0"/>
              </a:rPr>
              <a:t>Window</a:t>
            </a:r>
            <a:r>
              <a:rPr lang="en-US" dirty="0"/>
              <a:t/>
            </a:r>
            <a:br>
              <a:rPr lang="en-US" dirty="0"/>
            </a:br>
            <a:endParaRPr lang="en-US" dirty="0"/>
          </a:p>
          <a:p>
            <a:endParaRPr lang="en-US" dirty="0"/>
          </a:p>
        </p:txBody>
      </p:sp>
    </p:spTree>
    <p:extLst>
      <p:ext uri="{BB962C8B-B14F-4D97-AF65-F5344CB8AC3E}">
        <p14:creationId xmlns:p14="http://schemas.microsoft.com/office/powerpoint/2010/main" val="209118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latin typeface="Times New Roman" pitchFamily="18" charset="0"/>
                <a:cs typeface="Times New Roman" pitchFamily="18" charset="0"/>
              </a:rPr>
              <a:t>Architecture ATM System:</a:t>
            </a:r>
            <a:br>
              <a:rPr lang="en-US" b="1" u="sng" dirty="0" smtClean="0">
                <a:latin typeface="Times New Roman" pitchFamily="18" charset="0"/>
                <a:cs typeface="Times New Roman" pitchFamily="18" charset="0"/>
              </a:rPr>
            </a:br>
            <a:endParaRPr lang="en-US" dirty="0"/>
          </a:p>
        </p:txBody>
      </p:sp>
      <p:pic>
        <p:nvPicPr>
          <p:cNvPr id="1026" name="Picture 2" descr="C:\Users\samik\OneDrive\Desktop\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804703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79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sz="3600" b="1" u="sng" dirty="0" smtClean="0">
                <a:latin typeface="Times New Roman" pitchFamily="18" charset="0"/>
                <a:cs typeface="Times New Roman" pitchFamily="18" charset="0"/>
              </a:rPr>
              <a:t>Result: </a:t>
            </a:r>
            <a:br>
              <a:rPr lang="en-US" sz="3600" b="1" u="sng" dirty="0" smtClean="0">
                <a:latin typeface="Times New Roman" pitchFamily="18" charset="0"/>
                <a:cs typeface="Times New Roman" pitchFamily="18" charset="0"/>
              </a:rPr>
            </a:br>
            <a:r>
              <a:rPr lang="en-US" sz="3600" b="1" u="sng" dirty="0">
                <a:latin typeface="Times New Roman" pitchFamily="18" charset="0"/>
                <a:cs typeface="Times New Roman" pitchFamily="18" charset="0"/>
              </a:rPr>
              <a:t/>
            </a:r>
            <a:br>
              <a:rPr lang="en-US" sz="3600" b="1" u="sng" dirty="0">
                <a:latin typeface="Times New Roman" pitchFamily="18" charset="0"/>
                <a:cs typeface="Times New Roman" pitchFamily="18" charset="0"/>
              </a:rPr>
            </a:br>
            <a:r>
              <a:rPr lang="en-US" sz="1800" b="1" dirty="0" smtClean="0">
                <a:latin typeface="Times New Roman" pitchFamily="18" charset="0"/>
                <a:cs typeface="Times New Roman" pitchFamily="18" charset="0"/>
              </a:rPr>
              <a:t>1)</a:t>
            </a:r>
            <a:r>
              <a:rPr lang="en-US" sz="1800" b="1" dirty="0" err="1" smtClean="0">
                <a:latin typeface="Times New Roman" pitchFamily="18" charset="0"/>
                <a:cs typeface="Times New Roman" pitchFamily="18" charset="0"/>
              </a:rPr>
              <a:t>Deposite</a:t>
            </a:r>
            <a:r>
              <a:rPr lang="en-US" sz="1800" b="1" dirty="0" smtClean="0">
                <a:latin typeface="Times New Roman" pitchFamily="18" charset="0"/>
                <a:cs typeface="Times New Roman" pitchFamily="18" charset="0"/>
              </a:rPr>
              <a:t> Cash</a:t>
            </a:r>
            <a:endParaRPr lang="en-US" sz="1800" b="1" u="sng" dirty="0">
              <a:latin typeface="Times New Roman" pitchFamily="18" charset="0"/>
              <a:cs typeface="Times New Roman" pitchFamily="18" charset="0"/>
            </a:endParaRPr>
          </a:p>
        </p:txBody>
      </p:sp>
      <p:pic>
        <p:nvPicPr>
          <p:cNvPr id="2051" name="Picture 3" descr="C:\Users\samik\OneDrive\Desktop\Depo.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752601"/>
            <a:ext cx="8591550" cy="477202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676027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smtClean="0">
                <a:latin typeface="Times New Roman" pitchFamily="18" charset="0"/>
                <a:cs typeface="Times New Roman" pitchFamily="18" charset="0"/>
              </a:rPr>
              <a:t>2) </a:t>
            </a:r>
            <a:r>
              <a:rPr lang="en-US" sz="1600" b="1" dirty="0" err="1" smtClean="0">
                <a:latin typeface="Times New Roman" pitchFamily="18" charset="0"/>
                <a:cs typeface="Times New Roman" pitchFamily="18" charset="0"/>
              </a:rPr>
              <a:t>Withdrow</a:t>
            </a:r>
            <a:r>
              <a:rPr lang="en-US" sz="1600" b="1" dirty="0" smtClean="0">
                <a:latin typeface="Times New Roman" pitchFamily="18" charset="0"/>
                <a:cs typeface="Times New Roman" pitchFamily="18" charset="0"/>
              </a:rPr>
              <a:t> Cash :</a:t>
            </a:r>
            <a:endParaRPr lang="en-US" sz="1600" b="1" dirty="0">
              <a:latin typeface="Times New Roman" pitchFamily="18" charset="0"/>
              <a:cs typeface="Times New Roman" pitchFamily="18" charset="0"/>
            </a:endParaRPr>
          </a:p>
        </p:txBody>
      </p:sp>
      <p:pic>
        <p:nvPicPr>
          <p:cNvPr id="3074" name="Picture 2" descr="C:\Users\samik\OneDrive\Desktop\with.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82000" cy="526415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40229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itchFamily="18" charset="0"/>
                <a:cs typeface="Times New Roman" pitchFamily="18" charset="0"/>
              </a:rPr>
              <a:t>3)Balance Check:</a:t>
            </a:r>
            <a:endParaRPr lang="en-US" sz="1800" b="1" dirty="0">
              <a:latin typeface="Times New Roman" pitchFamily="18" charset="0"/>
              <a:cs typeface="Times New Roman" pitchFamily="18" charset="0"/>
            </a:endParaRPr>
          </a:p>
        </p:txBody>
      </p:sp>
      <p:pic>
        <p:nvPicPr>
          <p:cNvPr id="5122" name="Picture 2" descr="C:\Users\samik\OneDrive\Desktop\ba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153400" cy="5073650"/>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139674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600" b="1" dirty="0" smtClean="0">
                <a:latin typeface="Times New Roman" pitchFamily="18" charset="0"/>
                <a:cs typeface="Times New Roman" pitchFamily="18" charset="0"/>
              </a:rPr>
              <a:t>4) Logout:</a:t>
            </a:r>
            <a:endParaRPr lang="en-US" sz="1600" b="1" dirty="0">
              <a:latin typeface="Times New Roman" pitchFamily="18" charset="0"/>
              <a:cs typeface="Times New Roman" pitchFamily="18" charset="0"/>
            </a:endParaRPr>
          </a:p>
        </p:txBody>
      </p:sp>
      <p:pic>
        <p:nvPicPr>
          <p:cNvPr id="4099" name="Picture 3" descr="C:\Users\samik\OneDrive\Desktop\Logou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01000" cy="52578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806306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TotalTime>
  <Words>289</Words>
  <Application>Microsoft Office PowerPoint</Application>
  <PresentationFormat>On-screen Show (4:3)</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ATM  INTERFACE</vt:lpstr>
      <vt:lpstr>Introduction:</vt:lpstr>
      <vt:lpstr>Objective:</vt:lpstr>
      <vt:lpstr>Software Requirements: </vt:lpstr>
      <vt:lpstr>Architecture ATM System: </vt:lpstr>
      <vt:lpstr>Result:   1)Deposite Cash</vt:lpstr>
      <vt:lpstr>2) Withdrow Cash :</vt:lpstr>
      <vt:lpstr>3)Balance Check:</vt:lpstr>
      <vt:lpstr>4) Logout: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INTERFACE</dc:title>
  <dc:creator>samiksha chodhari</dc:creator>
  <cp:lastModifiedBy>samiksha chodhari</cp:lastModifiedBy>
  <cp:revision>11</cp:revision>
  <dcterms:created xsi:type="dcterms:W3CDTF">2022-02-28T13:07:25Z</dcterms:created>
  <dcterms:modified xsi:type="dcterms:W3CDTF">2022-02-28T15:08:36Z</dcterms:modified>
</cp:coreProperties>
</file>