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88" r:id="rId2"/>
  </p:sldMasterIdLst>
  <p:sldIdLst>
    <p:sldId id="256" r:id="rId3"/>
    <p:sldId id="263" r:id="rId4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03782-E6F6-4790-A718-E7E2E19278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F00628-99EC-4E4A-93D4-0DDB7253BF5B}">
      <dgm:prSet phldrT="[Text]" custT="1"/>
      <dgm:spPr/>
      <dgm:t>
        <a:bodyPr/>
        <a:lstStyle/>
        <a:p>
          <a:r>
            <a:rPr lang="en-US" sz="2800" dirty="0"/>
            <a:t>User/Medical Experts</a:t>
          </a:r>
          <a:endParaRPr lang="en-IN" sz="2800" dirty="0"/>
        </a:p>
      </dgm:t>
    </dgm:pt>
    <dgm:pt modelId="{9B17105A-D385-4F4D-9436-DD75D6039E04}" type="parTrans" cxnId="{8EA41672-3558-4BCA-A82B-AC19380570D7}">
      <dgm:prSet/>
      <dgm:spPr/>
      <dgm:t>
        <a:bodyPr/>
        <a:lstStyle/>
        <a:p>
          <a:endParaRPr lang="en-IN"/>
        </a:p>
      </dgm:t>
    </dgm:pt>
    <dgm:pt modelId="{5BB5F06C-A5C2-4A6F-926E-DCCF1C22CFB5}" type="sibTrans" cxnId="{8EA41672-3558-4BCA-A82B-AC19380570D7}">
      <dgm:prSet/>
      <dgm:spPr/>
      <dgm:t>
        <a:bodyPr/>
        <a:lstStyle/>
        <a:p>
          <a:endParaRPr lang="en-IN"/>
        </a:p>
      </dgm:t>
    </dgm:pt>
    <dgm:pt modelId="{05211153-413E-4E00-9ECA-F07C394E710A}">
      <dgm:prSet phldrT="[Text]" custT="1"/>
      <dgm:spPr/>
      <dgm:t>
        <a:bodyPr/>
        <a:lstStyle/>
        <a:p>
          <a:r>
            <a:rPr lang="en-US" sz="2800" dirty="0"/>
            <a:t>User</a:t>
          </a:r>
          <a:endParaRPr lang="en-IN" sz="2800" dirty="0"/>
        </a:p>
      </dgm:t>
    </dgm:pt>
    <dgm:pt modelId="{7F91B87B-23D5-4C9E-8183-814E6DE4F090}" type="parTrans" cxnId="{10169F54-2ACF-4F95-BB55-A201B5E8B0B3}">
      <dgm:prSet/>
      <dgm:spPr/>
      <dgm:t>
        <a:bodyPr/>
        <a:lstStyle/>
        <a:p>
          <a:endParaRPr lang="en-IN"/>
        </a:p>
      </dgm:t>
    </dgm:pt>
    <dgm:pt modelId="{8A3C4B7D-441C-43B7-A772-A2CD068EE550}" type="sibTrans" cxnId="{10169F54-2ACF-4F95-BB55-A201B5E8B0B3}">
      <dgm:prSet/>
      <dgm:spPr/>
      <dgm:t>
        <a:bodyPr/>
        <a:lstStyle/>
        <a:p>
          <a:endParaRPr lang="en-IN"/>
        </a:p>
      </dgm:t>
    </dgm:pt>
    <dgm:pt modelId="{2F819939-3395-477B-B68F-C5DAA3503B2D}">
      <dgm:prSet phldrT="[Text]" custT="1"/>
      <dgm:spPr/>
      <dgm:t>
        <a:bodyPr/>
        <a:lstStyle/>
        <a:p>
          <a:r>
            <a:rPr lang="en-US" sz="2000" dirty="0"/>
            <a:t>See Post/Trending</a:t>
          </a:r>
        </a:p>
        <a:p>
          <a:r>
            <a:rPr lang="en-US" sz="2000" dirty="0"/>
            <a:t>Connect to Doctors</a:t>
          </a:r>
        </a:p>
        <a:p>
          <a:r>
            <a:rPr lang="en-US" sz="2000" dirty="0"/>
            <a:t>Locate Hospital </a:t>
          </a:r>
          <a:endParaRPr lang="en-IN" sz="2000" dirty="0"/>
        </a:p>
      </dgm:t>
    </dgm:pt>
    <dgm:pt modelId="{12AF398A-90BB-4806-B201-559AF18CEB52}" type="parTrans" cxnId="{E26848BB-534B-4157-B849-5BE4634F25DE}">
      <dgm:prSet/>
      <dgm:spPr/>
      <dgm:t>
        <a:bodyPr/>
        <a:lstStyle/>
        <a:p>
          <a:endParaRPr lang="en-IN"/>
        </a:p>
      </dgm:t>
    </dgm:pt>
    <dgm:pt modelId="{927841A8-15F3-414D-BEE1-4AFCFDFEEEB8}" type="sibTrans" cxnId="{E26848BB-534B-4157-B849-5BE4634F25DE}">
      <dgm:prSet/>
      <dgm:spPr/>
      <dgm:t>
        <a:bodyPr/>
        <a:lstStyle/>
        <a:p>
          <a:endParaRPr lang="en-IN"/>
        </a:p>
      </dgm:t>
    </dgm:pt>
    <dgm:pt modelId="{1BDF39D5-12DF-4BFA-B589-D6D908737357}">
      <dgm:prSet phldrT="[Text]" custT="1"/>
      <dgm:spPr/>
      <dgm:t>
        <a:bodyPr/>
        <a:lstStyle/>
        <a:p>
          <a:r>
            <a:rPr lang="en-US" sz="2800" dirty="0"/>
            <a:t>Medical Experts</a:t>
          </a:r>
          <a:endParaRPr lang="en-IN" sz="2800" dirty="0"/>
        </a:p>
      </dgm:t>
    </dgm:pt>
    <dgm:pt modelId="{630799CC-872D-4B49-865F-317D8905094F}" type="parTrans" cxnId="{494B1D99-BDDF-4CBC-B0E9-1CB57ED41A07}">
      <dgm:prSet/>
      <dgm:spPr/>
      <dgm:t>
        <a:bodyPr/>
        <a:lstStyle/>
        <a:p>
          <a:endParaRPr lang="en-IN"/>
        </a:p>
      </dgm:t>
    </dgm:pt>
    <dgm:pt modelId="{7758BBAC-3CBC-48BE-BEE2-0C0B86B9033F}" type="sibTrans" cxnId="{494B1D99-BDDF-4CBC-B0E9-1CB57ED41A07}">
      <dgm:prSet/>
      <dgm:spPr/>
      <dgm:t>
        <a:bodyPr/>
        <a:lstStyle/>
        <a:p>
          <a:endParaRPr lang="en-IN"/>
        </a:p>
      </dgm:t>
    </dgm:pt>
    <dgm:pt modelId="{D2327B4B-9A16-4B39-B49B-6D71CCE182D9}">
      <dgm:prSet phldrT="[Text]" custT="1"/>
      <dgm:spPr/>
      <dgm:t>
        <a:bodyPr/>
        <a:lstStyle/>
        <a:p>
          <a:r>
            <a:rPr lang="en-US" sz="2800" dirty="0"/>
            <a:t>Not Registered</a:t>
          </a:r>
          <a:endParaRPr lang="en-IN" sz="2800" dirty="0"/>
        </a:p>
      </dgm:t>
    </dgm:pt>
    <dgm:pt modelId="{BF48D756-F183-4686-A7CD-F51EE6E64332}" type="parTrans" cxnId="{C8CFBC3C-7C97-4CAB-BAE7-C03188491FEF}">
      <dgm:prSet/>
      <dgm:spPr/>
      <dgm:t>
        <a:bodyPr/>
        <a:lstStyle/>
        <a:p>
          <a:endParaRPr lang="en-IN"/>
        </a:p>
      </dgm:t>
    </dgm:pt>
    <dgm:pt modelId="{B01EBE7D-B3BD-4001-BD36-05930B012F77}" type="sibTrans" cxnId="{C8CFBC3C-7C97-4CAB-BAE7-C03188491FEF}">
      <dgm:prSet/>
      <dgm:spPr/>
      <dgm:t>
        <a:bodyPr/>
        <a:lstStyle/>
        <a:p>
          <a:endParaRPr lang="en-IN"/>
        </a:p>
      </dgm:t>
    </dgm:pt>
    <dgm:pt modelId="{2ADB0506-0BFE-4CA7-B7D2-00F89C1D5C7F}">
      <dgm:prSet/>
      <dgm:spPr/>
      <dgm:t>
        <a:bodyPr/>
        <a:lstStyle/>
        <a:p>
          <a:r>
            <a:rPr lang="en-US" dirty="0"/>
            <a:t>Registered</a:t>
          </a:r>
          <a:endParaRPr lang="en-IN" dirty="0"/>
        </a:p>
      </dgm:t>
    </dgm:pt>
    <dgm:pt modelId="{A320C7D9-95C3-4467-A7FC-6349761A8056}" type="parTrans" cxnId="{45FD1A7B-8B40-4258-8462-8329858A5736}">
      <dgm:prSet/>
      <dgm:spPr/>
      <dgm:t>
        <a:bodyPr/>
        <a:lstStyle/>
        <a:p>
          <a:endParaRPr lang="en-IN"/>
        </a:p>
      </dgm:t>
    </dgm:pt>
    <dgm:pt modelId="{3DA944E5-0B7C-4DC4-B6D2-F2238076D00A}" type="sibTrans" cxnId="{45FD1A7B-8B40-4258-8462-8329858A5736}">
      <dgm:prSet/>
      <dgm:spPr/>
      <dgm:t>
        <a:bodyPr/>
        <a:lstStyle/>
        <a:p>
          <a:endParaRPr lang="en-IN"/>
        </a:p>
      </dgm:t>
    </dgm:pt>
    <dgm:pt modelId="{0E019061-43C0-48D1-A483-8B7FC8A4DCAF}">
      <dgm:prSet/>
      <dgm:spPr/>
      <dgm:t>
        <a:bodyPr/>
        <a:lstStyle/>
        <a:p>
          <a:r>
            <a:rPr lang="en-US" dirty="0"/>
            <a:t>Create Posts</a:t>
          </a:r>
          <a:endParaRPr lang="en-IN" dirty="0"/>
        </a:p>
      </dgm:t>
    </dgm:pt>
    <dgm:pt modelId="{6743C427-6580-4C67-B397-BAAA638EDCD0}" type="parTrans" cxnId="{17AFA1DB-830C-459E-BFDE-C061422F28D3}">
      <dgm:prSet/>
      <dgm:spPr/>
      <dgm:t>
        <a:bodyPr/>
        <a:lstStyle/>
        <a:p>
          <a:endParaRPr lang="en-IN"/>
        </a:p>
      </dgm:t>
    </dgm:pt>
    <dgm:pt modelId="{02411C65-A89C-45D0-ADC7-DF087F40E39D}" type="sibTrans" cxnId="{17AFA1DB-830C-459E-BFDE-C061422F28D3}">
      <dgm:prSet/>
      <dgm:spPr/>
      <dgm:t>
        <a:bodyPr/>
        <a:lstStyle/>
        <a:p>
          <a:endParaRPr lang="en-IN"/>
        </a:p>
      </dgm:t>
    </dgm:pt>
    <dgm:pt modelId="{DB9B550D-336E-4257-8C61-04C468E96CA9}">
      <dgm:prSet/>
      <dgm:spPr/>
      <dgm:t>
        <a:bodyPr/>
        <a:lstStyle/>
        <a:p>
          <a:r>
            <a:rPr lang="en-US" dirty="0"/>
            <a:t>Register and wait for verification.</a:t>
          </a:r>
          <a:endParaRPr lang="en-IN" dirty="0"/>
        </a:p>
      </dgm:t>
    </dgm:pt>
    <dgm:pt modelId="{AA1F995D-C8D4-4069-B162-D1BBF943D815}" type="parTrans" cxnId="{E5D2764C-9475-40D2-9716-514E6EF7978D}">
      <dgm:prSet/>
      <dgm:spPr/>
      <dgm:t>
        <a:bodyPr/>
        <a:lstStyle/>
        <a:p>
          <a:endParaRPr lang="en-IN"/>
        </a:p>
      </dgm:t>
    </dgm:pt>
    <dgm:pt modelId="{C5BD07BB-8EBB-4D13-B67E-8FEE80DF0909}" type="sibTrans" cxnId="{E5D2764C-9475-40D2-9716-514E6EF7978D}">
      <dgm:prSet/>
      <dgm:spPr/>
      <dgm:t>
        <a:bodyPr/>
        <a:lstStyle/>
        <a:p>
          <a:endParaRPr lang="en-IN"/>
        </a:p>
      </dgm:t>
    </dgm:pt>
    <dgm:pt modelId="{AA2B4D1F-48D5-457A-B368-D02FA588C750}" type="pres">
      <dgm:prSet presAssocID="{A5503782-E6F6-4790-A718-E7E2E19278C6}" presName="diagram" presStyleCnt="0">
        <dgm:presLayoutVars>
          <dgm:dir/>
          <dgm:resizeHandles val="exact"/>
        </dgm:presLayoutVars>
      </dgm:prSet>
      <dgm:spPr/>
    </dgm:pt>
    <dgm:pt modelId="{854B2607-EA8D-4660-8B3D-9915FF01C9C5}" type="pres">
      <dgm:prSet presAssocID="{D0F00628-99EC-4E4A-93D4-0DDB7253BF5B}" presName="node" presStyleLbl="node1" presStyleIdx="0" presStyleCnt="8" custScaleX="24264" custScaleY="14681" custLinFactNeighborX="-4355" custLinFactNeighborY="9712">
        <dgm:presLayoutVars>
          <dgm:bulletEnabled val="1"/>
        </dgm:presLayoutVars>
      </dgm:prSet>
      <dgm:spPr/>
    </dgm:pt>
    <dgm:pt modelId="{104EF812-AE00-43A8-8A4B-B05CAA6EE0AE}" type="pres">
      <dgm:prSet presAssocID="{5BB5F06C-A5C2-4A6F-926E-DCCF1C22CFB5}" presName="sibTrans" presStyleCnt="0"/>
      <dgm:spPr/>
    </dgm:pt>
    <dgm:pt modelId="{195B20D5-70DD-44E2-9507-5423997E9891}" type="pres">
      <dgm:prSet presAssocID="{05211153-413E-4E00-9ECA-F07C394E710A}" presName="node" presStyleLbl="node1" presStyleIdx="1" presStyleCnt="8" custScaleX="13051" custScaleY="12459" custLinFactNeighborX="-7130" custLinFactNeighborY="-10758">
        <dgm:presLayoutVars>
          <dgm:bulletEnabled val="1"/>
        </dgm:presLayoutVars>
      </dgm:prSet>
      <dgm:spPr/>
    </dgm:pt>
    <dgm:pt modelId="{AB4DE474-FC16-4DA9-93C8-7839E9421F0B}" type="pres">
      <dgm:prSet presAssocID="{8A3C4B7D-441C-43B7-A772-A2CD068EE550}" presName="sibTrans" presStyleCnt="0"/>
      <dgm:spPr/>
    </dgm:pt>
    <dgm:pt modelId="{F1AFC83F-001E-4A3E-8FE7-67BB2BC5A547}" type="pres">
      <dgm:prSet presAssocID="{2F819939-3395-477B-B68F-C5DAA3503B2D}" presName="node" presStyleLbl="node1" presStyleIdx="2" presStyleCnt="8" custScaleX="26331" custScaleY="20327" custLinFactNeighborX="-10217" custLinFactNeighborY="-10758">
        <dgm:presLayoutVars>
          <dgm:bulletEnabled val="1"/>
        </dgm:presLayoutVars>
      </dgm:prSet>
      <dgm:spPr/>
    </dgm:pt>
    <dgm:pt modelId="{D709BEF8-8D7E-467B-B3BF-85A43FE690A9}" type="pres">
      <dgm:prSet presAssocID="{927841A8-15F3-414D-BEE1-4AFCFDFEEEB8}" presName="sibTrans" presStyleCnt="0"/>
      <dgm:spPr/>
    </dgm:pt>
    <dgm:pt modelId="{C8D2B633-8037-42D7-AE96-12EAFEFCABC1}" type="pres">
      <dgm:prSet presAssocID="{1BDF39D5-12DF-4BFA-B589-D6D908737357}" presName="node" presStyleLbl="node1" presStyleIdx="3" presStyleCnt="8" custScaleX="24639" custScaleY="12384" custLinFactNeighborX="-3490" custLinFactNeighborY="3355">
        <dgm:presLayoutVars>
          <dgm:bulletEnabled val="1"/>
        </dgm:presLayoutVars>
      </dgm:prSet>
      <dgm:spPr/>
    </dgm:pt>
    <dgm:pt modelId="{8BB873BD-3366-4030-B242-EBA67DE7DC04}" type="pres">
      <dgm:prSet presAssocID="{7758BBAC-3CBC-48BE-BEE2-0C0B86B9033F}" presName="sibTrans" presStyleCnt="0"/>
      <dgm:spPr/>
    </dgm:pt>
    <dgm:pt modelId="{C171CC54-8291-4E10-964B-9EB94B6F9E34}" type="pres">
      <dgm:prSet presAssocID="{D2327B4B-9A16-4B39-B49B-6D71CCE182D9}" presName="node" presStyleLbl="node1" presStyleIdx="4" presStyleCnt="8" custScaleX="20346" custScaleY="12459" custLinFactNeighborX="-5733" custLinFactNeighborY="13738">
        <dgm:presLayoutVars>
          <dgm:bulletEnabled val="1"/>
        </dgm:presLayoutVars>
      </dgm:prSet>
      <dgm:spPr/>
    </dgm:pt>
    <dgm:pt modelId="{093514EF-B823-4868-9B71-C6E49E1882D1}" type="pres">
      <dgm:prSet presAssocID="{B01EBE7D-B3BD-4001-BD36-05930B012F77}" presName="sibTrans" presStyleCnt="0"/>
      <dgm:spPr/>
    </dgm:pt>
    <dgm:pt modelId="{AF8948D0-FD36-442E-8183-04C195F4C973}" type="pres">
      <dgm:prSet presAssocID="{2ADB0506-0BFE-4CA7-B7D2-00F89C1D5C7F}" presName="node" presStyleLbl="node1" presStyleIdx="5" presStyleCnt="8" custAng="10800000" custFlipVert="1" custScaleX="20503" custScaleY="10088" custLinFactNeighborX="-36074" custLinFactNeighborY="-6550">
        <dgm:presLayoutVars>
          <dgm:bulletEnabled val="1"/>
        </dgm:presLayoutVars>
      </dgm:prSet>
      <dgm:spPr/>
    </dgm:pt>
    <dgm:pt modelId="{E5E5867B-7E21-44DD-9350-D4A1CFFC0D78}" type="pres">
      <dgm:prSet presAssocID="{3DA944E5-0B7C-4DC4-B6D2-F2238076D00A}" presName="sibTrans" presStyleCnt="0"/>
      <dgm:spPr/>
    </dgm:pt>
    <dgm:pt modelId="{19561709-4715-44CF-BFD4-92EB7131B35F}" type="pres">
      <dgm:prSet presAssocID="{0E019061-43C0-48D1-A483-8B7FC8A4DCAF}" presName="node" presStyleLbl="node1" presStyleIdx="6" presStyleCnt="8" custFlipHor="1" custScaleX="21426" custScaleY="11106" custLinFactNeighborX="43590" custLinFactNeighborY="-36034">
        <dgm:presLayoutVars>
          <dgm:bulletEnabled val="1"/>
        </dgm:presLayoutVars>
      </dgm:prSet>
      <dgm:spPr/>
    </dgm:pt>
    <dgm:pt modelId="{C51B633A-3CB0-443F-99C4-9A5706B087E2}" type="pres">
      <dgm:prSet presAssocID="{02411C65-A89C-45D0-ADC7-DF087F40E39D}" presName="sibTrans" presStyleCnt="0"/>
      <dgm:spPr/>
    </dgm:pt>
    <dgm:pt modelId="{DCF06969-67D4-48C6-9AD4-1112A507AABC}" type="pres">
      <dgm:prSet presAssocID="{DB9B550D-336E-4257-8C61-04C468E96CA9}" presName="node" presStyleLbl="node1" presStyleIdx="7" presStyleCnt="8" custFlipHor="1" custScaleX="23177" custScaleY="13027" custLinFactNeighborX="13234" custLinFactNeighborY="-16360">
        <dgm:presLayoutVars>
          <dgm:bulletEnabled val="1"/>
        </dgm:presLayoutVars>
      </dgm:prSet>
      <dgm:spPr/>
    </dgm:pt>
  </dgm:ptLst>
  <dgm:cxnLst>
    <dgm:cxn modelId="{90D80204-E161-4F2D-B75A-977E0024C7D3}" type="presOf" srcId="{05211153-413E-4E00-9ECA-F07C394E710A}" destId="{195B20D5-70DD-44E2-9507-5423997E9891}" srcOrd="0" destOrd="0" presId="urn:microsoft.com/office/officeart/2005/8/layout/default"/>
    <dgm:cxn modelId="{8C063317-6EC6-44AE-9DA6-5986C3FFE86B}" type="presOf" srcId="{2ADB0506-0BFE-4CA7-B7D2-00F89C1D5C7F}" destId="{AF8948D0-FD36-442E-8183-04C195F4C973}" srcOrd="0" destOrd="0" presId="urn:microsoft.com/office/officeart/2005/8/layout/default"/>
    <dgm:cxn modelId="{50FBF818-A0AB-4FE2-96FB-3D2F5E434363}" type="presOf" srcId="{D0F00628-99EC-4E4A-93D4-0DDB7253BF5B}" destId="{854B2607-EA8D-4660-8B3D-9915FF01C9C5}" srcOrd="0" destOrd="0" presId="urn:microsoft.com/office/officeart/2005/8/layout/default"/>
    <dgm:cxn modelId="{C8CFBC3C-7C97-4CAB-BAE7-C03188491FEF}" srcId="{A5503782-E6F6-4790-A718-E7E2E19278C6}" destId="{D2327B4B-9A16-4B39-B49B-6D71CCE182D9}" srcOrd="4" destOrd="0" parTransId="{BF48D756-F183-4686-A7CD-F51EE6E64332}" sibTransId="{B01EBE7D-B3BD-4001-BD36-05930B012F77}"/>
    <dgm:cxn modelId="{0AA89B5B-6EB3-4564-A901-94300A5EB234}" type="presOf" srcId="{D2327B4B-9A16-4B39-B49B-6D71CCE182D9}" destId="{C171CC54-8291-4E10-964B-9EB94B6F9E34}" srcOrd="0" destOrd="0" presId="urn:microsoft.com/office/officeart/2005/8/layout/default"/>
    <dgm:cxn modelId="{E31E5A67-8383-4126-89D9-444AF3CB312F}" type="presOf" srcId="{1BDF39D5-12DF-4BFA-B589-D6D908737357}" destId="{C8D2B633-8037-42D7-AE96-12EAFEFCABC1}" srcOrd="0" destOrd="0" presId="urn:microsoft.com/office/officeart/2005/8/layout/default"/>
    <dgm:cxn modelId="{E5D2764C-9475-40D2-9716-514E6EF7978D}" srcId="{A5503782-E6F6-4790-A718-E7E2E19278C6}" destId="{DB9B550D-336E-4257-8C61-04C468E96CA9}" srcOrd="7" destOrd="0" parTransId="{AA1F995D-C8D4-4069-B162-D1BBF943D815}" sibTransId="{C5BD07BB-8EBB-4D13-B67E-8FEE80DF0909}"/>
    <dgm:cxn modelId="{8EA41672-3558-4BCA-A82B-AC19380570D7}" srcId="{A5503782-E6F6-4790-A718-E7E2E19278C6}" destId="{D0F00628-99EC-4E4A-93D4-0DDB7253BF5B}" srcOrd="0" destOrd="0" parTransId="{9B17105A-D385-4F4D-9436-DD75D6039E04}" sibTransId="{5BB5F06C-A5C2-4A6F-926E-DCCF1C22CFB5}"/>
    <dgm:cxn modelId="{10169F54-2ACF-4F95-BB55-A201B5E8B0B3}" srcId="{A5503782-E6F6-4790-A718-E7E2E19278C6}" destId="{05211153-413E-4E00-9ECA-F07C394E710A}" srcOrd="1" destOrd="0" parTransId="{7F91B87B-23D5-4C9E-8183-814E6DE4F090}" sibTransId="{8A3C4B7D-441C-43B7-A772-A2CD068EE550}"/>
    <dgm:cxn modelId="{9B3EE076-3A0B-4D5C-8C2F-79692F68CD41}" type="presOf" srcId="{0E019061-43C0-48D1-A483-8B7FC8A4DCAF}" destId="{19561709-4715-44CF-BFD4-92EB7131B35F}" srcOrd="0" destOrd="0" presId="urn:microsoft.com/office/officeart/2005/8/layout/default"/>
    <dgm:cxn modelId="{A91A0A77-D545-48EA-8615-22A907815087}" type="presOf" srcId="{2F819939-3395-477B-B68F-C5DAA3503B2D}" destId="{F1AFC83F-001E-4A3E-8FE7-67BB2BC5A547}" srcOrd="0" destOrd="0" presId="urn:microsoft.com/office/officeart/2005/8/layout/default"/>
    <dgm:cxn modelId="{45FD1A7B-8B40-4258-8462-8329858A5736}" srcId="{A5503782-E6F6-4790-A718-E7E2E19278C6}" destId="{2ADB0506-0BFE-4CA7-B7D2-00F89C1D5C7F}" srcOrd="5" destOrd="0" parTransId="{A320C7D9-95C3-4467-A7FC-6349761A8056}" sibTransId="{3DA944E5-0B7C-4DC4-B6D2-F2238076D00A}"/>
    <dgm:cxn modelId="{1D3FA27F-A7C3-409B-B576-134DE9585649}" type="presOf" srcId="{DB9B550D-336E-4257-8C61-04C468E96CA9}" destId="{DCF06969-67D4-48C6-9AD4-1112A507AABC}" srcOrd="0" destOrd="0" presId="urn:microsoft.com/office/officeart/2005/8/layout/default"/>
    <dgm:cxn modelId="{494B1D99-BDDF-4CBC-B0E9-1CB57ED41A07}" srcId="{A5503782-E6F6-4790-A718-E7E2E19278C6}" destId="{1BDF39D5-12DF-4BFA-B589-D6D908737357}" srcOrd="3" destOrd="0" parTransId="{630799CC-872D-4B49-865F-317D8905094F}" sibTransId="{7758BBAC-3CBC-48BE-BEE2-0C0B86B9033F}"/>
    <dgm:cxn modelId="{7F96ABAB-6DDB-4AA3-90A0-0F2C9D3D35E3}" type="presOf" srcId="{A5503782-E6F6-4790-A718-E7E2E19278C6}" destId="{AA2B4D1F-48D5-457A-B368-D02FA588C750}" srcOrd="0" destOrd="0" presId="urn:microsoft.com/office/officeart/2005/8/layout/default"/>
    <dgm:cxn modelId="{E26848BB-534B-4157-B849-5BE4634F25DE}" srcId="{A5503782-E6F6-4790-A718-E7E2E19278C6}" destId="{2F819939-3395-477B-B68F-C5DAA3503B2D}" srcOrd="2" destOrd="0" parTransId="{12AF398A-90BB-4806-B201-559AF18CEB52}" sibTransId="{927841A8-15F3-414D-BEE1-4AFCFDFEEEB8}"/>
    <dgm:cxn modelId="{17AFA1DB-830C-459E-BFDE-C061422F28D3}" srcId="{A5503782-E6F6-4790-A718-E7E2E19278C6}" destId="{0E019061-43C0-48D1-A483-8B7FC8A4DCAF}" srcOrd="6" destOrd="0" parTransId="{6743C427-6580-4C67-B397-BAAA638EDCD0}" sibTransId="{02411C65-A89C-45D0-ADC7-DF087F40E39D}"/>
    <dgm:cxn modelId="{0E2E8328-05C5-4D38-8096-B3825985FB8F}" type="presParOf" srcId="{AA2B4D1F-48D5-457A-B368-D02FA588C750}" destId="{854B2607-EA8D-4660-8B3D-9915FF01C9C5}" srcOrd="0" destOrd="0" presId="urn:microsoft.com/office/officeart/2005/8/layout/default"/>
    <dgm:cxn modelId="{8B7E692D-54C0-45DF-8010-51446B3DFD6B}" type="presParOf" srcId="{AA2B4D1F-48D5-457A-B368-D02FA588C750}" destId="{104EF812-AE00-43A8-8A4B-B05CAA6EE0AE}" srcOrd="1" destOrd="0" presId="urn:microsoft.com/office/officeart/2005/8/layout/default"/>
    <dgm:cxn modelId="{0C3ECD73-3FC2-4408-93A6-3342E1B3897E}" type="presParOf" srcId="{AA2B4D1F-48D5-457A-B368-D02FA588C750}" destId="{195B20D5-70DD-44E2-9507-5423997E9891}" srcOrd="2" destOrd="0" presId="urn:microsoft.com/office/officeart/2005/8/layout/default"/>
    <dgm:cxn modelId="{4121637A-64E2-427A-B5E1-0541827EFE63}" type="presParOf" srcId="{AA2B4D1F-48D5-457A-B368-D02FA588C750}" destId="{AB4DE474-FC16-4DA9-93C8-7839E9421F0B}" srcOrd="3" destOrd="0" presId="urn:microsoft.com/office/officeart/2005/8/layout/default"/>
    <dgm:cxn modelId="{84D5FFAA-D595-4B3F-B9FB-2AD3D3CB0334}" type="presParOf" srcId="{AA2B4D1F-48D5-457A-B368-D02FA588C750}" destId="{F1AFC83F-001E-4A3E-8FE7-67BB2BC5A547}" srcOrd="4" destOrd="0" presId="urn:microsoft.com/office/officeart/2005/8/layout/default"/>
    <dgm:cxn modelId="{092CBDCA-4AFF-400F-9116-3EF6EBFA1612}" type="presParOf" srcId="{AA2B4D1F-48D5-457A-B368-D02FA588C750}" destId="{D709BEF8-8D7E-467B-B3BF-85A43FE690A9}" srcOrd="5" destOrd="0" presId="urn:microsoft.com/office/officeart/2005/8/layout/default"/>
    <dgm:cxn modelId="{90768AEE-83BD-49B7-BB3F-223DD6FBA96F}" type="presParOf" srcId="{AA2B4D1F-48D5-457A-B368-D02FA588C750}" destId="{C8D2B633-8037-42D7-AE96-12EAFEFCABC1}" srcOrd="6" destOrd="0" presId="urn:microsoft.com/office/officeart/2005/8/layout/default"/>
    <dgm:cxn modelId="{B3C34F42-29BF-43CF-A9C2-2450E739E345}" type="presParOf" srcId="{AA2B4D1F-48D5-457A-B368-D02FA588C750}" destId="{8BB873BD-3366-4030-B242-EBA67DE7DC04}" srcOrd="7" destOrd="0" presId="urn:microsoft.com/office/officeart/2005/8/layout/default"/>
    <dgm:cxn modelId="{B3E0672C-3816-4302-956E-BD414BD4051E}" type="presParOf" srcId="{AA2B4D1F-48D5-457A-B368-D02FA588C750}" destId="{C171CC54-8291-4E10-964B-9EB94B6F9E34}" srcOrd="8" destOrd="0" presId="urn:microsoft.com/office/officeart/2005/8/layout/default"/>
    <dgm:cxn modelId="{1BA75E69-2183-4BF8-AAAE-E426C6C2BB16}" type="presParOf" srcId="{AA2B4D1F-48D5-457A-B368-D02FA588C750}" destId="{093514EF-B823-4868-9B71-C6E49E1882D1}" srcOrd="9" destOrd="0" presId="urn:microsoft.com/office/officeart/2005/8/layout/default"/>
    <dgm:cxn modelId="{3F64A119-A11A-4600-AB43-D9F35F8B0C74}" type="presParOf" srcId="{AA2B4D1F-48D5-457A-B368-D02FA588C750}" destId="{AF8948D0-FD36-442E-8183-04C195F4C973}" srcOrd="10" destOrd="0" presId="urn:microsoft.com/office/officeart/2005/8/layout/default"/>
    <dgm:cxn modelId="{A68D4A03-10BE-4851-B1B5-B9D0E3A1F16D}" type="presParOf" srcId="{AA2B4D1F-48D5-457A-B368-D02FA588C750}" destId="{E5E5867B-7E21-44DD-9350-D4A1CFFC0D78}" srcOrd="11" destOrd="0" presId="urn:microsoft.com/office/officeart/2005/8/layout/default"/>
    <dgm:cxn modelId="{DBF3CE5C-3E85-478D-8A09-7EEC8A714523}" type="presParOf" srcId="{AA2B4D1F-48D5-457A-B368-D02FA588C750}" destId="{19561709-4715-44CF-BFD4-92EB7131B35F}" srcOrd="12" destOrd="0" presId="urn:microsoft.com/office/officeart/2005/8/layout/default"/>
    <dgm:cxn modelId="{A2F5EB34-6EF9-48EC-BE5B-7ABC4DD40B03}" type="presParOf" srcId="{AA2B4D1F-48D5-457A-B368-D02FA588C750}" destId="{C51B633A-3CB0-443F-99C4-9A5706B087E2}" srcOrd="13" destOrd="0" presId="urn:microsoft.com/office/officeart/2005/8/layout/default"/>
    <dgm:cxn modelId="{5D7E9231-F159-4207-A32A-ED1CF1515334}" type="presParOf" srcId="{AA2B4D1F-48D5-457A-B368-D02FA588C750}" destId="{DCF06969-67D4-48C6-9AD4-1112A507AAB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B2607-EA8D-4660-8B3D-9915FF01C9C5}">
      <dsp:nvSpPr>
        <dsp:cNvPr id="0" name=""/>
        <dsp:cNvSpPr/>
      </dsp:nvSpPr>
      <dsp:spPr>
        <a:xfrm>
          <a:off x="463075" y="1395833"/>
          <a:ext cx="2902715" cy="10537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User/Medical Experts</a:t>
          </a:r>
          <a:endParaRPr lang="en-IN" sz="2800" kern="1200" dirty="0"/>
        </a:p>
      </dsp:txBody>
      <dsp:txXfrm>
        <a:off x="463075" y="1395833"/>
        <a:ext cx="2902715" cy="1053777"/>
      </dsp:txXfrm>
    </dsp:sp>
    <dsp:sp modelId="{195B20D5-70DD-44E2-9507-5423997E9891}">
      <dsp:nvSpPr>
        <dsp:cNvPr id="0" name=""/>
        <dsp:cNvSpPr/>
      </dsp:nvSpPr>
      <dsp:spPr>
        <a:xfrm>
          <a:off x="4230121" y="6276"/>
          <a:ext cx="1561298" cy="89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</a:t>
          </a:r>
          <a:endParaRPr lang="en-IN" sz="2800" kern="1200" dirty="0"/>
        </a:p>
      </dsp:txBody>
      <dsp:txXfrm>
        <a:off x="4230121" y="6276"/>
        <a:ext cx="1561298" cy="894286"/>
      </dsp:txXfrm>
    </dsp:sp>
    <dsp:sp modelId="{F1AFC83F-001E-4A3E-8FE7-67BB2BC5A547}">
      <dsp:nvSpPr>
        <dsp:cNvPr id="0" name=""/>
        <dsp:cNvSpPr/>
      </dsp:nvSpPr>
      <dsp:spPr>
        <a:xfrm>
          <a:off x="6618425" y="0"/>
          <a:ext cx="3149991" cy="1459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See Post/Trending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Connect to Doctors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Locate Hospital </a:t>
          </a:r>
          <a:endParaRPr lang="en-IN" sz="2000" kern="1200" dirty="0"/>
        </a:p>
      </dsp:txBody>
      <dsp:txXfrm>
        <a:off x="6618425" y="0"/>
        <a:ext cx="3149991" cy="1459038"/>
      </dsp:txXfrm>
    </dsp:sp>
    <dsp:sp modelId="{C8D2B633-8037-42D7-AE96-12EAFEFCABC1}">
      <dsp:nvSpPr>
        <dsp:cNvPr id="0" name=""/>
        <dsp:cNvSpPr/>
      </dsp:nvSpPr>
      <dsp:spPr>
        <a:xfrm>
          <a:off x="456375" y="3394943"/>
          <a:ext cx="2947577" cy="888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Medical Experts</a:t>
          </a:r>
          <a:endParaRPr lang="en-IN" sz="2800" kern="1200" dirty="0"/>
        </a:p>
      </dsp:txBody>
      <dsp:txXfrm>
        <a:off x="456375" y="3394943"/>
        <a:ext cx="2947577" cy="888902"/>
      </dsp:txXfrm>
    </dsp:sp>
    <dsp:sp modelId="{C171CC54-8291-4E10-964B-9EB94B6F9E34}">
      <dsp:nvSpPr>
        <dsp:cNvPr id="0" name=""/>
        <dsp:cNvSpPr/>
      </dsp:nvSpPr>
      <dsp:spPr>
        <a:xfrm>
          <a:off x="4331926" y="4137525"/>
          <a:ext cx="2434003" cy="89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Not Registered</a:t>
          </a:r>
          <a:endParaRPr lang="en-IN" sz="2800" kern="1200" dirty="0"/>
        </a:p>
      </dsp:txBody>
      <dsp:txXfrm>
        <a:off x="4331926" y="4137525"/>
        <a:ext cx="2434003" cy="894286"/>
      </dsp:txXfrm>
    </dsp:sp>
    <dsp:sp modelId="{AF8948D0-FD36-442E-8183-04C195F4C973}">
      <dsp:nvSpPr>
        <dsp:cNvPr id="0" name=""/>
        <dsp:cNvSpPr/>
      </dsp:nvSpPr>
      <dsp:spPr>
        <a:xfrm rot="10800000" flipV="1">
          <a:off x="4332525" y="2766380"/>
          <a:ext cx="2452785" cy="724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Registered</a:t>
          </a:r>
          <a:endParaRPr lang="en-IN" sz="2600" kern="1200" dirty="0"/>
        </a:p>
      </dsp:txBody>
      <dsp:txXfrm rot="-10800000">
        <a:off x="4332525" y="2766380"/>
        <a:ext cx="2452785" cy="724099"/>
      </dsp:txXfrm>
    </dsp:sp>
    <dsp:sp modelId="{19561709-4715-44CF-BFD4-92EB7131B35F}">
      <dsp:nvSpPr>
        <dsp:cNvPr id="0" name=""/>
        <dsp:cNvSpPr/>
      </dsp:nvSpPr>
      <dsp:spPr>
        <a:xfrm flipH="1">
          <a:off x="7935976" y="2724509"/>
          <a:ext cx="2563204" cy="797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Posts</a:t>
          </a:r>
          <a:endParaRPr lang="en-IN" sz="2600" kern="1200" dirty="0"/>
        </a:p>
      </dsp:txBody>
      <dsp:txXfrm>
        <a:off x="7935976" y="2724509"/>
        <a:ext cx="2563204" cy="797170"/>
      </dsp:txXfrm>
    </dsp:sp>
    <dsp:sp modelId="{DCF06969-67D4-48C6-9AD4-1112A507AABC}">
      <dsp:nvSpPr>
        <dsp:cNvPr id="0" name=""/>
        <dsp:cNvSpPr/>
      </dsp:nvSpPr>
      <dsp:spPr>
        <a:xfrm flipH="1">
          <a:off x="8063981" y="4067733"/>
          <a:ext cx="2772677" cy="93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Register and wait for verification.</a:t>
          </a:r>
          <a:endParaRPr lang="en-IN" sz="2600" kern="1200" dirty="0"/>
        </a:p>
      </dsp:txBody>
      <dsp:txXfrm>
        <a:off x="8063981" y="4067733"/>
        <a:ext cx="2772677" cy="935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5013-772C-462C-B28E-8E3F33CF0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A4BC3-C06B-4653-8C97-93B90A1A4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9822-16D2-4A85-8A36-8D1D3537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3710-887B-428C-8235-EC81E44F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A1C2-C2B1-4DAC-87DD-488E876A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7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90DE-32C2-48AB-85E9-A2231A8D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48286-766F-494A-8264-A62B460D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838E-5A6F-45B4-9BB9-107B56CF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6697-EA98-409A-B395-425988E6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051A-36DF-4C3C-BE87-85306A59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02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D366D-68F9-4232-B355-DCE772C7D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E1EE5-3101-4862-9E37-B5F886CB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BB61-92C0-4CCF-ACA9-8D3888C4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FC17-133D-4332-A459-F004FBD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5F8F-4BA6-482B-9ED0-42C96CB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7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27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1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2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7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3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31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41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97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14C-ECDB-45F8-B612-697933AA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7833-CBED-4880-9F3A-9E1EBC4D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3C25-C229-47D3-A901-5CE1C17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F7AA-3DE8-41CC-B7D4-1E8B8291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C024-0E38-4A9D-A434-BEF06EAF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00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40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63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87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76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14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53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45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6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ACB-C534-4A02-99E3-838F543D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83797-4D33-4BE3-92CA-59AFFF65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3416-224F-4599-8B4C-0A9DA42B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3359-8903-4978-8B7D-EA51C71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3734B-2E4F-4634-A8E9-EC0BAE35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7023-6532-48AB-A3F2-28A7AA09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4BEB-14C4-4648-B383-7DE52CB2F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63C9-8EEC-47AB-941B-BD8BB60ED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8249B-07CB-43B7-9ADB-6CE7586A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ECE0B-FA7A-4585-B656-24BE272D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BF7C3-EA31-403F-9206-E6D757A7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0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3B47-6D0B-4A18-B5E1-711FB0F8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81D27-F5B6-43BD-80D3-B7BB8A01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F1122-C415-4A8D-B3BC-970D8434A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0E680-24E8-4A88-B4C9-813DAE523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80649-DA41-4596-BF3F-26402607A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74205-D0F1-4703-8CB4-E6F5B622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676EC-65C5-4C9B-A553-C1CE44D5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F8C66-35ED-4B23-A3C7-E4F038B2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EA5E-670B-409C-8396-846B8F54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25F83-75BB-460A-956A-EBBA7DE6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B40DD-E8E0-45B7-A149-962A1410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A1FE4-6C6C-4EA6-AA54-D3A9C5DF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1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C799D-75F6-4630-AAF5-99370BB3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8318A-1AC5-45F8-B63C-6E24168A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AAAB1-1535-412B-BA97-3B955E17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70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2B9-7FAD-46FD-B4C0-4EB1116E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B377-347B-4014-9CA0-89C63BF1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AAC4F-DEC8-46DE-850A-5D78599F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89C2B-5D01-4A1D-8324-B6BF1372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DA1A7-7C0E-4649-B320-84A3115A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48C3-FBE3-404D-A8F3-010D49DD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FC4A-8C53-4438-9432-FFAABA72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6F5F2-F0BE-486F-9B22-2F963FBFD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E02F0-054A-44D4-A470-1FE3009F2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4AF15-C7C4-4C42-95BC-2FAA82F0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F464-AF8F-4AB1-A549-26541679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690D2-D902-4AAF-8065-521B1E99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9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242F1-86D0-466D-A6DA-5145689D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2BE30-2993-4DE5-9873-F45ED8EA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1C06-9287-4413-9C20-D7329775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6FBA-37A5-4193-9A8C-0482F2F83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153C-AF88-4649-9A63-D21D25B5E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8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07E1-E5BB-455D-94E5-C57334E7D051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C4ECD6-69BD-4B39-BB50-D9CAC1DE0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4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DD2A-A86A-40F9-B28F-6DB8FE1CC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002EC-6C2D-440F-BF9B-A2D449491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580" y="3567078"/>
            <a:ext cx="8637072" cy="9776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E65D8-9417-496F-87A0-3A561AD0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58" y="1741251"/>
            <a:ext cx="6505435" cy="5029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19605-7772-4AB0-A56C-E20E33390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b="78298"/>
          <a:stretch/>
        </p:blipFill>
        <p:spPr>
          <a:xfrm>
            <a:off x="1960579" y="0"/>
            <a:ext cx="8466595" cy="17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A57B-F1AF-4AF3-BADC-793A90F9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TEAM MEMBERS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C8A5-032B-4515-943D-DFAA95AD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600" dirty="0"/>
              <a:t>Apoorve Goyal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Samiksha Agrawal</a:t>
            </a:r>
          </a:p>
          <a:p>
            <a:pPr>
              <a:buFont typeface="+mj-lt"/>
              <a:buAutoNum type="arabicPeriod"/>
            </a:pPr>
            <a:r>
              <a:rPr lang="en-US" sz="3600" dirty="0" err="1"/>
              <a:t>Maaz</a:t>
            </a:r>
            <a:r>
              <a:rPr lang="en-US" sz="3600" dirty="0"/>
              <a:t> bin </a:t>
            </a:r>
            <a:r>
              <a:rPr lang="en-US" sz="3600" dirty="0" err="1"/>
              <a:t>Asad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619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DD2A-A86A-40F9-B28F-6DB8FE1CC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72" y="390007"/>
            <a:ext cx="3658321" cy="640223"/>
          </a:xfrm>
        </p:spPr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002EC-6C2D-440F-BF9B-A2D449491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706" y="1519406"/>
            <a:ext cx="8881353" cy="462847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Idea: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2000" dirty="0"/>
              <a:t>The main objective of our hack is: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 provide a platform to verified doctors where they can create posts regarding any disease(symptoms, treatment, precautions, etc.).</a:t>
            </a:r>
          </a:p>
          <a:p>
            <a:pPr lvl="2" algn="l"/>
            <a:endParaRPr lang="en-US" sz="20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Users can view these posts, filter them, get real time data(in case of COVID-19 like pandemic), and even send request to  connect to doctors available there.</a:t>
            </a:r>
          </a:p>
          <a:p>
            <a:pPr lvl="2" algn="l"/>
            <a:endParaRPr lang="en-US" sz="20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User can also search for best hospital(ranging from Buildings to simple clinic) for a particular disease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2" algn="l"/>
            <a:endParaRPr lang="en-US" sz="2000" dirty="0"/>
          </a:p>
          <a:p>
            <a:pPr algn="l"/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9B2BA-6C35-48EF-A31A-5E059F422B9F}"/>
              </a:ext>
            </a:extLst>
          </p:cNvPr>
          <p:cNvSpPr txBox="1"/>
          <p:nvPr/>
        </p:nvSpPr>
        <p:spPr>
          <a:xfrm>
            <a:off x="860897" y="4080754"/>
            <a:ext cx="863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7F135-1ADD-4616-BE66-FBD4FEB8D71E}"/>
              </a:ext>
            </a:extLst>
          </p:cNvPr>
          <p:cNvSpPr txBox="1"/>
          <p:nvPr/>
        </p:nvSpPr>
        <p:spPr>
          <a:xfrm>
            <a:off x="7548662" y="6488947"/>
            <a:ext cx="177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 To be added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0671-01D6-476B-8481-10635F0D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8" y="267129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TECH STACK USED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816E-2574-4A11-9347-C3D173D1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58" y="1411559"/>
            <a:ext cx="9147602" cy="405538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2000" dirty="0"/>
          </a:p>
          <a:p>
            <a:pPr marL="800100" lvl="1" indent="-342900">
              <a:buFont typeface="+mj-lt"/>
              <a:buAutoNum type="arabicPeriod"/>
            </a:pPr>
            <a:r>
              <a:rPr lang="en-IN" sz="2000" dirty="0"/>
              <a:t>HTML5, CSS3, Bootstrap, </a:t>
            </a:r>
            <a:r>
              <a:rPr lang="en-IN" sz="2000" dirty="0" err="1"/>
              <a:t>Javascript</a:t>
            </a:r>
            <a:r>
              <a:rPr lang="en-IN" sz="2000" dirty="0"/>
              <a:t>, </a:t>
            </a:r>
            <a:r>
              <a:rPr lang="en-IN" sz="2000" dirty="0" err="1"/>
              <a:t>Jquery</a:t>
            </a:r>
            <a:r>
              <a:rPr lang="en-IN" sz="2000" dirty="0"/>
              <a:t> – Frontend Frameworks</a:t>
            </a:r>
          </a:p>
          <a:p>
            <a:pPr marL="800100" lvl="1" indent="-342900">
              <a:buFont typeface="+mj-lt"/>
              <a:buAutoNum type="arabicPeriod"/>
            </a:pPr>
            <a:endParaRPr lang="en-IN" sz="2000" dirty="0"/>
          </a:p>
          <a:p>
            <a:pPr marL="800100" lvl="1" indent="-342900">
              <a:buFont typeface="+mj-lt"/>
              <a:buAutoNum type="arabicPeriod"/>
            </a:pPr>
            <a:r>
              <a:rPr lang="en-IN" sz="2000" dirty="0"/>
              <a:t>Firebase – Authentication for Users, Storing and fetching data from 				  </a:t>
            </a:r>
            <a:r>
              <a:rPr lang="en-IN" sz="2000" dirty="0" err="1"/>
              <a:t>firestore</a:t>
            </a:r>
            <a:r>
              <a:rPr lang="en-IN" sz="20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IN" sz="2000" dirty="0"/>
          </a:p>
          <a:p>
            <a:pPr marL="800100" lvl="1" indent="-342900">
              <a:buFont typeface="+mj-lt"/>
              <a:buAutoNum type="arabicPeriod"/>
            </a:pPr>
            <a:r>
              <a:rPr lang="en-IN" sz="2000" dirty="0"/>
              <a:t>Google Maps API – For locating the hospitals on the Map</a:t>
            </a:r>
            <a:r>
              <a:rPr lang="en-IN" sz="2000" dirty="0">
                <a:solidFill>
                  <a:srgbClr val="FF0000"/>
                </a:solidFill>
              </a:rPr>
              <a:t>*</a:t>
            </a:r>
          </a:p>
          <a:p>
            <a:pPr marL="800100" lvl="1" indent="-342900">
              <a:buFont typeface="+mj-lt"/>
              <a:buAutoNum type="arabicPeriod"/>
            </a:pPr>
            <a:endParaRPr lang="en-IN" sz="20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/>
              <a:t>Django, PostgreSQL – Authentication for Doctors</a:t>
            </a:r>
          </a:p>
          <a:p>
            <a:pPr marL="800100" lvl="1" indent="-342900">
              <a:buFont typeface="+mj-lt"/>
              <a:buAutoNum type="arabicPeriod"/>
            </a:pPr>
            <a:endParaRPr lang="en-IN" sz="2000" dirty="0"/>
          </a:p>
          <a:p>
            <a:pPr marL="800100" lvl="1" indent="-342900">
              <a:buFont typeface="+mj-lt"/>
              <a:buAutoNum type="arabicPeriod"/>
            </a:pPr>
            <a:endParaRPr lang="en-IN" sz="20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2EFB6-0276-4F14-B99D-2EAA3D8E81F9}"/>
              </a:ext>
            </a:extLst>
          </p:cNvPr>
          <p:cNvSpPr/>
          <p:nvPr/>
        </p:nvSpPr>
        <p:spPr>
          <a:xfrm>
            <a:off x="7548257" y="6435006"/>
            <a:ext cx="1434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 To be added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F5CF-C4F6-4ED2-8A61-FDEEB98E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81" y="2370306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BUISNESS POTENTIAL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6581-9C2B-40A2-A615-F818774B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4876" y="5807413"/>
            <a:ext cx="5519125" cy="233949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56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2049-2FBD-436F-A9FF-0CEC9223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29" y="122323"/>
            <a:ext cx="3632019" cy="683693"/>
          </a:xfrm>
        </p:spPr>
        <p:txBody>
          <a:bodyPr>
            <a:noAutofit/>
          </a:bodyPr>
          <a:lstStyle/>
          <a:p>
            <a:r>
              <a:rPr lang="en-US" sz="5400" dirty="0"/>
              <a:t>Flowchart</a:t>
            </a:r>
            <a:endParaRPr lang="en-IN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C517D-3145-4790-8868-48ED9DD1F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208747"/>
              </p:ext>
            </p:extLst>
          </p:nvPr>
        </p:nvGraphicFramePr>
        <p:xfrm>
          <a:off x="-330740" y="1254867"/>
          <a:ext cx="11974749" cy="667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Bent-Up 4">
            <a:extLst>
              <a:ext uri="{FF2B5EF4-FFF2-40B4-BE49-F238E27FC236}">
                <a16:creationId xmlns:a16="http://schemas.microsoft.com/office/drawing/2014/main" id="{FBB59E0E-364F-4E23-8F6C-D2D7C8D6760D}"/>
              </a:ext>
            </a:extLst>
          </p:cNvPr>
          <p:cNvSpPr/>
          <p:nvPr/>
        </p:nvSpPr>
        <p:spPr>
          <a:xfrm rot="5400000" flipH="1">
            <a:off x="2402734" y="1136565"/>
            <a:ext cx="914400" cy="1566154"/>
          </a:xfrm>
          <a:prstGeom prst="bentUpArrow">
            <a:avLst>
              <a:gd name="adj1" fmla="val 25000"/>
              <a:gd name="adj2" fmla="val 2340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44AAECA-D247-420F-868C-5E65361801BA}"/>
              </a:ext>
            </a:extLst>
          </p:cNvPr>
          <p:cNvSpPr/>
          <p:nvPr/>
        </p:nvSpPr>
        <p:spPr>
          <a:xfrm>
            <a:off x="1867713" y="3842425"/>
            <a:ext cx="418289" cy="573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9BD19E7-DC6E-4049-8CA5-72108F2CEF98}"/>
              </a:ext>
            </a:extLst>
          </p:cNvPr>
          <p:cNvSpPr/>
          <p:nvPr/>
        </p:nvSpPr>
        <p:spPr>
          <a:xfrm rot="14767497">
            <a:off x="3223401" y="4280014"/>
            <a:ext cx="354489" cy="559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63461CD-1F00-49E6-9443-6C2758DC145C}"/>
              </a:ext>
            </a:extLst>
          </p:cNvPr>
          <p:cNvSpPr/>
          <p:nvPr/>
        </p:nvSpPr>
        <p:spPr>
          <a:xfrm rot="18477427">
            <a:off x="3207353" y="5274382"/>
            <a:ext cx="354489" cy="574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817A810-64B8-4668-8419-9515564FDB07}"/>
              </a:ext>
            </a:extLst>
          </p:cNvPr>
          <p:cNvSpPr/>
          <p:nvPr/>
        </p:nvSpPr>
        <p:spPr>
          <a:xfrm>
            <a:off x="5554497" y="1556418"/>
            <a:ext cx="638783" cy="3307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E57C76AC-FEA0-4065-B1A1-8EE21000C77E}"/>
              </a:ext>
            </a:extLst>
          </p:cNvPr>
          <p:cNvSpPr/>
          <p:nvPr/>
        </p:nvSpPr>
        <p:spPr>
          <a:xfrm>
            <a:off x="6663769" y="5603133"/>
            <a:ext cx="805773" cy="4401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88611CE5-0F76-4627-AAE1-2F5EC136F452}"/>
              </a:ext>
            </a:extLst>
          </p:cNvPr>
          <p:cNvSpPr/>
          <p:nvPr/>
        </p:nvSpPr>
        <p:spPr>
          <a:xfrm>
            <a:off x="6645614" y="4260713"/>
            <a:ext cx="805773" cy="3988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8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FAB8-435C-4666-BC03-B587F39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6E153-986D-4B89-B855-FA22497A7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08562"/>
            <a:ext cx="8422841" cy="5839837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338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3306-1C11-49AF-927A-1D8F0394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CF119-2BBE-4853-A399-EBCAA534E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" y="637162"/>
            <a:ext cx="8841980" cy="5583676"/>
          </a:xfrm>
        </p:spPr>
      </p:pic>
    </p:spTree>
    <p:extLst>
      <p:ext uri="{BB962C8B-B14F-4D97-AF65-F5344CB8AC3E}">
        <p14:creationId xmlns:p14="http://schemas.microsoft.com/office/powerpoint/2010/main" val="361519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160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TEAM MEMBERS</vt:lpstr>
      <vt:lpstr>Overview</vt:lpstr>
      <vt:lpstr>TECH STACK USED</vt:lpstr>
      <vt:lpstr>BUISNESS POTENTIAL</vt:lpstr>
      <vt:lpstr>Flowchart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Apoorve Goyal</dc:creator>
  <cp:lastModifiedBy>Apoorve Goyal</cp:lastModifiedBy>
  <cp:revision>13</cp:revision>
  <dcterms:created xsi:type="dcterms:W3CDTF">2020-04-11T13:00:49Z</dcterms:created>
  <dcterms:modified xsi:type="dcterms:W3CDTF">2020-04-12T00:29:18Z</dcterms:modified>
</cp:coreProperties>
</file>