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7" r:id="rId7"/>
    <p:sldId id="261" r:id="rId8"/>
    <p:sldId id="263" r:id="rId9"/>
    <p:sldId id="270" r:id="rId10"/>
    <p:sldId id="269" r:id="rId11"/>
    <p:sldId id="272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BF3EC-D405-BB95-A321-B16BDF2A878D}" v="129" dt="2023-09-05T06:24:56.249"/>
    <p1510:client id="{14DE6B3F-1B54-4D2B-8DFF-5DDA7431F3C8}" v="727" dt="2023-09-05T06:27:38.592"/>
    <p1510:client id="{68A45436-0949-41B4-2059-CB572A955F9D}" v="6" dt="2023-09-05T05:52:02.164"/>
    <p1510:client id="{AEBE1011-545C-300D-0499-1AA33A5F582A}" v="24" dt="2023-09-05T06:37:1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nkur Chakraborty" userId="744dd6c7-6857-4882-8354-9251487d847b" providerId="ADAL" clId="{14DE6B3F-1B54-4D2B-8DFF-5DDA7431F3C8}"/>
    <pc:docChg chg="undo custSel addSld delSld modSld sldOrd">
      <pc:chgData name="Kushankur Chakraborty" userId="744dd6c7-6857-4882-8354-9251487d847b" providerId="ADAL" clId="{14DE6B3F-1B54-4D2B-8DFF-5DDA7431F3C8}" dt="2023-09-05T06:27:38.592" v="1531" actId="20577"/>
      <pc:docMkLst>
        <pc:docMk/>
      </pc:docMkLst>
      <pc:sldChg chg="modSp mod">
        <pc:chgData name="Kushankur Chakraborty" userId="744dd6c7-6857-4882-8354-9251487d847b" providerId="ADAL" clId="{14DE6B3F-1B54-4D2B-8DFF-5DDA7431F3C8}" dt="2023-09-05T06:27:38.592" v="1531" actId="20577"/>
        <pc:sldMkLst>
          <pc:docMk/>
          <pc:sldMk cId="4261001531" sldId="256"/>
        </pc:sldMkLst>
        <pc:spChg chg="mod">
          <ac:chgData name="Kushankur Chakraborty" userId="744dd6c7-6857-4882-8354-9251487d847b" providerId="ADAL" clId="{14DE6B3F-1B54-4D2B-8DFF-5DDA7431F3C8}" dt="2023-09-05T06:27:38.592" v="1531" actId="20577"/>
          <ac:spMkLst>
            <pc:docMk/>
            <pc:sldMk cId="4261001531" sldId="256"/>
            <ac:spMk id="3" creationId="{91DA96E3-FAB7-73C0-D656-91283EB36402}"/>
          </ac:spMkLst>
        </pc:spChg>
      </pc:sldChg>
      <pc:sldChg chg="modSp mod">
        <pc:chgData name="Kushankur Chakraborty" userId="744dd6c7-6857-4882-8354-9251487d847b" providerId="ADAL" clId="{14DE6B3F-1B54-4D2B-8DFF-5DDA7431F3C8}" dt="2023-09-05T04:54:25.811" v="0"/>
        <pc:sldMkLst>
          <pc:docMk/>
          <pc:sldMk cId="48212562" sldId="257"/>
        </pc:sldMkLst>
        <pc:spChg chg="mod">
          <ac:chgData name="Kushankur Chakraborty" userId="744dd6c7-6857-4882-8354-9251487d847b" providerId="ADAL" clId="{14DE6B3F-1B54-4D2B-8DFF-5DDA7431F3C8}" dt="2023-09-05T04:54:25.811" v="0"/>
          <ac:spMkLst>
            <pc:docMk/>
            <pc:sldMk cId="48212562" sldId="257"/>
            <ac:spMk id="3" creationId="{0113A679-E1A3-BCF6-2F14-15C85C16B4F0}"/>
          </ac:spMkLst>
        </pc:spChg>
      </pc:sldChg>
      <pc:sldChg chg="modSp mod">
        <pc:chgData name="Kushankur Chakraborty" userId="744dd6c7-6857-4882-8354-9251487d847b" providerId="ADAL" clId="{14DE6B3F-1B54-4D2B-8DFF-5DDA7431F3C8}" dt="2023-09-05T05:25:08.469" v="655" actId="20577"/>
        <pc:sldMkLst>
          <pc:docMk/>
          <pc:sldMk cId="2281247460" sldId="258"/>
        </pc:sldMkLst>
        <pc:spChg chg="mod">
          <ac:chgData name="Kushankur Chakraborty" userId="744dd6c7-6857-4882-8354-9251487d847b" providerId="ADAL" clId="{14DE6B3F-1B54-4D2B-8DFF-5DDA7431F3C8}" dt="2023-09-05T05:25:08.469" v="655" actId="20577"/>
          <ac:spMkLst>
            <pc:docMk/>
            <pc:sldMk cId="2281247460" sldId="258"/>
            <ac:spMk id="3" creationId="{36D28FAE-CFF0-2A83-EA74-12019063421E}"/>
          </ac:spMkLst>
        </pc:spChg>
      </pc:sldChg>
      <pc:sldChg chg="del ord">
        <pc:chgData name="Kushankur Chakraborty" userId="744dd6c7-6857-4882-8354-9251487d847b" providerId="ADAL" clId="{14DE6B3F-1B54-4D2B-8DFF-5DDA7431F3C8}" dt="2023-09-05T06:07:24.977" v="1193" actId="47"/>
        <pc:sldMkLst>
          <pc:docMk/>
          <pc:sldMk cId="3050008063" sldId="259"/>
        </pc:sldMkLst>
      </pc:sldChg>
      <pc:sldChg chg="addSp delSp modSp del mod">
        <pc:chgData name="Kushankur Chakraborty" userId="744dd6c7-6857-4882-8354-9251487d847b" providerId="ADAL" clId="{14DE6B3F-1B54-4D2B-8DFF-5DDA7431F3C8}" dt="2023-09-05T06:15:26.180" v="1413" actId="47"/>
        <pc:sldMkLst>
          <pc:docMk/>
          <pc:sldMk cId="2827185969" sldId="260"/>
        </pc:sldMkLst>
        <pc:spChg chg="mod">
          <ac:chgData name="Kushankur Chakraborty" userId="744dd6c7-6857-4882-8354-9251487d847b" providerId="ADAL" clId="{14DE6B3F-1B54-4D2B-8DFF-5DDA7431F3C8}" dt="2023-09-05T06:08:51.994" v="1313" actId="20577"/>
          <ac:spMkLst>
            <pc:docMk/>
            <pc:sldMk cId="2827185969" sldId="260"/>
            <ac:spMk id="2" creationId="{DE5B6471-16D4-0A4B-7F92-6DECDC41759E}"/>
          </ac:spMkLst>
        </pc:spChg>
        <pc:spChg chg="mod">
          <ac:chgData name="Kushankur Chakraborty" userId="744dd6c7-6857-4882-8354-9251487d847b" providerId="ADAL" clId="{14DE6B3F-1B54-4D2B-8DFF-5DDA7431F3C8}" dt="2023-09-05T05:00:34.711" v="216" actId="14100"/>
          <ac:spMkLst>
            <pc:docMk/>
            <pc:sldMk cId="2827185969" sldId="260"/>
            <ac:spMk id="3" creationId="{CD221F51-3A7F-E260-9848-4ECB7F5C465B}"/>
          </ac:spMkLst>
        </pc:spChg>
        <pc:spChg chg="add mod">
          <ac:chgData name="Kushankur Chakraborty" userId="744dd6c7-6857-4882-8354-9251487d847b" providerId="ADAL" clId="{14DE6B3F-1B54-4D2B-8DFF-5DDA7431F3C8}" dt="2023-09-05T05:09:49.224" v="318" actId="20577"/>
          <ac:spMkLst>
            <pc:docMk/>
            <pc:sldMk cId="2827185969" sldId="260"/>
            <ac:spMk id="4" creationId="{FB76432C-6D8C-AF15-3CB5-6A56A7A33BEF}"/>
          </ac:spMkLst>
        </pc:spChg>
        <pc:picChg chg="add del mod">
          <ac:chgData name="Kushankur Chakraborty" userId="744dd6c7-6857-4882-8354-9251487d847b" providerId="ADAL" clId="{14DE6B3F-1B54-4D2B-8DFF-5DDA7431F3C8}" dt="2023-09-05T05:49:34.917" v="804" actId="931"/>
          <ac:picMkLst>
            <pc:docMk/>
            <pc:sldMk cId="2827185969" sldId="260"/>
            <ac:picMk id="6" creationId="{718FB7D2-CE34-0BB4-83C6-F999AA6A70E9}"/>
          </ac:picMkLst>
        </pc:picChg>
        <pc:picChg chg="add del mod">
          <ac:chgData name="Kushankur Chakraborty" userId="744dd6c7-6857-4882-8354-9251487d847b" providerId="ADAL" clId="{14DE6B3F-1B54-4D2B-8DFF-5DDA7431F3C8}" dt="2023-09-05T05:50:44.593" v="807" actId="21"/>
          <ac:picMkLst>
            <pc:docMk/>
            <pc:sldMk cId="2827185969" sldId="260"/>
            <ac:picMk id="2050" creationId="{320912D4-C74A-C4B9-14A5-B8FC0F7696B6}"/>
          </ac:picMkLst>
        </pc:picChg>
      </pc:sldChg>
      <pc:sldChg chg="addSp delSp modSp mod setBg">
        <pc:chgData name="Kushankur Chakraborty" userId="744dd6c7-6857-4882-8354-9251487d847b" providerId="ADAL" clId="{14DE6B3F-1B54-4D2B-8DFF-5DDA7431F3C8}" dt="2023-09-05T06:16:41.585" v="1422" actId="26606"/>
        <pc:sldMkLst>
          <pc:docMk/>
          <pc:sldMk cId="620608530" sldId="261"/>
        </pc:sldMkLst>
        <pc:spChg chg="mo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2" creationId="{353CD34C-586F-D541-1342-179AD65453C2}"/>
          </ac:spMkLst>
        </pc:spChg>
        <pc:spChg chg="add del mo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3" creationId="{4D07CA2A-11C2-0DF7-EBBA-37279FE08C2E}"/>
          </ac:spMkLst>
        </pc:spChg>
        <pc:spChg chg="ad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8" creationId="{907EF6B7-1338-4443-8C46-6A318D952DFD}"/>
          </ac:spMkLst>
        </pc:spChg>
        <pc:spChg chg="add del">
          <ac:chgData name="Kushankur Chakraborty" userId="744dd6c7-6857-4882-8354-9251487d847b" providerId="ADAL" clId="{14DE6B3F-1B54-4D2B-8DFF-5DDA7431F3C8}" dt="2023-09-05T06:16:41.577" v="1421" actId="26606"/>
          <ac:spMkLst>
            <pc:docMk/>
            <pc:sldMk cId="620608530" sldId="261"/>
            <ac:spMk id="9" creationId="{545D489D-16E1-484D-867B-144368D74B83}"/>
          </ac:spMkLst>
        </pc:spChg>
        <pc:spChg chg="ad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10" creationId="{DAAE4CDD-124C-4DCF-9584-B6033B545DD5}"/>
          </ac:spMkLst>
        </pc:spChg>
        <pc:spChg chg="add del">
          <ac:chgData name="Kushankur Chakraborty" userId="744dd6c7-6857-4882-8354-9251487d847b" providerId="ADAL" clId="{14DE6B3F-1B54-4D2B-8DFF-5DDA7431F3C8}" dt="2023-09-05T06:16:41.577" v="1421" actId="26606"/>
          <ac:spMkLst>
            <pc:docMk/>
            <pc:sldMk cId="620608530" sldId="261"/>
            <ac:spMk id="11" creationId="{49A496F5-B01E-4BF8-9D1E-C4E53B6F9652}"/>
          </ac:spMkLst>
        </pc:spChg>
        <pc:spChg chg="ad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12" creationId="{081E4A58-353D-44AE-B2FC-2A74E2E400F7}"/>
          </ac:spMkLst>
        </pc:spChg>
        <pc:spChg chg="add del">
          <ac:chgData name="Kushankur Chakraborty" userId="744dd6c7-6857-4882-8354-9251487d847b" providerId="ADAL" clId="{14DE6B3F-1B54-4D2B-8DFF-5DDA7431F3C8}" dt="2023-09-05T06:16:41.577" v="1421" actId="26606"/>
          <ac:spMkLst>
            <pc:docMk/>
            <pc:sldMk cId="620608530" sldId="261"/>
            <ac:spMk id="13" creationId="{6E895C8D-1379-40B8-8B1B-B6F5AEAF0A6C}"/>
          </ac:spMkLst>
        </pc:spChg>
        <pc:spChg chg="ad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15" creationId="{4D07CA2A-11C2-0DF7-EBBA-37279FE08C2E}"/>
          </ac:spMkLst>
        </pc:spChg>
        <pc:graphicFrameChg chg="add del">
          <ac:chgData name="Kushankur Chakraborty" userId="744dd6c7-6857-4882-8354-9251487d847b" providerId="ADAL" clId="{14DE6B3F-1B54-4D2B-8DFF-5DDA7431F3C8}" dt="2023-09-05T06:16:41.577" v="1421" actId="26606"/>
          <ac:graphicFrameMkLst>
            <pc:docMk/>
            <pc:sldMk cId="620608530" sldId="261"/>
            <ac:graphicFrameMk id="5" creationId="{AD9A44B6-B3DD-0A8A-D9CB-19FA467B3674}"/>
          </ac:graphicFrameMkLst>
        </pc:graphicFrameChg>
      </pc:sldChg>
      <pc:sldChg chg="addSp delSp modSp mod ord setBg">
        <pc:chgData name="Kushankur Chakraborty" userId="744dd6c7-6857-4882-8354-9251487d847b" providerId="ADAL" clId="{14DE6B3F-1B54-4D2B-8DFF-5DDA7431F3C8}" dt="2023-09-05T06:25:52.106" v="1517" actId="20577"/>
        <pc:sldMkLst>
          <pc:docMk/>
          <pc:sldMk cId="3547023453" sldId="262"/>
        </pc:sldMkLst>
        <pc:spChg chg="mo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2" creationId="{A2311DE6-F516-A86C-9004-DEB5D4E7961C}"/>
          </ac:spMkLst>
        </pc:spChg>
        <pc:spChg chg="mod">
          <ac:chgData name="Kushankur Chakraborty" userId="744dd6c7-6857-4882-8354-9251487d847b" providerId="ADAL" clId="{14DE6B3F-1B54-4D2B-8DFF-5DDA7431F3C8}" dt="2023-09-05T06:25:52.106" v="1517" actId="20577"/>
          <ac:spMkLst>
            <pc:docMk/>
            <pc:sldMk cId="3547023453" sldId="262"/>
            <ac:spMk id="3" creationId="{1196EE23-5D57-95AE-0FAF-81998E7B92CA}"/>
          </ac:spMkLst>
        </pc:spChg>
        <pc:spChg chg="add del">
          <ac:chgData name="Kushankur Chakraborty" userId="744dd6c7-6857-4882-8354-9251487d847b" providerId="ADAL" clId="{14DE6B3F-1B54-4D2B-8DFF-5DDA7431F3C8}" dt="2023-09-05T06:17:43.856" v="1429" actId="26606"/>
          <ac:spMkLst>
            <pc:docMk/>
            <pc:sldMk cId="3547023453" sldId="262"/>
            <ac:spMk id="10" creationId="{058A14AF-9FB5-4CC7-BA35-E8E85D3EDF0E}"/>
          </ac:spMkLst>
        </pc:spChg>
        <pc:spChg chg="add del">
          <ac:chgData name="Kushankur Chakraborty" userId="744dd6c7-6857-4882-8354-9251487d847b" providerId="ADAL" clId="{14DE6B3F-1B54-4D2B-8DFF-5DDA7431F3C8}" dt="2023-09-05T06:17:43.856" v="1429" actId="26606"/>
          <ac:spMkLst>
            <pc:docMk/>
            <pc:sldMk cId="3547023453" sldId="262"/>
            <ac:spMk id="12" creationId="{3A9A4357-BD1D-4622-A4FE-766E6AB8DE84}"/>
          </ac:spMkLst>
        </pc:spChg>
        <pc:spChg chg="add del">
          <ac:chgData name="Kushankur Chakraborty" userId="744dd6c7-6857-4882-8354-9251487d847b" providerId="ADAL" clId="{14DE6B3F-1B54-4D2B-8DFF-5DDA7431F3C8}" dt="2023-09-05T06:17:43.856" v="1429" actId="26606"/>
          <ac:spMkLst>
            <pc:docMk/>
            <pc:sldMk cId="3547023453" sldId="262"/>
            <ac:spMk id="14" creationId="{E659831F-0D9A-4C63-9EBB-8435B85A440F}"/>
          </ac:spMkLst>
        </pc:spChg>
        <pc:spChg chg="add del">
          <ac:chgData name="Kushankur Chakraborty" userId="744dd6c7-6857-4882-8354-9251487d847b" providerId="ADAL" clId="{14DE6B3F-1B54-4D2B-8DFF-5DDA7431F3C8}" dt="2023-09-05T06:17:43.856" v="1429" actId="26606"/>
          <ac:spMkLst>
            <pc:docMk/>
            <pc:sldMk cId="3547023453" sldId="262"/>
            <ac:spMk id="16" creationId="{E6995CE5-F890-4ABA-82A2-26507CE8D2A3}"/>
          </ac:spMkLst>
        </pc:spChg>
        <pc:spChg chg="ad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18" creationId="{2550BE34-C2B8-49B8-8519-67A8CAD51AE9}"/>
          </ac:spMkLst>
        </pc:spChg>
        <pc:spChg chg="ad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19" creationId="{A7457DD9-5A45-400A-AB4B-4B4EDECA25F1}"/>
          </ac:spMkLst>
        </pc:spChg>
        <pc:spChg chg="ad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20" creationId="{441CF7D6-A660-431A-B0BB-140A0D5556B6}"/>
          </ac:spMkLst>
        </pc:spChg>
        <pc:spChg chg="ad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21" creationId="{0570A85B-3810-4F95-97B0-CBF4CCDB381C}"/>
          </ac:spMkLst>
        </pc:spChg>
        <pc:picChg chg="add mod">
          <ac:chgData name="Kushankur Chakraborty" userId="744dd6c7-6857-4882-8354-9251487d847b" providerId="ADAL" clId="{14DE6B3F-1B54-4D2B-8DFF-5DDA7431F3C8}" dt="2023-09-05T06:17:43.863" v="1430" actId="26606"/>
          <ac:picMkLst>
            <pc:docMk/>
            <pc:sldMk cId="3547023453" sldId="262"/>
            <ac:picMk id="5" creationId="{6C36FEBA-4868-02C4-6493-DD3D1CE6188B}"/>
          </ac:picMkLst>
        </pc:picChg>
      </pc:sldChg>
      <pc:sldChg chg="addSp modSp new mod setBg">
        <pc:chgData name="Kushankur Chakraborty" userId="744dd6c7-6857-4882-8354-9251487d847b" providerId="ADAL" clId="{14DE6B3F-1B54-4D2B-8DFF-5DDA7431F3C8}" dt="2023-09-05T06:09:45.698" v="1374" actId="15"/>
        <pc:sldMkLst>
          <pc:docMk/>
          <pc:sldMk cId="3898175277" sldId="263"/>
        </pc:sldMkLst>
        <pc:spChg chg="mod">
          <ac:chgData name="Kushankur Chakraborty" userId="744dd6c7-6857-4882-8354-9251487d847b" providerId="ADAL" clId="{14DE6B3F-1B54-4D2B-8DFF-5DDA7431F3C8}" dt="2023-09-05T06:08:07.089" v="1271" actId="26606"/>
          <ac:spMkLst>
            <pc:docMk/>
            <pc:sldMk cId="3898175277" sldId="263"/>
            <ac:spMk id="2" creationId="{664750CE-5C66-7B31-3431-A14E1808F360}"/>
          </ac:spMkLst>
        </pc:spChg>
        <pc:spChg chg="mod">
          <ac:chgData name="Kushankur Chakraborty" userId="744dd6c7-6857-4882-8354-9251487d847b" providerId="ADAL" clId="{14DE6B3F-1B54-4D2B-8DFF-5DDA7431F3C8}" dt="2023-09-05T06:09:45.698" v="1374" actId="15"/>
          <ac:spMkLst>
            <pc:docMk/>
            <pc:sldMk cId="3898175277" sldId="263"/>
            <ac:spMk id="3" creationId="{C3738A51-152A-8247-EC8F-88A437595951}"/>
          </ac:spMkLst>
        </pc:spChg>
        <pc:spChg chg="add">
          <ac:chgData name="Kushankur Chakraborty" userId="744dd6c7-6857-4882-8354-9251487d847b" providerId="ADAL" clId="{14DE6B3F-1B54-4D2B-8DFF-5DDA7431F3C8}" dt="2023-09-05T06:08:07.089" v="1271" actId="26606"/>
          <ac:spMkLst>
            <pc:docMk/>
            <pc:sldMk cId="3898175277" sldId="263"/>
            <ac:spMk id="8" creationId="{907EF6B7-1338-4443-8C46-6A318D952DFD}"/>
          </ac:spMkLst>
        </pc:spChg>
        <pc:spChg chg="add">
          <ac:chgData name="Kushankur Chakraborty" userId="744dd6c7-6857-4882-8354-9251487d847b" providerId="ADAL" clId="{14DE6B3F-1B54-4D2B-8DFF-5DDA7431F3C8}" dt="2023-09-05T06:08:07.089" v="1271" actId="26606"/>
          <ac:spMkLst>
            <pc:docMk/>
            <pc:sldMk cId="3898175277" sldId="263"/>
            <ac:spMk id="10" creationId="{DAAE4CDD-124C-4DCF-9584-B6033B545DD5}"/>
          </ac:spMkLst>
        </pc:spChg>
        <pc:spChg chg="add">
          <ac:chgData name="Kushankur Chakraborty" userId="744dd6c7-6857-4882-8354-9251487d847b" providerId="ADAL" clId="{14DE6B3F-1B54-4D2B-8DFF-5DDA7431F3C8}" dt="2023-09-05T06:08:07.089" v="1271" actId="26606"/>
          <ac:spMkLst>
            <pc:docMk/>
            <pc:sldMk cId="3898175277" sldId="263"/>
            <ac:spMk id="12" creationId="{081E4A58-353D-44AE-B2FC-2A74E2E400F7}"/>
          </ac:spMkLst>
        </pc:spChg>
      </pc:sldChg>
      <pc:sldChg chg="addSp delSp modSp new mod setBg">
        <pc:chgData name="Kushankur Chakraborty" userId="744dd6c7-6857-4882-8354-9251487d847b" providerId="ADAL" clId="{14DE6B3F-1B54-4D2B-8DFF-5DDA7431F3C8}" dt="2023-09-05T06:16:02.255" v="1419" actId="26606"/>
        <pc:sldMkLst>
          <pc:docMk/>
          <pc:sldMk cId="2518801389" sldId="264"/>
        </pc:sldMkLst>
        <pc:spChg chg="mo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2" creationId="{D176DE8A-40CC-3C6F-72EE-90A13D43C717}"/>
          </ac:spMkLst>
        </pc:spChg>
        <pc:spChg chg="add del mo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3" creationId="{345E1306-C41D-86B4-4C70-33C422B711BC}"/>
          </ac:spMkLst>
        </pc:spChg>
        <pc:spChg chg="add del">
          <ac:chgData name="Kushankur Chakraborty" userId="744dd6c7-6857-4882-8354-9251487d847b" providerId="ADAL" clId="{14DE6B3F-1B54-4D2B-8DFF-5DDA7431F3C8}" dt="2023-09-05T06:15:41.700" v="1416" actId="26606"/>
          <ac:spMkLst>
            <pc:docMk/>
            <pc:sldMk cId="2518801389" sldId="264"/>
            <ac:spMk id="8" creationId="{907EF6B7-1338-4443-8C46-6A318D952DFD}"/>
          </ac:spMkLst>
        </pc:spChg>
        <pc:spChg chg="add del">
          <ac:chgData name="Kushankur Chakraborty" userId="744dd6c7-6857-4882-8354-9251487d847b" providerId="ADAL" clId="{14DE6B3F-1B54-4D2B-8DFF-5DDA7431F3C8}" dt="2023-09-05T06:16:02.255" v="1418" actId="26606"/>
          <ac:spMkLst>
            <pc:docMk/>
            <pc:sldMk cId="2518801389" sldId="264"/>
            <ac:spMk id="9" creationId="{2E442304-DDBD-4F7B-8017-36BCC863FB40}"/>
          </ac:spMkLst>
        </pc:spChg>
        <pc:spChg chg="add del">
          <ac:chgData name="Kushankur Chakraborty" userId="744dd6c7-6857-4882-8354-9251487d847b" providerId="ADAL" clId="{14DE6B3F-1B54-4D2B-8DFF-5DDA7431F3C8}" dt="2023-09-05T06:15:41.700" v="1416" actId="26606"/>
          <ac:spMkLst>
            <pc:docMk/>
            <pc:sldMk cId="2518801389" sldId="264"/>
            <ac:spMk id="10" creationId="{DAAE4CDD-124C-4DCF-9584-B6033B545DD5}"/>
          </ac:spMkLst>
        </pc:spChg>
        <pc:spChg chg="add del">
          <ac:chgData name="Kushankur Chakraborty" userId="744dd6c7-6857-4882-8354-9251487d847b" providerId="ADAL" clId="{14DE6B3F-1B54-4D2B-8DFF-5DDA7431F3C8}" dt="2023-09-05T06:16:02.255" v="1418" actId="26606"/>
          <ac:spMkLst>
            <pc:docMk/>
            <pc:sldMk cId="2518801389" sldId="264"/>
            <ac:spMk id="11" creationId="{5E107275-3853-46FD-A241-DE4355A42675}"/>
          </ac:spMkLst>
        </pc:spChg>
        <pc:spChg chg="add del">
          <ac:chgData name="Kushankur Chakraborty" userId="744dd6c7-6857-4882-8354-9251487d847b" providerId="ADAL" clId="{14DE6B3F-1B54-4D2B-8DFF-5DDA7431F3C8}" dt="2023-09-05T06:15:41.700" v="1416" actId="26606"/>
          <ac:spMkLst>
            <pc:docMk/>
            <pc:sldMk cId="2518801389" sldId="264"/>
            <ac:spMk id="12" creationId="{081E4A58-353D-44AE-B2FC-2A74E2E400F7}"/>
          </ac:spMkLst>
        </pc:spChg>
        <pc:spChg chg="ad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13" creationId="{907EF6B7-1338-4443-8C46-6A318D952DFD}"/>
          </ac:spMkLst>
        </pc:spChg>
        <pc:spChg chg="ad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14" creationId="{DAAE4CDD-124C-4DCF-9584-B6033B545DD5}"/>
          </ac:spMkLst>
        </pc:spChg>
        <pc:spChg chg="ad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15" creationId="{081E4A58-353D-44AE-B2FC-2A74E2E400F7}"/>
          </ac:spMkLst>
        </pc:spChg>
        <pc:spChg chg="ad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16" creationId="{345E1306-C41D-86B4-4C70-33C422B711BC}"/>
          </ac:spMkLst>
        </pc:spChg>
        <pc:graphicFrameChg chg="add del">
          <ac:chgData name="Kushankur Chakraborty" userId="744dd6c7-6857-4882-8354-9251487d847b" providerId="ADAL" clId="{14DE6B3F-1B54-4D2B-8DFF-5DDA7431F3C8}" dt="2023-09-05T06:16:02.255" v="1418" actId="26606"/>
          <ac:graphicFrameMkLst>
            <pc:docMk/>
            <pc:sldMk cId="2518801389" sldId="264"/>
            <ac:graphicFrameMk id="5" creationId="{546CCD9A-8745-E488-E77E-D9C5B86EE20C}"/>
          </ac:graphicFrameMkLst>
        </pc:graphicFrameChg>
      </pc:sldChg>
      <pc:sldChg chg="modSp new del mod">
        <pc:chgData name="Kushankur Chakraborty" userId="744dd6c7-6857-4882-8354-9251487d847b" providerId="ADAL" clId="{14DE6B3F-1B54-4D2B-8DFF-5DDA7431F3C8}" dt="2023-09-05T06:17:15.857" v="1426" actId="47"/>
        <pc:sldMkLst>
          <pc:docMk/>
          <pc:sldMk cId="3204373925" sldId="265"/>
        </pc:sldMkLst>
        <pc:spChg chg="mod">
          <ac:chgData name="Kushankur Chakraborty" userId="744dd6c7-6857-4882-8354-9251487d847b" providerId="ADAL" clId="{14DE6B3F-1B54-4D2B-8DFF-5DDA7431F3C8}" dt="2023-09-05T05:25:49.967" v="670" actId="20577"/>
          <ac:spMkLst>
            <pc:docMk/>
            <pc:sldMk cId="3204373925" sldId="265"/>
            <ac:spMk id="2" creationId="{9B5558B3-FA02-A12F-18EF-083A9DCE5F62}"/>
          </ac:spMkLst>
        </pc:spChg>
      </pc:sldChg>
      <pc:sldChg chg="addSp delSp add del setBg delDesignElem">
        <pc:chgData name="Kushankur Chakraborty" userId="744dd6c7-6857-4882-8354-9251487d847b" providerId="ADAL" clId="{14DE6B3F-1B54-4D2B-8DFF-5DDA7431F3C8}" dt="2023-09-05T05:12:28.579" v="327"/>
        <pc:sldMkLst>
          <pc:docMk/>
          <pc:sldMk cId="3610559028" sldId="265"/>
        </pc:sldMkLst>
        <pc:spChg chg="add del">
          <ac:chgData name="Kushankur Chakraborty" userId="744dd6c7-6857-4882-8354-9251487d847b" providerId="ADAL" clId="{14DE6B3F-1B54-4D2B-8DFF-5DDA7431F3C8}" dt="2023-09-05T05:12:28.579" v="327"/>
          <ac:spMkLst>
            <pc:docMk/>
            <pc:sldMk cId="3610559028" sldId="265"/>
            <ac:spMk id="14" creationId="{907EF6B7-1338-4443-8C46-6A318D952DFD}"/>
          </ac:spMkLst>
        </pc:spChg>
        <pc:spChg chg="add del">
          <ac:chgData name="Kushankur Chakraborty" userId="744dd6c7-6857-4882-8354-9251487d847b" providerId="ADAL" clId="{14DE6B3F-1B54-4D2B-8DFF-5DDA7431F3C8}" dt="2023-09-05T05:12:28.579" v="327"/>
          <ac:spMkLst>
            <pc:docMk/>
            <pc:sldMk cId="3610559028" sldId="265"/>
            <ac:spMk id="15" creationId="{DAAE4CDD-124C-4DCF-9584-B6033B545DD5}"/>
          </ac:spMkLst>
        </pc:spChg>
        <pc:spChg chg="add del">
          <ac:chgData name="Kushankur Chakraborty" userId="744dd6c7-6857-4882-8354-9251487d847b" providerId="ADAL" clId="{14DE6B3F-1B54-4D2B-8DFF-5DDA7431F3C8}" dt="2023-09-05T05:12:28.579" v="327"/>
          <ac:spMkLst>
            <pc:docMk/>
            <pc:sldMk cId="3610559028" sldId="265"/>
            <ac:spMk id="16" creationId="{081E4A58-353D-44AE-B2FC-2A74E2E400F7}"/>
          </ac:spMkLst>
        </pc:spChg>
      </pc:sldChg>
      <pc:sldChg chg="addSp delSp add del setBg delDesignElem">
        <pc:chgData name="Kushankur Chakraborty" userId="744dd6c7-6857-4882-8354-9251487d847b" providerId="ADAL" clId="{14DE6B3F-1B54-4D2B-8DFF-5DDA7431F3C8}" dt="2023-09-05T05:12:23.012" v="324"/>
        <pc:sldMkLst>
          <pc:docMk/>
          <pc:sldMk cId="4276254515" sldId="265"/>
        </pc:sldMkLst>
        <pc:spChg chg="add del">
          <ac:chgData name="Kushankur Chakraborty" userId="744dd6c7-6857-4882-8354-9251487d847b" providerId="ADAL" clId="{14DE6B3F-1B54-4D2B-8DFF-5DDA7431F3C8}" dt="2023-09-05T05:12:23.012" v="324"/>
          <ac:spMkLst>
            <pc:docMk/>
            <pc:sldMk cId="4276254515" sldId="265"/>
            <ac:spMk id="14" creationId="{907EF6B7-1338-4443-8C46-6A318D952DFD}"/>
          </ac:spMkLst>
        </pc:spChg>
        <pc:spChg chg="add del">
          <ac:chgData name="Kushankur Chakraborty" userId="744dd6c7-6857-4882-8354-9251487d847b" providerId="ADAL" clId="{14DE6B3F-1B54-4D2B-8DFF-5DDA7431F3C8}" dt="2023-09-05T05:12:23.012" v="324"/>
          <ac:spMkLst>
            <pc:docMk/>
            <pc:sldMk cId="4276254515" sldId="265"/>
            <ac:spMk id="15" creationId="{DAAE4CDD-124C-4DCF-9584-B6033B545DD5}"/>
          </ac:spMkLst>
        </pc:spChg>
        <pc:spChg chg="add del">
          <ac:chgData name="Kushankur Chakraborty" userId="744dd6c7-6857-4882-8354-9251487d847b" providerId="ADAL" clId="{14DE6B3F-1B54-4D2B-8DFF-5DDA7431F3C8}" dt="2023-09-05T05:12:23.012" v="324"/>
          <ac:spMkLst>
            <pc:docMk/>
            <pc:sldMk cId="4276254515" sldId="265"/>
            <ac:spMk id="16" creationId="{081E4A58-353D-44AE-B2FC-2A74E2E400F7}"/>
          </ac:spMkLst>
        </pc:spChg>
      </pc:sldChg>
      <pc:sldChg chg="addSp delSp modSp new mod setBg">
        <pc:chgData name="Kushankur Chakraborty" userId="744dd6c7-6857-4882-8354-9251487d847b" providerId="ADAL" clId="{14DE6B3F-1B54-4D2B-8DFF-5DDA7431F3C8}" dt="2023-09-05T05:47:39.452" v="769" actId="26606"/>
        <pc:sldMkLst>
          <pc:docMk/>
          <pc:sldMk cId="1060362752" sldId="266"/>
        </pc:sldMkLst>
        <pc:spChg chg="mo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2" creationId="{D8E4CD1A-EF90-2283-CE3D-22ED2AFD381E}"/>
          </ac:spMkLst>
        </pc:spChg>
        <pc:spChg chg="del mo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3" creationId="{9EBA7B0F-39CE-4460-9623-6F6CBBC76821}"/>
          </ac:spMkLst>
        </pc:spChg>
        <pc:spChg chg="add del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8" creationId="{C2554CA6-288E-4202-BC52-2E5A8F0C0AED}"/>
          </ac:spMkLst>
        </pc:spChg>
        <pc:spChg chg="add del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10" creationId="{B10BB131-AC8E-4A8E-A5D1-36260F720C3B}"/>
          </ac:spMkLst>
        </pc:spChg>
        <pc:spChg chg="add del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12" creationId="{5B7778FC-632E-4DCA-A7CB-0D7731CCF970}"/>
          </ac:spMkLst>
        </pc:spChg>
        <pc:spChg chg="add del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14" creationId="{FA23A907-97FB-4A8F-880A-DD77401C4296}"/>
          </ac:spMkLst>
        </pc:spChg>
        <pc:spChg chg="ad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19" creationId="{F12E7CC5-C78B-4EBD-9565-3FA00FAA6CF2}"/>
          </ac:spMkLst>
        </pc:spChg>
        <pc:spChg chg="ad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21" creationId="{3A4529A5-F675-429F-8044-01372BB13422}"/>
          </ac:spMkLst>
        </pc:spChg>
        <pc:spChg chg="ad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23" creationId="{32C5B66D-E390-4A14-AB60-69626CBF294E}"/>
          </ac:spMkLst>
        </pc:spChg>
        <pc:spChg chg="ad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25" creationId="{646273DA-F933-4D17-A5FE-B1EF87FD7A20}"/>
          </ac:spMkLst>
        </pc:spChg>
      </pc:sldChg>
      <pc:sldChg chg="addSp delSp modSp new mod setBg">
        <pc:chgData name="Kushankur Chakraborty" userId="744dd6c7-6857-4882-8354-9251487d847b" providerId="ADAL" clId="{14DE6B3F-1B54-4D2B-8DFF-5DDA7431F3C8}" dt="2023-09-05T06:16:51.134" v="1425" actId="26606"/>
        <pc:sldMkLst>
          <pc:docMk/>
          <pc:sldMk cId="1984413702" sldId="267"/>
        </pc:sldMkLst>
        <pc:spChg chg="mo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2" creationId="{485FC16A-4955-43C2-ED7D-CC7312A643FE}"/>
          </ac:spMkLst>
        </pc:spChg>
        <pc:spChg chg="del">
          <ac:chgData name="Kushankur Chakraborty" userId="744dd6c7-6857-4882-8354-9251487d847b" providerId="ADAL" clId="{14DE6B3F-1B54-4D2B-8DFF-5DDA7431F3C8}" dt="2023-09-05T05:39:22.396" v="732"/>
          <ac:spMkLst>
            <pc:docMk/>
            <pc:sldMk cId="1984413702" sldId="267"/>
            <ac:spMk id="3" creationId="{60E34518-9DA2-1008-9AAD-20B678EDD5BF}"/>
          </ac:spMkLst>
        </pc:spChg>
        <pc:spChg chg="add del mo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4" creationId="{B05D15EA-A42D-EF80-4573-EC8D03572FE5}"/>
          </ac:spMkLst>
        </pc:spChg>
        <pc:spChg chg="ad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9" creationId="{100EDD19-6802-4EC3-95CE-CFFAB042CFD6}"/>
          </ac:spMkLst>
        </pc:spChg>
        <pc:spChg chg="add del">
          <ac:chgData name="Kushankur Chakraborty" userId="744dd6c7-6857-4882-8354-9251487d847b" providerId="ADAL" clId="{14DE6B3F-1B54-4D2B-8DFF-5DDA7431F3C8}" dt="2023-09-05T06:16:51.129" v="1424" actId="26606"/>
          <ac:spMkLst>
            <pc:docMk/>
            <pc:sldMk cId="1984413702" sldId="267"/>
            <ac:spMk id="11" creationId="{B50AB553-2A96-4A92-96F2-93548E096954}"/>
          </ac:spMkLst>
        </pc:spChg>
        <pc:spChg chg="ad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13" creationId="{DB17E863-922E-4C26-BD64-E8FD41D28661}"/>
          </ac:spMkLst>
        </pc:spChg>
        <pc:spChg chg="ad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14" creationId="{B05D15EA-A42D-EF80-4573-EC8D03572FE5}"/>
          </ac:spMkLst>
        </pc:spChg>
        <pc:graphicFrameChg chg="add del">
          <ac:chgData name="Kushankur Chakraborty" userId="744dd6c7-6857-4882-8354-9251487d847b" providerId="ADAL" clId="{14DE6B3F-1B54-4D2B-8DFF-5DDA7431F3C8}" dt="2023-09-05T06:16:51.129" v="1424" actId="26606"/>
          <ac:graphicFrameMkLst>
            <pc:docMk/>
            <pc:sldMk cId="1984413702" sldId="267"/>
            <ac:graphicFrameMk id="6" creationId="{B05F195D-787A-2812-0AFA-9A91B97F3B8E}"/>
          </ac:graphicFrameMkLst>
        </pc:graphicFrameChg>
        <pc:picChg chg="add del">
          <ac:chgData name="Kushankur Chakraborty" userId="744dd6c7-6857-4882-8354-9251487d847b" providerId="ADAL" clId="{14DE6B3F-1B54-4D2B-8DFF-5DDA7431F3C8}" dt="2023-09-05T06:16:51.129" v="1424" actId="26606"/>
          <ac:picMkLst>
            <pc:docMk/>
            <pc:sldMk cId="1984413702" sldId="267"/>
            <ac:picMk id="7" creationId="{61EDA9F6-AF26-94B4-E9B4-A8E49D55CAC3}"/>
          </ac:picMkLst>
        </pc:picChg>
      </pc:sldChg>
      <pc:sldChg chg="addSp delSp modSp new mod setBg">
        <pc:chgData name="Kushankur Chakraborty" userId="744dd6c7-6857-4882-8354-9251487d847b" providerId="ADAL" clId="{14DE6B3F-1B54-4D2B-8DFF-5DDA7431F3C8}" dt="2023-09-05T06:17:19.065" v="1427" actId="26606"/>
        <pc:sldMkLst>
          <pc:docMk/>
          <pc:sldMk cId="472994697" sldId="268"/>
        </pc:sldMkLst>
        <pc:spChg chg="mod">
          <ac:chgData name="Kushankur Chakraborty" userId="744dd6c7-6857-4882-8354-9251487d847b" providerId="ADAL" clId="{14DE6B3F-1B54-4D2B-8DFF-5DDA7431F3C8}" dt="2023-09-05T06:17:19.065" v="1427" actId="26606"/>
          <ac:spMkLst>
            <pc:docMk/>
            <pc:sldMk cId="472994697" sldId="268"/>
            <ac:spMk id="2" creationId="{F83FE5EB-A9CF-1DA3-4478-C10EFB703B45}"/>
          </ac:spMkLst>
        </pc:spChg>
        <pc:spChg chg="del mod">
          <ac:chgData name="Kushankur Chakraborty" userId="744dd6c7-6857-4882-8354-9251487d847b" providerId="ADAL" clId="{14DE6B3F-1B54-4D2B-8DFF-5DDA7431F3C8}" dt="2023-09-05T06:17:19.065" v="1427" actId="26606"/>
          <ac:spMkLst>
            <pc:docMk/>
            <pc:sldMk cId="472994697" sldId="268"/>
            <ac:spMk id="3" creationId="{A99CD824-318D-24D7-C70F-CB4502FF4D25}"/>
          </ac:spMkLst>
        </pc:spChg>
        <pc:spChg chg="add">
          <ac:chgData name="Kushankur Chakraborty" userId="744dd6c7-6857-4882-8354-9251487d847b" providerId="ADAL" clId="{14DE6B3F-1B54-4D2B-8DFF-5DDA7431F3C8}" dt="2023-09-05T06:17:19.065" v="1427" actId="26606"/>
          <ac:spMkLst>
            <pc:docMk/>
            <pc:sldMk cId="472994697" sldId="268"/>
            <ac:spMk id="9" creationId="{35DB3719-6FDC-4E5D-891D-FF40B7300F64}"/>
          </ac:spMkLst>
        </pc:spChg>
        <pc:spChg chg="add">
          <ac:chgData name="Kushankur Chakraborty" userId="744dd6c7-6857-4882-8354-9251487d847b" providerId="ADAL" clId="{14DE6B3F-1B54-4D2B-8DFF-5DDA7431F3C8}" dt="2023-09-05T06:17:19.065" v="1427" actId="26606"/>
          <ac:spMkLst>
            <pc:docMk/>
            <pc:sldMk cId="472994697" sldId="268"/>
            <ac:spMk id="11" creationId="{E0CBAC23-2E3F-4A90-BA59-F8299F6A5439}"/>
          </ac:spMkLst>
        </pc:spChg>
        <pc:graphicFrameChg chg="add">
          <ac:chgData name="Kushankur Chakraborty" userId="744dd6c7-6857-4882-8354-9251487d847b" providerId="ADAL" clId="{14DE6B3F-1B54-4D2B-8DFF-5DDA7431F3C8}" dt="2023-09-05T06:17:19.065" v="1427" actId="26606"/>
          <ac:graphicFrameMkLst>
            <pc:docMk/>
            <pc:sldMk cId="472994697" sldId="268"/>
            <ac:graphicFrameMk id="5" creationId="{F5EEE5A6-BCEB-22D8-C3A4-29FA6758F900}"/>
          </ac:graphicFrameMkLst>
        </pc:graphicFrameChg>
      </pc:sldChg>
      <pc:sldChg chg="addSp delSp modSp new mod setBg">
        <pc:chgData name="Kushankur Chakraborty" userId="744dd6c7-6857-4882-8354-9251487d847b" providerId="ADAL" clId="{14DE6B3F-1B54-4D2B-8DFF-5DDA7431F3C8}" dt="2023-09-05T06:09:18.082" v="1352" actId="20577"/>
        <pc:sldMkLst>
          <pc:docMk/>
          <pc:sldMk cId="959586400" sldId="269"/>
        </pc:sldMkLst>
        <pc:spChg chg="mod">
          <ac:chgData name="Kushankur Chakraborty" userId="744dd6c7-6857-4882-8354-9251487d847b" providerId="ADAL" clId="{14DE6B3F-1B54-4D2B-8DFF-5DDA7431F3C8}" dt="2023-09-05T06:09:18.082" v="1352" actId="20577"/>
          <ac:spMkLst>
            <pc:docMk/>
            <pc:sldMk cId="959586400" sldId="269"/>
            <ac:spMk id="2" creationId="{D84276AF-8844-E6FA-10B3-6E51CE014DD0}"/>
          </ac:spMkLst>
        </pc:spChg>
        <pc:spChg chg="del">
          <ac:chgData name="Kushankur Chakraborty" userId="744dd6c7-6857-4882-8354-9251487d847b" providerId="ADAL" clId="{14DE6B3F-1B54-4D2B-8DFF-5DDA7431F3C8}" dt="2023-09-05T05:52:22.355" v="818"/>
          <ac:spMkLst>
            <pc:docMk/>
            <pc:sldMk cId="959586400" sldId="269"/>
            <ac:spMk id="3" creationId="{3B3C0DAC-D9C1-8534-9216-729CB0B5836F}"/>
          </ac:spMkLst>
        </pc:spChg>
        <pc:spChg chg="add del">
          <ac:chgData name="Kushankur Chakraborty" userId="744dd6c7-6857-4882-8354-9251487d847b" providerId="ADAL" clId="{14DE6B3F-1B54-4D2B-8DFF-5DDA7431F3C8}" dt="2023-09-05T06:04:24.199" v="1070" actId="26606"/>
          <ac:spMkLst>
            <pc:docMk/>
            <pc:sldMk cId="959586400" sldId="269"/>
            <ac:spMk id="9" creationId="{D4771268-CB57-404A-9271-370EB28F6090}"/>
          </ac:spMkLst>
        </pc:spChg>
        <pc:spChg chg="add del">
          <ac:chgData name="Kushankur Chakraborty" userId="744dd6c7-6857-4882-8354-9251487d847b" providerId="ADAL" clId="{14DE6B3F-1B54-4D2B-8DFF-5DDA7431F3C8}" dt="2023-09-05T06:04:23.019" v="1068" actId="26606"/>
          <ac:spMkLst>
            <pc:docMk/>
            <pc:sldMk cId="959586400" sldId="269"/>
            <ac:spMk id="13" creationId="{D6E54F3D-0C27-0B45-C6D1-DCC9DB3A5E85}"/>
          </ac:spMkLst>
        </pc:spChg>
        <pc:spChg chg="add del">
          <ac:chgData name="Kushankur Chakraborty" userId="744dd6c7-6857-4882-8354-9251487d847b" providerId="ADAL" clId="{14DE6B3F-1B54-4D2B-8DFF-5DDA7431F3C8}" dt="2023-09-05T06:04:23.019" v="1068" actId="26606"/>
          <ac:spMkLst>
            <pc:docMk/>
            <pc:sldMk cId="959586400" sldId="269"/>
            <ac:spMk id="16" creationId="{2B97F24A-32CE-4C1C-A50D-3016B394DCFB}"/>
          </ac:spMkLst>
        </pc:spChg>
        <pc:spChg chg="add del">
          <ac:chgData name="Kushankur Chakraborty" userId="744dd6c7-6857-4882-8354-9251487d847b" providerId="ADAL" clId="{14DE6B3F-1B54-4D2B-8DFF-5DDA7431F3C8}" dt="2023-09-05T06:04:23.019" v="1068" actId="26606"/>
          <ac:spMkLst>
            <pc:docMk/>
            <pc:sldMk cId="959586400" sldId="269"/>
            <ac:spMk id="18" creationId="{CD8B4F24-440B-49E9-B85D-733523DC064B}"/>
          </ac:spMkLst>
        </pc:spChg>
        <pc:spChg chg="add del">
          <ac:chgData name="Kushankur Chakraborty" userId="744dd6c7-6857-4882-8354-9251487d847b" providerId="ADAL" clId="{14DE6B3F-1B54-4D2B-8DFF-5DDA7431F3C8}" dt="2023-09-05T06:04:24.199" v="1070" actId="26606"/>
          <ac:spMkLst>
            <pc:docMk/>
            <pc:sldMk cId="959586400" sldId="269"/>
            <ac:spMk id="20" creationId="{B1595A09-E336-4D1B-9B3A-06A2287A54E2}"/>
          </ac:spMkLst>
        </pc:spChg>
        <pc:spChg chg="add del">
          <ac:chgData name="Kushankur Chakraborty" userId="744dd6c7-6857-4882-8354-9251487d847b" providerId="ADAL" clId="{14DE6B3F-1B54-4D2B-8DFF-5DDA7431F3C8}" dt="2023-09-05T06:04:24.199" v="1070" actId="26606"/>
          <ac:spMkLst>
            <pc:docMk/>
            <pc:sldMk cId="959586400" sldId="269"/>
            <ac:spMk id="21" creationId="{3540989C-C7B8-473B-BF87-6F2DA6A90006}"/>
          </ac:spMkLst>
        </pc:spChg>
        <pc:spChg chg="add del">
          <ac:chgData name="Kushankur Chakraborty" userId="744dd6c7-6857-4882-8354-9251487d847b" providerId="ADAL" clId="{14DE6B3F-1B54-4D2B-8DFF-5DDA7431F3C8}" dt="2023-09-05T06:04:24.199" v="1070" actId="26606"/>
          <ac:spMkLst>
            <pc:docMk/>
            <pc:sldMk cId="959586400" sldId="269"/>
            <ac:spMk id="22" creationId="{50358E9A-062F-C247-16A4-9AF85919135A}"/>
          </ac:spMkLst>
        </pc:spChg>
        <pc:picChg chg="add mod ord">
          <ac:chgData name="Kushankur Chakraborty" userId="744dd6c7-6857-4882-8354-9251487d847b" providerId="ADAL" clId="{14DE6B3F-1B54-4D2B-8DFF-5DDA7431F3C8}" dt="2023-09-05T06:04:24.199" v="1070" actId="26606"/>
          <ac:picMkLst>
            <pc:docMk/>
            <pc:sldMk cId="959586400" sldId="269"/>
            <ac:picMk id="4" creationId="{9B7A3BC4-ED20-89F4-F989-30D8AE5E5D3D}"/>
          </ac:picMkLst>
        </pc:picChg>
      </pc:sldChg>
      <pc:sldChg chg="addSp delSp modSp new mod ord setBg">
        <pc:chgData name="Kushankur Chakraborty" userId="744dd6c7-6857-4882-8354-9251487d847b" providerId="ADAL" clId="{14DE6B3F-1B54-4D2B-8DFF-5DDA7431F3C8}" dt="2023-09-05T06:10:04.629" v="1381" actId="26606"/>
        <pc:sldMkLst>
          <pc:docMk/>
          <pc:sldMk cId="3215062688" sldId="270"/>
        </pc:sldMkLst>
        <pc:spChg chg="mo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2" creationId="{F789574D-7819-A0F7-E2B9-5FB1CBFB1701}"/>
          </ac:spMkLst>
        </pc:spChg>
        <pc:spChg chg="mo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3" creationId="{ECA345E5-5D7C-FA0B-FC4C-81C181BE0BDD}"/>
          </ac:spMkLst>
        </pc:spChg>
        <pc:spChg chg="add del">
          <ac:chgData name="Kushankur Chakraborty" userId="744dd6c7-6857-4882-8354-9251487d847b" providerId="ADAL" clId="{14DE6B3F-1B54-4D2B-8DFF-5DDA7431F3C8}" dt="2023-09-05T06:10:04.614" v="1380" actId="26606"/>
          <ac:spMkLst>
            <pc:docMk/>
            <pc:sldMk cId="3215062688" sldId="270"/>
            <ac:spMk id="8" creationId="{C2554CA6-288E-4202-BC52-2E5A8F0C0AED}"/>
          </ac:spMkLst>
        </pc:spChg>
        <pc:spChg chg="add del">
          <ac:chgData name="Kushankur Chakraborty" userId="744dd6c7-6857-4882-8354-9251487d847b" providerId="ADAL" clId="{14DE6B3F-1B54-4D2B-8DFF-5DDA7431F3C8}" dt="2023-09-05T06:10:04.614" v="1380" actId="26606"/>
          <ac:spMkLst>
            <pc:docMk/>
            <pc:sldMk cId="3215062688" sldId="270"/>
            <ac:spMk id="10" creationId="{B10BB131-AC8E-4A8E-A5D1-36260F720C3B}"/>
          </ac:spMkLst>
        </pc:spChg>
        <pc:spChg chg="add del">
          <ac:chgData name="Kushankur Chakraborty" userId="744dd6c7-6857-4882-8354-9251487d847b" providerId="ADAL" clId="{14DE6B3F-1B54-4D2B-8DFF-5DDA7431F3C8}" dt="2023-09-05T06:10:04.614" v="1380" actId="26606"/>
          <ac:spMkLst>
            <pc:docMk/>
            <pc:sldMk cId="3215062688" sldId="270"/>
            <ac:spMk id="12" creationId="{5B7778FC-632E-4DCA-A7CB-0D7731CCF970}"/>
          </ac:spMkLst>
        </pc:spChg>
        <pc:spChg chg="add del">
          <ac:chgData name="Kushankur Chakraborty" userId="744dd6c7-6857-4882-8354-9251487d847b" providerId="ADAL" clId="{14DE6B3F-1B54-4D2B-8DFF-5DDA7431F3C8}" dt="2023-09-05T06:10:04.614" v="1380" actId="26606"/>
          <ac:spMkLst>
            <pc:docMk/>
            <pc:sldMk cId="3215062688" sldId="270"/>
            <ac:spMk id="14" creationId="{FA23A907-97FB-4A8F-880A-DD77401C4296}"/>
          </ac:spMkLst>
        </pc:spChg>
        <pc:spChg chg="ad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16" creationId="{907EF6B7-1338-4443-8C46-6A318D952DFD}"/>
          </ac:spMkLst>
        </pc:spChg>
        <pc:spChg chg="ad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17" creationId="{DAAE4CDD-124C-4DCF-9584-B6033B545DD5}"/>
          </ac:spMkLst>
        </pc:spChg>
        <pc:spChg chg="ad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18" creationId="{081E4A58-353D-44AE-B2FC-2A74E2E400F7}"/>
          </ac:spMkLst>
        </pc:spChg>
      </pc:sldChg>
      <pc:sldChg chg="new del">
        <pc:chgData name="Kushankur Chakraborty" userId="744dd6c7-6857-4882-8354-9251487d847b" providerId="ADAL" clId="{14DE6B3F-1B54-4D2B-8DFF-5DDA7431F3C8}" dt="2023-09-05T06:15:31.957" v="1414" actId="47"/>
        <pc:sldMkLst>
          <pc:docMk/>
          <pc:sldMk cId="20229288" sldId="271"/>
        </pc:sldMkLst>
      </pc:sldChg>
      <pc:sldChg chg="addSp delSp modSp add mod setBg delDesignElem">
        <pc:chgData name="Kushankur Chakraborty" userId="744dd6c7-6857-4882-8354-9251487d847b" providerId="ADAL" clId="{14DE6B3F-1B54-4D2B-8DFF-5DDA7431F3C8}" dt="2023-09-05T06:15:20.240" v="1412" actId="255"/>
        <pc:sldMkLst>
          <pc:docMk/>
          <pc:sldMk cId="3601589309" sldId="272"/>
        </pc:sldMkLst>
        <pc:spChg chg="mod">
          <ac:chgData name="Kushankur Chakraborty" userId="744dd6c7-6857-4882-8354-9251487d847b" providerId="ADAL" clId="{14DE6B3F-1B54-4D2B-8DFF-5DDA7431F3C8}" dt="2023-09-05T06:12:19.068" v="1394" actId="20577"/>
          <ac:spMkLst>
            <pc:docMk/>
            <pc:sldMk cId="3601589309" sldId="272"/>
            <ac:spMk id="2" creationId="{D84276AF-8844-E6FA-10B3-6E51CE014DD0}"/>
          </ac:spMkLst>
        </pc:spChg>
        <pc:spChg chg="add mod">
          <ac:chgData name="Kushankur Chakraborty" userId="744dd6c7-6857-4882-8354-9251487d847b" providerId="ADAL" clId="{14DE6B3F-1B54-4D2B-8DFF-5DDA7431F3C8}" dt="2023-09-05T06:15:20.240" v="1412" actId="255"/>
          <ac:spMkLst>
            <pc:docMk/>
            <pc:sldMk cId="3601589309" sldId="272"/>
            <ac:spMk id="3" creationId="{4680E57C-E8C4-9067-D044-BCE881B59F1B}"/>
          </ac:spMkLst>
        </pc:spChg>
        <pc:spChg chg="add del mod">
          <ac:chgData name="Kushankur Chakraborty" userId="744dd6c7-6857-4882-8354-9251487d847b" providerId="ADAL" clId="{14DE6B3F-1B54-4D2B-8DFF-5DDA7431F3C8}" dt="2023-09-05T06:13:17.683" v="1403"/>
          <ac:spMkLst>
            <pc:docMk/>
            <pc:sldMk cId="3601589309" sldId="272"/>
            <ac:spMk id="5" creationId="{9AB0BF4D-47BC-861D-BA76-62F0D475C710}"/>
          </ac:spMkLst>
        </pc:spChg>
        <pc:spChg chg="add">
          <ac:chgData name="Kushankur Chakraborty" userId="744dd6c7-6857-4882-8354-9251487d847b" providerId="ADAL" clId="{14DE6B3F-1B54-4D2B-8DFF-5DDA7431F3C8}" dt="2023-09-05T06:12:12.482" v="1384" actId="26606"/>
          <ac:spMkLst>
            <pc:docMk/>
            <pc:sldMk cId="3601589309" sldId="272"/>
            <ac:spMk id="6" creationId="{D4771268-CB57-404A-9271-370EB28F6090}"/>
          </ac:spMkLst>
        </pc:spChg>
        <pc:spChg chg="del">
          <ac:chgData name="Kushankur Chakraborty" userId="744dd6c7-6857-4882-8354-9251487d847b" providerId="ADAL" clId="{14DE6B3F-1B54-4D2B-8DFF-5DDA7431F3C8}" dt="2023-09-05T06:12:02.547" v="1383"/>
          <ac:spMkLst>
            <pc:docMk/>
            <pc:sldMk cId="3601589309" sldId="272"/>
            <ac:spMk id="9" creationId="{D4771268-CB57-404A-9271-370EB28F6090}"/>
          </ac:spMkLst>
        </pc:spChg>
        <pc:picChg chg="del mod ord">
          <ac:chgData name="Kushankur Chakraborty" userId="744dd6c7-6857-4882-8354-9251487d847b" providerId="ADAL" clId="{14DE6B3F-1B54-4D2B-8DFF-5DDA7431F3C8}" dt="2023-09-05T06:12:21.026" v="1395" actId="478"/>
          <ac:picMkLst>
            <pc:docMk/>
            <pc:sldMk cId="3601589309" sldId="272"/>
            <ac:picMk id="4" creationId="{9B7A3BC4-ED20-89F4-F989-30D8AE5E5D3D}"/>
          </ac:picMkLst>
        </pc:picChg>
      </pc:sldChg>
    </pc:docChg>
  </pc:docChgLst>
  <pc:docChgLst>
    <pc:chgData name="Aishwarya Soni" userId="S::aishwaryaso@maveric-systems.com::52617b18-1ec1-4b40-8d85-81fbf421d0ed" providerId="AD" clId="Web-{128BF3EC-D405-BB95-A321-B16BDF2A878D}"/>
    <pc:docChg chg="modSld">
      <pc:chgData name="Aishwarya Soni" userId="S::aishwaryaso@maveric-systems.com::52617b18-1ec1-4b40-8d85-81fbf421d0ed" providerId="AD" clId="Web-{128BF3EC-D405-BB95-A321-B16BDF2A878D}" dt="2023-09-05T06:24:56.249" v="127" actId="20577"/>
      <pc:docMkLst>
        <pc:docMk/>
      </pc:docMkLst>
      <pc:sldChg chg="modSp">
        <pc:chgData name="Aishwarya Soni" userId="S::aishwaryaso@maveric-systems.com::52617b18-1ec1-4b40-8d85-81fbf421d0ed" providerId="AD" clId="Web-{128BF3EC-D405-BB95-A321-B16BDF2A878D}" dt="2023-09-05T06:24:02.232" v="122" actId="20577"/>
        <pc:sldMkLst>
          <pc:docMk/>
          <pc:sldMk cId="48212562" sldId="257"/>
        </pc:sldMkLst>
        <pc:spChg chg="mod">
          <ac:chgData name="Aishwarya Soni" userId="S::aishwaryaso@maveric-systems.com::52617b18-1ec1-4b40-8d85-81fbf421d0ed" providerId="AD" clId="Web-{128BF3EC-D405-BB95-A321-B16BDF2A878D}" dt="2023-09-05T06:24:02.232" v="122" actId="20577"/>
          <ac:spMkLst>
            <pc:docMk/>
            <pc:sldMk cId="48212562" sldId="257"/>
            <ac:spMk id="3" creationId="{0113A679-E1A3-BCF6-2F14-15C85C16B4F0}"/>
          </ac:spMkLst>
        </pc:spChg>
      </pc:sldChg>
      <pc:sldChg chg="modSp">
        <pc:chgData name="Aishwarya Soni" userId="S::aishwaryaso@maveric-systems.com::52617b18-1ec1-4b40-8d85-81fbf421d0ed" providerId="AD" clId="Web-{128BF3EC-D405-BB95-A321-B16BDF2A878D}" dt="2023-09-05T06:24:35.171" v="124" actId="20577"/>
        <pc:sldMkLst>
          <pc:docMk/>
          <pc:sldMk cId="3898175277" sldId="263"/>
        </pc:sldMkLst>
        <pc:spChg chg="mod">
          <ac:chgData name="Aishwarya Soni" userId="S::aishwaryaso@maveric-systems.com::52617b18-1ec1-4b40-8d85-81fbf421d0ed" providerId="AD" clId="Web-{128BF3EC-D405-BB95-A321-B16BDF2A878D}" dt="2023-09-05T06:24:35.171" v="124" actId="20577"/>
          <ac:spMkLst>
            <pc:docMk/>
            <pc:sldMk cId="3898175277" sldId="263"/>
            <ac:spMk id="3" creationId="{C3738A51-152A-8247-EC8F-88A437595951}"/>
          </ac:spMkLst>
        </pc:spChg>
      </pc:sldChg>
      <pc:sldChg chg="modSp">
        <pc:chgData name="Aishwarya Soni" userId="S::aishwaryaso@maveric-systems.com::52617b18-1ec1-4b40-8d85-81fbf421d0ed" providerId="AD" clId="Web-{128BF3EC-D405-BB95-A321-B16BDF2A878D}" dt="2023-09-05T06:21:27.540" v="121" actId="20577"/>
        <pc:sldMkLst>
          <pc:docMk/>
          <pc:sldMk cId="1984413702" sldId="267"/>
        </pc:sldMkLst>
        <pc:spChg chg="mod">
          <ac:chgData name="Aishwarya Soni" userId="S::aishwaryaso@maveric-systems.com::52617b18-1ec1-4b40-8d85-81fbf421d0ed" providerId="AD" clId="Web-{128BF3EC-D405-BB95-A321-B16BDF2A878D}" dt="2023-09-05T06:21:27.540" v="121" actId="20577"/>
          <ac:spMkLst>
            <pc:docMk/>
            <pc:sldMk cId="1984413702" sldId="267"/>
            <ac:spMk id="14" creationId="{B05D15EA-A42D-EF80-4573-EC8D03572FE5}"/>
          </ac:spMkLst>
        </pc:spChg>
      </pc:sldChg>
      <pc:sldChg chg="modSp">
        <pc:chgData name="Aishwarya Soni" userId="S::aishwaryaso@maveric-systems.com::52617b18-1ec1-4b40-8d85-81fbf421d0ed" providerId="AD" clId="Web-{128BF3EC-D405-BB95-A321-B16BDF2A878D}" dt="2023-09-05T06:24:56.249" v="127" actId="20577"/>
        <pc:sldMkLst>
          <pc:docMk/>
          <pc:sldMk cId="3215062688" sldId="270"/>
        </pc:sldMkLst>
        <pc:spChg chg="mod">
          <ac:chgData name="Aishwarya Soni" userId="S::aishwaryaso@maveric-systems.com::52617b18-1ec1-4b40-8d85-81fbf421d0ed" providerId="AD" clId="Web-{128BF3EC-D405-BB95-A321-B16BDF2A878D}" dt="2023-09-05T06:24:56.249" v="127" actId="20577"/>
          <ac:spMkLst>
            <pc:docMk/>
            <pc:sldMk cId="3215062688" sldId="270"/>
            <ac:spMk id="3" creationId="{ECA345E5-5D7C-FA0B-FC4C-81C181BE0BDD}"/>
          </ac:spMkLst>
        </pc:spChg>
      </pc:sldChg>
    </pc:docChg>
  </pc:docChgLst>
  <pc:docChgLst>
    <pc:chgData name="Aishwarya Soni" userId="S::aishwaryaso@maveric-systems.com::52617b18-1ec1-4b40-8d85-81fbf421d0ed" providerId="AD" clId="Web-{68A45436-0949-41B4-2059-CB572A955F9D}"/>
    <pc:docChg chg="modSld">
      <pc:chgData name="Aishwarya Soni" userId="S::aishwaryaso@maveric-systems.com::52617b18-1ec1-4b40-8d85-81fbf421d0ed" providerId="AD" clId="Web-{68A45436-0949-41B4-2059-CB572A955F9D}" dt="2023-09-05T05:52:02.164" v="4" actId="1076"/>
      <pc:docMkLst>
        <pc:docMk/>
      </pc:docMkLst>
      <pc:sldChg chg="addSp delSp modSp">
        <pc:chgData name="Aishwarya Soni" userId="S::aishwaryaso@maveric-systems.com::52617b18-1ec1-4b40-8d85-81fbf421d0ed" providerId="AD" clId="Web-{68A45436-0949-41B4-2059-CB572A955F9D}" dt="2023-09-05T05:52:02.164" v="4" actId="1076"/>
        <pc:sldMkLst>
          <pc:docMk/>
          <pc:sldMk cId="3050008063" sldId="259"/>
        </pc:sldMkLst>
        <pc:spChg chg="del">
          <ac:chgData name="Aishwarya Soni" userId="S::aishwaryaso@maveric-systems.com::52617b18-1ec1-4b40-8d85-81fbf421d0ed" providerId="AD" clId="Web-{68A45436-0949-41B4-2059-CB572A955F9D}" dt="2023-09-05T05:51:47.632" v="0"/>
          <ac:spMkLst>
            <pc:docMk/>
            <pc:sldMk cId="3050008063" sldId="259"/>
            <ac:spMk id="3" creationId="{9CA05F07-0E22-4CA1-88A3-6F9E5BF83211}"/>
          </ac:spMkLst>
        </pc:spChg>
        <pc:picChg chg="add mod ord">
          <ac:chgData name="Aishwarya Soni" userId="S::aishwaryaso@maveric-systems.com::52617b18-1ec1-4b40-8d85-81fbf421d0ed" providerId="AD" clId="Web-{68A45436-0949-41B4-2059-CB572A955F9D}" dt="2023-09-05T05:52:02.164" v="4" actId="1076"/>
          <ac:picMkLst>
            <pc:docMk/>
            <pc:sldMk cId="3050008063" sldId="259"/>
            <ac:picMk id="4" creationId="{EAA4CC40-C957-A4DE-8E3B-1E5712B95294}"/>
          </ac:picMkLst>
        </pc:picChg>
      </pc:sldChg>
    </pc:docChg>
  </pc:docChgLst>
  <pc:docChgLst>
    <pc:chgData name="Nitin Santosh Gavhane" userId="S::niting@maveric-systems.com::26019422-e780-4bd5-8ecc-ef0ceb7731d1" providerId="AD" clId="Web-{AEBE1011-545C-300D-0499-1AA33A5F582A}"/>
    <pc:docChg chg="modSld">
      <pc:chgData name="Nitin Santosh Gavhane" userId="S::niting@maveric-systems.com::26019422-e780-4bd5-8ecc-ef0ceb7731d1" providerId="AD" clId="Web-{AEBE1011-545C-300D-0499-1AA33A5F582A}" dt="2023-09-05T06:37:16.286" v="22"/>
      <pc:docMkLst>
        <pc:docMk/>
      </pc:docMkLst>
      <pc:sldChg chg="addSp modSp">
        <pc:chgData name="Nitin Santosh Gavhane" userId="S::niting@maveric-systems.com::26019422-e780-4bd5-8ecc-ef0ceb7731d1" providerId="AD" clId="Web-{AEBE1011-545C-300D-0499-1AA33A5F582A}" dt="2023-09-05T06:36:41.878" v="10" actId="1076"/>
        <pc:sldMkLst>
          <pc:docMk/>
          <pc:sldMk cId="4261001531" sldId="256"/>
        </pc:sldMkLst>
        <pc:picChg chg="add mod">
          <ac:chgData name="Nitin Santosh Gavhane" userId="S::niting@maveric-systems.com::26019422-e780-4bd5-8ecc-ef0ceb7731d1" providerId="AD" clId="Web-{AEBE1011-545C-300D-0499-1AA33A5F582A}" dt="2023-09-05T06:36:41.878" v="10" actId="1076"/>
          <ac:picMkLst>
            <pc:docMk/>
            <pc:sldMk cId="4261001531" sldId="256"/>
            <ac:picMk id="4" creationId="{9BAB8828-6C88-6B08-A5AF-B4C75719C5C1}"/>
          </ac:picMkLst>
        </pc:picChg>
      </pc:sldChg>
      <pc:sldChg chg="addSp delSp">
        <pc:chgData name="Nitin Santosh Gavhane" userId="S::niting@maveric-systems.com::26019422-e780-4bd5-8ecc-ef0ceb7731d1" providerId="AD" clId="Web-{AEBE1011-545C-300D-0499-1AA33A5F582A}" dt="2023-09-05T06:36:45.378" v="11"/>
        <pc:sldMkLst>
          <pc:docMk/>
          <pc:sldMk cId="48212562" sldId="257"/>
        </pc:sldMkLst>
        <pc:picChg chg="add del">
          <ac:chgData name="Nitin Santosh Gavhane" userId="S::niting@maveric-systems.com::26019422-e780-4bd5-8ecc-ef0ceb7731d1" providerId="AD" clId="Web-{AEBE1011-545C-300D-0499-1AA33A5F582A}" dt="2023-09-05T06:36:31.300" v="9"/>
          <ac:picMkLst>
            <pc:docMk/>
            <pc:sldMk cId="48212562" sldId="257"/>
            <ac:picMk id="5" creationId="{904AA76F-C8C2-2FBB-19E8-79045CECA72F}"/>
          </ac:picMkLst>
        </pc:picChg>
        <pc:picChg chg="add">
          <ac:chgData name="Nitin Santosh Gavhane" userId="S::niting@maveric-systems.com::26019422-e780-4bd5-8ecc-ef0ceb7731d1" providerId="AD" clId="Web-{AEBE1011-545C-300D-0499-1AA33A5F582A}" dt="2023-09-05T06:36:45.378" v="11"/>
          <ac:picMkLst>
            <pc:docMk/>
            <pc:sldMk cId="48212562" sldId="257"/>
            <ac:picMk id="7" creationId="{FBEDFE03-72BE-91D2-0CBD-BA1A3D6BEB09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47.207" v="12"/>
        <pc:sldMkLst>
          <pc:docMk/>
          <pc:sldMk cId="2281247460" sldId="258"/>
        </pc:sldMkLst>
        <pc:picChg chg="add">
          <ac:chgData name="Nitin Santosh Gavhane" userId="S::niting@maveric-systems.com::26019422-e780-4bd5-8ecc-ef0ceb7731d1" providerId="AD" clId="Web-{AEBE1011-545C-300D-0499-1AA33A5F582A}" dt="2023-09-05T06:36:47.207" v="12"/>
          <ac:picMkLst>
            <pc:docMk/>
            <pc:sldMk cId="2281247460" sldId="258"/>
            <ac:picMk id="5" creationId="{C766FB38-5428-01D5-89E9-2D1A4C955A73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59.238" v="16"/>
        <pc:sldMkLst>
          <pc:docMk/>
          <pc:sldMk cId="620608530" sldId="261"/>
        </pc:sldMkLst>
        <pc:picChg chg="add">
          <ac:chgData name="Nitin Santosh Gavhane" userId="S::niting@maveric-systems.com::26019422-e780-4bd5-8ecc-ef0ceb7731d1" providerId="AD" clId="Web-{AEBE1011-545C-300D-0499-1AA33A5F582A}" dt="2023-09-05T06:36:59.238" v="16"/>
          <ac:picMkLst>
            <pc:docMk/>
            <pc:sldMk cId="620608530" sldId="261"/>
            <ac:picMk id="4" creationId="{7FBF67BB-EAA6-AA0D-4D15-5C15BC95A40F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54.519" v="14"/>
        <pc:sldMkLst>
          <pc:docMk/>
          <pc:sldMk cId="3547023453" sldId="262"/>
        </pc:sldMkLst>
        <pc:picChg chg="add">
          <ac:chgData name="Nitin Santosh Gavhane" userId="S::niting@maveric-systems.com::26019422-e780-4bd5-8ecc-ef0ceb7731d1" providerId="AD" clId="Web-{AEBE1011-545C-300D-0499-1AA33A5F582A}" dt="2023-09-05T06:36:54.519" v="14"/>
          <ac:picMkLst>
            <pc:docMk/>
            <pc:sldMk cId="3547023453" sldId="262"/>
            <ac:picMk id="6" creationId="{5DF2CC91-7433-2B52-52A5-64A9FE55DBD2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01.160" v="17"/>
        <pc:sldMkLst>
          <pc:docMk/>
          <pc:sldMk cId="3898175277" sldId="263"/>
        </pc:sldMkLst>
        <pc:picChg chg="add">
          <ac:chgData name="Nitin Santosh Gavhane" userId="S::niting@maveric-systems.com::26019422-e780-4bd5-8ecc-ef0ceb7731d1" providerId="AD" clId="Web-{AEBE1011-545C-300D-0499-1AA33A5F582A}" dt="2023-09-05T06:37:01.160" v="17"/>
          <ac:picMkLst>
            <pc:docMk/>
            <pc:sldMk cId="3898175277" sldId="263"/>
            <ac:picMk id="5" creationId="{9DBB7793-E7BF-E389-47DB-6148A9CCEF12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49.519" v="13"/>
        <pc:sldMkLst>
          <pc:docMk/>
          <pc:sldMk cId="2518801389" sldId="264"/>
        </pc:sldMkLst>
        <pc:picChg chg="add">
          <ac:chgData name="Nitin Santosh Gavhane" userId="S::niting@maveric-systems.com::26019422-e780-4bd5-8ecc-ef0ceb7731d1" providerId="AD" clId="Web-{AEBE1011-545C-300D-0499-1AA33A5F582A}" dt="2023-09-05T06:36:49.519" v="13"/>
          <ac:picMkLst>
            <pc:docMk/>
            <pc:sldMk cId="2518801389" sldId="264"/>
            <ac:picMk id="4" creationId="{AE8D1B74-8F70-849D-6EC8-802E40AF4DB9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16.286" v="22"/>
        <pc:sldMkLst>
          <pc:docMk/>
          <pc:sldMk cId="1060362752" sldId="266"/>
        </pc:sldMkLst>
        <pc:picChg chg="add">
          <ac:chgData name="Nitin Santosh Gavhane" userId="S::niting@maveric-systems.com::26019422-e780-4bd5-8ecc-ef0ceb7731d1" providerId="AD" clId="Web-{AEBE1011-545C-300D-0499-1AA33A5F582A}" dt="2023-09-05T06:37:16.286" v="22"/>
          <ac:picMkLst>
            <pc:docMk/>
            <pc:sldMk cId="1060362752" sldId="266"/>
            <ac:picMk id="4" creationId="{649C25F2-F8C3-6BEA-5170-42DAB5A143F7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58.223" v="15"/>
        <pc:sldMkLst>
          <pc:docMk/>
          <pc:sldMk cId="1984413702" sldId="267"/>
        </pc:sldMkLst>
        <pc:picChg chg="add">
          <ac:chgData name="Nitin Santosh Gavhane" userId="S::niting@maveric-systems.com::26019422-e780-4bd5-8ecc-ef0ceb7731d1" providerId="AD" clId="Web-{AEBE1011-545C-300D-0499-1AA33A5F582A}" dt="2023-09-05T06:36:58.223" v="15"/>
          <ac:picMkLst>
            <pc:docMk/>
            <pc:sldMk cId="1984413702" sldId="267"/>
            <ac:picMk id="4" creationId="{498161C9-0E43-F484-1220-34C9320ECCCE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12.942" v="21"/>
        <pc:sldMkLst>
          <pc:docMk/>
          <pc:sldMk cId="472994697" sldId="268"/>
        </pc:sldMkLst>
        <pc:picChg chg="add">
          <ac:chgData name="Nitin Santosh Gavhane" userId="S::niting@maveric-systems.com::26019422-e780-4bd5-8ecc-ef0ceb7731d1" providerId="AD" clId="Web-{AEBE1011-545C-300D-0499-1AA33A5F582A}" dt="2023-09-05T06:37:12.942" v="21"/>
          <ac:picMkLst>
            <pc:docMk/>
            <pc:sldMk cId="472994697" sldId="268"/>
            <ac:picMk id="27" creationId="{BBBFEC94-0461-38D1-92D9-89AAEAC547A9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07.661" v="19"/>
        <pc:sldMkLst>
          <pc:docMk/>
          <pc:sldMk cId="959586400" sldId="269"/>
        </pc:sldMkLst>
        <pc:picChg chg="add">
          <ac:chgData name="Nitin Santosh Gavhane" userId="S::niting@maveric-systems.com::26019422-e780-4bd5-8ecc-ef0ceb7731d1" providerId="AD" clId="Web-{AEBE1011-545C-300D-0499-1AA33A5F582A}" dt="2023-09-05T06:37:07.661" v="19"/>
          <ac:picMkLst>
            <pc:docMk/>
            <pc:sldMk cId="959586400" sldId="269"/>
            <ac:picMk id="5" creationId="{F9B14A40-7809-2ED7-D1B5-6E675AE41D1E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06.582" v="18"/>
        <pc:sldMkLst>
          <pc:docMk/>
          <pc:sldMk cId="3215062688" sldId="270"/>
        </pc:sldMkLst>
        <pc:picChg chg="add">
          <ac:chgData name="Nitin Santosh Gavhane" userId="S::niting@maveric-systems.com::26019422-e780-4bd5-8ecc-ef0ceb7731d1" providerId="AD" clId="Web-{AEBE1011-545C-300D-0499-1AA33A5F582A}" dt="2023-09-05T06:37:06.582" v="18"/>
          <ac:picMkLst>
            <pc:docMk/>
            <pc:sldMk cId="3215062688" sldId="270"/>
            <ac:picMk id="5" creationId="{A3BB2235-7380-C9A3-02FE-6FF993BF674B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09.489" v="20"/>
        <pc:sldMkLst>
          <pc:docMk/>
          <pc:sldMk cId="3601589309" sldId="272"/>
        </pc:sldMkLst>
        <pc:picChg chg="add">
          <ac:chgData name="Nitin Santosh Gavhane" userId="S::niting@maveric-systems.com::26019422-e780-4bd5-8ecc-ef0ceb7731d1" providerId="AD" clId="Web-{AEBE1011-545C-300D-0499-1AA33A5F582A}" dt="2023-09-05T06:37:09.489" v="20"/>
          <ac:picMkLst>
            <pc:docMk/>
            <pc:sldMk cId="3601589309" sldId="272"/>
            <ac:picMk id="5" creationId="{17663E0D-B982-FB5E-D567-5AF5E850374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FE00-C581-4200-8791-80DC0CDA46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8E55AF9-F17E-4C67-A6ED-F282A259D81F}">
      <dgm:prSet/>
      <dgm:spPr/>
      <dgm:t>
        <a:bodyPr/>
        <a:lstStyle/>
        <a:p>
          <a:pPr>
            <a:defRPr cap="all"/>
          </a:pPr>
          <a:r>
            <a:rPr lang="en-US"/>
            <a:t>Making it a Deliverable</a:t>
          </a:r>
        </a:p>
      </dgm:t>
    </dgm:pt>
    <dgm:pt modelId="{2EFCC9B9-6182-4DE4-A660-3087B022C1D1}" type="parTrans" cxnId="{FADC1955-6177-4896-825C-F217323EA09B}">
      <dgm:prSet/>
      <dgm:spPr/>
      <dgm:t>
        <a:bodyPr/>
        <a:lstStyle/>
        <a:p>
          <a:endParaRPr lang="en-US"/>
        </a:p>
      </dgm:t>
    </dgm:pt>
    <dgm:pt modelId="{0AC113D9-F965-43FD-A679-654832D97437}" type="sibTrans" cxnId="{FADC1955-6177-4896-825C-F217323EA09B}">
      <dgm:prSet/>
      <dgm:spPr/>
      <dgm:t>
        <a:bodyPr/>
        <a:lstStyle/>
        <a:p>
          <a:endParaRPr lang="en-US"/>
        </a:p>
      </dgm:t>
    </dgm:pt>
    <dgm:pt modelId="{3FF6CE86-A6FE-4A80-9384-C85C4556E27A}">
      <dgm:prSet/>
      <dgm:spPr/>
      <dgm:t>
        <a:bodyPr/>
        <a:lstStyle/>
        <a:p>
          <a:pPr>
            <a:defRPr cap="all"/>
          </a:pPr>
          <a:r>
            <a:rPr lang="en-US"/>
            <a:t>Shifting to Real world Data</a:t>
          </a:r>
        </a:p>
      </dgm:t>
    </dgm:pt>
    <dgm:pt modelId="{82B2129F-DCA4-4534-8BEB-F30EB84E2C47}" type="parTrans" cxnId="{9354D27B-58DC-45E2-B5B3-1CC6B0E1E664}">
      <dgm:prSet/>
      <dgm:spPr/>
      <dgm:t>
        <a:bodyPr/>
        <a:lstStyle/>
        <a:p>
          <a:endParaRPr lang="en-US"/>
        </a:p>
      </dgm:t>
    </dgm:pt>
    <dgm:pt modelId="{4BA88C4C-BCFD-413B-8E5B-9BCB23467E41}" type="sibTrans" cxnId="{9354D27B-58DC-45E2-B5B3-1CC6B0E1E664}">
      <dgm:prSet/>
      <dgm:spPr/>
      <dgm:t>
        <a:bodyPr/>
        <a:lstStyle/>
        <a:p>
          <a:endParaRPr lang="en-US"/>
        </a:p>
      </dgm:t>
    </dgm:pt>
    <dgm:pt modelId="{A8B0302A-A0FF-48CE-8E5B-753EDF11B28C}">
      <dgm:prSet/>
      <dgm:spPr/>
      <dgm:t>
        <a:bodyPr/>
        <a:lstStyle/>
        <a:p>
          <a:pPr>
            <a:defRPr cap="all"/>
          </a:pPr>
          <a:r>
            <a:rPr lang="en-US"/>
            <a:t>Interactive Front-end and Dashboards</a:t>
          </a:r>
        </a:p>
      </dgm:t>
    </dgm:pt>
    <dgm:pt modelId="{E0518A31-60E1-4773-98EF-96C25C9A0906}" type="parTrans" cxnId="{B012EEAC-A055-497F-8F93-664B0E1C6128}">
      <dgm:prSet/>
      <dgm:spPr/>
      <dgm:t>
        <a:bodyPr/>
        <a:lstStyle/>
        <a:p>
          <a:endParaRPr lang="en-US"/>
        </a:p>
      </dgm:t>
    </dgm:pt>
    <dgm:pt modelId="{EC4D081A-4C31-485C-AEE9-781658BCA7F6}" type="sibTrans" cxnId="{B012EEAC-A055-497F-8F93-664B0E1C6128}">
      <dgm:prSet/>
      <dgm:spPr/>
      <dgm:t>
        <a:bodyPr/>
        <a:lstStyle/>
        <a:p>
          <a:endParaRPr lang="en-US"/>
        </a:p>
      </dgm:t>
    </dgm:pt>
    <dgm:pt modelId="{A92149C4-B9E8-4112-B93E-AD456DD277FF}" type="pres">
      <dgm:prSet presAssocID="{24BEFE00-C581-4200-8791-80DC0CDA468E}" presName="root" presStyleCnt="0">
        <dgm:presLayoutVars>
          <dgm:dir/>
          <dgm:resizeHandles val="exact"/>
        </dgm:presLayoutVars>
      </dgm:prSet>
      <dgm:spPr/>
    </dgm:pt>
    <dgm:pt modelId="{AC52801E-F202-41E7-81AB-7B25A0E8B273}" type="pres">
      <dgm:prSet presAssocID="{68E55AF9-F17E-4C67-A6ED-F282A259D81F}" presName="compNode" presStyleCnt="0"/>
      <dgm:spPr/>
    </dgm:pt>
    <dgm:pt modelId="{E5761BA1-9337-4EA6-9709-E787F22EEA0B}" type="pres">
      <dgm:prSet presAssocID="{68E55AF9-F17E-4C67-A6ED-F282A259D81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FB3C51-B74E-44AE-B32D-8D75BE0794FD}" type="pres">
      <dgm:prSet presAssocID="{68E55AF9-F17E-4C67-A6ED-F282A259D8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681A66-4DBA-44C4-94EC-8546C6AE07ED}" type="pres">
      <dgm:prSet presAssocID="{68E55AF9-F17E-4C67-A6ED-F282A259D81F}" presName="spaceRect" presStyleCnt="0"/>
      <dgm:spPr/>
    </dgm:pt>
    <dgm:pt modelId="{9BA7087D-6BB2-4FCF-8228-1C8715FF147E}" type="pres">
      <dgm:prSet presAssocID="{68E55AF9-F17E-4C67-A6ED-F282A259D81F}" presName="textRect" presStyleLbl="revTx" presStyleIdx="0" presStyleCnt="3">
        <dgm:presLayoutVars>
          <dgm:chMax val="1"/>
          <dgm:chPref val="1"/>
        </dgm:presLayoutVars>
      </dgm:prSet>
      <dgm:spPr/>
    </dgm:pt>
    <dgm:pt modelId="{B331E47B-B041-487F-86FF-2D278F8894E2}" type="pres">
      <dgm:prSet presAssocID="{0AC113D9-F965-43FD-A679-654832D97437}" presName="sibTrans" presStyleCnt="0"/>
      <dgm:spPr/>
    </dgm:pt>
    <dgm:pt modelId="{3D668DAE-F79C-4F75-A0F6-3C60AD8386C3}" type="pres">
      <dgm:prSet presAssocID="{3FF6CE86-A6FE-4A80-9384-C85C4556E27A}" presName="compNode" presStyleCnt="0"/>
      <dgm:spPr/>
    </dgm:pt>
    <dgm:pt modelId="{BC0299FE-EAB6-4281-97B8-666E9A589FE8}" type="pres">
      <dgm:prSet presAssocID="{3FF6CE86-A6FE-4A80-9384-C85C4556E27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3C52D49-B971-4BBB-9EA1-E3F9B6E5D2FF}" type="pres">
      <dgm:prSet presAssocID="{3FF6CE86-A6FE-4A80-9384-C85C4556E2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D4C3F8-DB4D-4D62-B86E-84AE32A62053}" type="pres">
      <dgm:prSet presAssocID="{3FF6CE86-A6FE-4A80-9384-C85C4556E27A}" presName="spaceRect" presStyleCnt="0"/>
      <dgm:spPr/>
    </dgm:pt>
    <dgm:pt modelId="{C2BF3FAD-E8E3-4FD7-B799-5D5B99ACC3B7}" type="pres">
      <dgm:prSet presAssocID="{3FF6CE86-A6FE-4A80-9384-C85C4556E27A}" presName="textRect" presStyleLbl="revTx" presStyleIdx="1" presStyleCnt="3">
        <dgm:presLayoutVars>
          <dgm:chMax val="1"/>
          <dgm:chPref val="1"/>
        </dgm:presLayoutVars>
      </dgm:prSet>
      <dgm:spPr/>
    </dgm:pt>
    <dgm:pt modelId="{3EE6640B-DFD3-4547-BF88-C7971B6DBA56}" type="pres">
      <dgm:prSet presAssocID="{4BA88C4C-BCFD-413B-8E5B-9BCB23467E41}" presName="sibTrans" presStyleCnt="0"/>
      <dgm:spPr/>
    </dgm:pt>
    <dgm:pt modelId="{2C207669-E9DD-4102-A442-A3493EE249C6}" type="pres">
      <dgm:prSet presAssocID="{A8B0302A-A0FF-48CE-8E5B-753EDF11B28C}" presName="compNode" presStyleCnt="0"/>
      <dgm:spPr/>
    </dgm:pt>
    <dgm:pt modelId="{FED0B80D-101D-41B8-8B4D-9C483540AC31}" type="pres">
      <dgm:prSet presAssocID="{A8B0302A-A0FF-48CE-8E5B-753EDF11B28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E53F993-5FD6-411C-89BB-CFD3D960C95E}" type="pres">
      <dgm:prSet presAssocID="{A8B0302A-A0FF-48CE-8E5B-753EDF11B2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39DB151-D870-40EC-B07D-70FF708BC90F}" type="pres">
      <dgm:prSet presAssocID="{A8B0302A-A0FF-48CE-8E5B-753EDF11B28C}" presName="spaceRect" presStyleCnt="0"/>
      <dgm:spPr/>
    </dgm:pt>
    <dgm:pt modelId="{2A5F389D-05AF-4064-88AD-EBB153F149E2}" type="pres">
      <dgm:prSet presAssocID="{A8B0302A-A0FF-48CE-8E5B-753EDF11B2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1D7E0A-2AF0-4588-A6F1-DECC58EC61AE}" type="presOf" srcId="{24BEFE00-C581-4200-8791-80DC0CDA468E}" destId="{A92149C4-B9E8-4112-B93E-AD456DD277FF}" srcOrd="0" destOrd="0" presId="urn:microsoft.com/office/officeart/2018/5/layout/IconLeafLabelList"/>
    <dgm:cxn modelId="{32E32A19-0C09-402D-9B8F-AFEB475848AE}" type="presOf" srcId="{A8B0302A-A0FF-48CE-8E5B-753EDF11B28C}" destId="{2A5F389D-05AF-4064-88AD-EBB153F149E2}" srcOrd="0" destOrd="0" presId="urn:microsoft.com/office/officeart/2018/5/layout/IconLeafLabelList"/>
    <dgm:cxn modelId="{2CA6361E-36AC-462B-A096-09C38016AD13}" type="presOf" srcId="{68E55AF9-F17E-4C67-A6ED-F282A259D81F}" destId="{9BA7087D-6BB2-4FCF-8228-1C8715FF147E}" srcOrd="0" destOrd="0" presId="urn:microsoft.com/office/officeart/2018/5/layout/IconLeafLabelList"/>
    <dgm:cxn modelId="{FADC1955-6177-4896-825C-F217323EA09B}" srcId="{24BEFE00-C581-4200-8791-80DC0CDA468E}" destId="{68E55AF9-F17E-4C67-A6ED-F282A259D81F}" srcOrd="0" destOrd="0" parTransId="{2EFCC9B9-6182-4DE4-A660-3087B022C1D1}" sibTransId="{0AC113D9-F965-43FD-A679-654832D97437}"/>
    <dgm:cxn modelId="{9354D27B-58DC-45E2-B5B3-1CC6B0E1E664}" srcId="{24BEFE00-C581-4200-8791-80DC0CDA468E}" destId="{3FF6CE86-A6FE-4A80-9384-C85C4556E27A}" srcOrd="1" destOrd="0" parTransId="{82B2129F-DCA4-4534-8BEB-F30EB84E2C47}" sibTransId="{4BA88C4C-BCFD-413B-8E5B-9BCB23467E41}"/>
    <dgm:cxn modelId="{B012EEAC-A055-497F-8F93-664B0E1C6128}" srcId="{24BEFE00-C581-4200-8791-80DC0CDA468E}" destId="{A8B0302A-A0FF-48CE-8E5B-753EDF11B28C}" srcOrd="2" destOrd="0" parTransId="{E0518A31-60E1-4773-98EF-96C25C9A0906}" sibTransId="{EC4D081A-4C31-485C-AEE9-781658BCA7F6}"/>
    <dgm:cxn modelId="{72042CD9-DCE0-478B-819A-73DA4784A309}" type="presOf" srcId="{3FF6CE86-A6FE-4A80-9384-C85C4556E27A}" destId="{C2BF3FAD-E8E3-4FD7-B799-5D5B99ACC3B7}" srcOrd="0" destOrd="0" presId="urn:microsoft.com/office/officeart/2018/5/layout/IconLeafLabelList"/>
    <dgm:cxn modelId="{B8582241-F40A-4BEC-9AE5-C3BFB54B76D5}" type="presParOf" srcId="{A92149C4-B9E8-4112-B93E-AD456DD277FF}" destId="{AC52801E-F202-41E7-81AB-7B25A0E8B273}" srcOrd="0" destOrd="0" presId="urn:microsoft.com/office/officeart/2018/5/layout/IconLeafLabelList"/>
    <dgm:cxn modelId="{B86F82F7-9F68-44CD-8612-1AB6915CFAE4}" type="presParOf" srcId="{AC52801E-F202-41E7-81AB-7B25A0E8B273}" destId="{E5761BA1-9337-4EA6-9709-E787F22EEA0B}" srcOrd="0" destOrd="0" presId="urn:microsoft.com/office/officeart/2018/5/layout/IconLeafLabelList"/>
    <dgm:cxn modelId="{C3763E6B-A57D-4B5B-B064-336A1BA8EB4F}" type="presParOf" srcId="{AC52801E-F202-41E7-81AB-7B25A0E8B273}" destId="{C1FB3C51-B74E-44AE-B32D-8D75BE0794FD}" srcOrd="1" destOrd="0" presId="urn:microsoft.com/office/officeart/2018/5/layout/IconLeafLabelList"/>
    <dgm:cxn modelId="{0A3A1B4B-B709-4EDB-A05E-1EFF221F9C73}" type="presParOf" srcId="{AC52801E-F202-41E7-81AB-7B25A0E8B273}" destId="{8D681A66-4DBA-44C4-94EC-8546C6AE07ED}" srcOrd="2" destOrd="0" presId="urn:microsoft.com/office/officeart/2018/5/layout/IconLeafLabelList"/>
    <dgm:cxn modelId="{635775D0-29F4-4E89-B12A-EAE66B605FB2}" type="presParOf" srcId="{AC52801E-F202-41E7-81AB-7B25A0E8B273}" destId="{9BA7087D-6BB2-4FCF-8228-1C8715FF147E}" srcOrd="3" destOrd="0" presId="urn:microsoft.com/office/officeart/2018/5/layout/IconLeafLabelList"/>
    <dgm:cxn modelId="{99CA90A9-3C15-4749-94EE-1F150277E8B3}" type="presParOf" srcId="{A92149C4-B9E8-4112-B93E-AD456DD277FF}" destId="{B331E47B-B041-487F-86FF-2D278F8894E2}" srcOrd="1" destOrd="0" presId="urn:microsoft.com/office/officeart/2018/5/layout/IconLeafLabelList"/>
    <dgm:cxn modelId="{24FBB588-739E-4B39-8017-35C46F1C956B}" type="presParOf" srcId="{A92149C4-B9E8-4112-B93E-AD456DD277FF}" destId="{3D668DAE-F79C-4F75-A0F6-3C60AD8386C3}" srcOrd="2" destOrd="0" presId="urn:microsoft.com/office/officeart/2018/5/layout/IconLeafLabelList"/>
    <dgm:cxn modelId="{ECB42B38-500D-47C8-BABF-462653A855E4}" type="presParOf" srcId="{3D668DAE-F79C-4F75-A0F6-3C60AD8386C3}" destId="{BC0299FE-EAB6-4281-97B8-666E9A589FE8}" srcOrd="0" destOrd="0" presId="urn:microsoft.com/office/officeart/2018/5/layout/IconLeafLabelList"/>
    <dgm:cxn modelId="{CAC174C7-A2DD-495E-99F0-E2B120EE9CD3}" type="presParOf" srcId="{3D668DAE-F79C-4F75-A0F6-3C60AD8386C3}" destId="{33C52D49-B971-4BBB-9EA1-E3F9B6E5D2FF}" srcOrd="1" destOrd="0" presId="urn:microsoft.com/office/officeart/2018/5/layout/IconLeafLabelList"/>
    <dgm:cxn modelId="{49C50322-7CAB-4357-AADC-6F3EF22A09AE}" type="presParOf" srcId="{3D668DAE-F79C-4F75-A0F6-3C60AD8386C3}" destId="{BDD4C3F8-DB4D-4D62-B86E-84AE32A62053}" srcOrd="2" destOrd="0" presId="urn:microsoft.com/office/officeart/2018/5/layout/IconLeafLabelList"/>
    <dgm:cxn modelId="{6E8868B9-35B4-4FFC-BA00-E63AFA3B6D8C}" type="presParOf" srcId="{3D668DAE-F79C-4F75-A0F6-3C60AD8386C3}" destId="{C2BF3FAD-E8E3-4FD7-B799-5D5B99ACC3B7}" srcOrd="3" destOrd="0" presId="urn:microsoft.com/office/officeart/2018/5/layout/IconLeafLabelList"/>
    <dgm:cxn modelId="{9F3DEE01-05F4-42B2-B903-A4332D2FEC1F}" type="presParOf" srcId="{A92149C4-B9E8-4112-B93E-AD456DD277FF}" destId="{3EE6640B-DFD3-4547-BF88-C7971B6DBA56}" srcOrd="3" destOrd="0" presId="urn:microsoft.com/office/officeart/2018/5/layout/IconLeafLabelList"/>
    <dgm:cxn modelId="{15B3DD34-C080-4131-BC41-0BEE9CC661AB}" type="presParOf" srcId="{A92149C4-B9E8-4112-B93E-AD456DD277FF}" destId="{2C207669-E9DD-4102-A442-A3493EE249C6}" srcOrd="4" destOrd="0" presId="urn:microsoft.com/office/officeart/2018/5/layout/IconLeafLabelList"/>
    <dgm:cxn modelId="{6CD6A5EC-21AE-4C9A-9619-93AE9C66CCEE}" type="presParOf" srcId="{2C207669-E9DD-4102-A442-A3493EE249C6}" destId="{FED0B80D-101D-41B8-8B4D-9C483540AC31}" srcOrd="0" destOrd="0" presId="urn:microsoft.com/office/officeart/2018/5/layout/IconLeafLabelList"/>
    <dgm:cxn modelId="{EB17BBF3-8B20-4D9A-99C3-FC2962FE2722}" type="presParOf" srcId="{2C207669-E9DD-4102-A442-A3493EE249C6}" destId="{AE53F993-5FD6-411C-89BB-CFD3D960C95E}" srcOrd="1" destOrd="0" presId="urn:microsoft.com/office/officeart/2018/5/layout/IconLeafLabelList"/>
    <dgm:cxn modelId="{12A691F8-E3BE-4F26-9646-C441F637D1DE}" type="presParOf" srcId="{2C207669-E9DD-4102-A442-A3493EE249C6}" destId="{A39DB151-D870-40EC-B07D-70FF708BC90F}" srcOrd="2" destOrd="0" presId="urn:microsoft.com/office/officeart/2018/5/layout/IconLeafLabelList"/>
    <dgm:cxn modelId="{16D7B9F8-C17E-41E7-A329-751620E4A261}" type="presParOf" srcId="{2C207669-E9DD-4102-A442-A3493EE249C6}" destId="{2A5F389D-05AF-4064-88AD-EBB153F149E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61BA1-9337-4EA6-9709-E787F22EEA0B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B3C51-B74E-44AE-B32D-8D75BE0794FD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7087D-6BB2-4FCF-8228-1C8715FF147E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Making it a Deliverable</a:t>
          </a:r>
        </a:p>
      </dsp:txBody>
      <dsp:txXfrm>
        <a:off x="75768" y="2851938"/>
        <a:ext cx="3093750" cy="720000"/>
      </dsp:txXfrm>
    </dsp:sp>
    <dsp:sp modelId="{BC0299FE-EAB6-4281-97B8-666E9A589FE8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2D49-B971-4BBB-9EA1-E3F9B6E5D2FF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F3FAD-E8E3-4FD7-B799-5D5B99ACC3B7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Shifting to Real world Data</a:t>
          </a:r>
        </a:p>
      </dsp:txBody>
      <dsp:txXfrm>
        <a:off x="3710925" y="2851938"/>
        <a:ext cx="3093750" cy="720000"/>
      </dsp:txXfrm>
    </dsp:sp>
    <dsp:sp modelId="{FED0B80D-101D-41B8-8B4D-9C483540AC31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3F993-5FD6-411C-89BB-CFD3D960C95E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F389D-05AF-4064-88AD-EBB153F149E2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Interactive Front-end and Dashboards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85C1-4152-9806-47E0-F3819F003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DDC8-3D59-958D-2A62-2E305AC39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8163-2C6B-91F1-D8DF-17B7DA3D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98A-F96B-9606-B11F-3E775989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689F-FC01-52A6-B51D-1041D733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4CA8-F2DE-D74F-BCCD-26238F95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5A185-5CAF-2469-EA98-74B27199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451A-F7BB-52FC-EA88-9A86FAB9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B249-A6F5-B684-2216-41E5ECE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28B6-CD06-EC48-E25C-56A72DCD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C80BC-DCF8-2CA9-01F1-3027037B4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D983-7114-C3A4-A3ED-32D3B70B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0142-4803-178B-D414-FA298055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3E64-541A-4BE6-755C-006B951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556D-81BB-6C14-8C1E-158862B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6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3E2E-1F1F-B7AD-F355-7AAD4FC4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5458-DDAF-74E2-B1AF-E1707E3A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9F7D-FA0C-E53D-FE2E-8798EB0E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03A-6CB2-7469-B342-94C0BFCA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ED6C1-71B9-77C7-37D9-8F80A3EC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8BDD-5052-9381-786D-D3E19713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42B0-FDA6-940C-5276-6F4852AD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7D38-7AF7-5AFD-9F69-3640FB8B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E450-C911-6827-B6C6-498A4C89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6211-4476-A38F-BD72-06F633C2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4FAC-26E7-A1F1-D195-0AE2FB2F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9D64-6005-57E1-A05E-66875AB76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2805C-7D8F-F35F-9DAE-B4EB8B76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A172-C333-7ED3-E857-D869DC2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24525-499F-EF51-1A22-4EAAD254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59575-8EB6-BF9B-61FE-3B40CEF9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971D-6C34-F7FC-D11C-F2FF5228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0613-325B-BDAB-D20C-ED84DF16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7CA8-CAEA-E4EA-6682-B7490414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368D2-5472-B981-1180-C3F138CB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619D7-4553-9076-5952-F6A3C54FE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00A63-703F-EA9B-1426-B4D22DBB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11283-6A25-AEBD-9B6F-49B8007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59C2F-6BD3-C3B1-AB2E-20C3D2ED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B7FB-A3F9-86F0-0409-D645201D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1025D-F47E-3FB7-475B-B3FBA3A4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4A312-505C-71C6-4DE8-72A250FA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60074-960D-9BD7-4867-B404444C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B2F51-711F-CBEC-0689-9817731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6EBD1-FF04-6C9C-492F-77D7E325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B204-5B7F-24D9-5B5B-784D31B9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5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0BF7-C86C-23F6-EBAB-CA95CF5C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BDE5-528F-083F-8F0E-51D7783F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87310-F152-E287-C101-A408C80CA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E7ED6-D493-0B57-2854-92ACDB83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F67E-806D-2958-CB8E-A798B7BF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7EA6-C4D7-2B6C-A8F7-25C583A7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7806-27E3-2171-6AE8-9446D360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80858-855C-0649-4BF8-5206F81E9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6E3E-FC3D-C1B5-8DF8-3489C7DC4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DC83-680F-64ED-21FD-1FB22D1E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877C-301A-5AD0-05F6-F030308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A1CB-B4D3-E8A9-36A5-D318CA45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CAB25-6184-9BED-A5DC-8DC87018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FE60-28CE-8828-66A3-52C18312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B2F5-9BE8-3BE6-F2D2-BAD76BA4A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5EE3-303D-46BF-AB0C-B6FD351793EF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B140-B6F5-621B-4681-478924CD3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051E-378E-7CE9-2BBE-43FC5C873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08EA-2F07-6586-C599-7893E570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Anti Money Laundering using AI/ML :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A96E3-FAB7-73C0-D656-91283EB36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b="1"/>
              <a:t>Mentor :</a:t>
            </a:r>
            <a:r>
              <a:rPr lang="en-US" sz="1700"/>
              <a:t> Anurag Nawal</a:t>
            </a:r>
          </a:p>
          <a:p>
            <a:pPr algn="l"/>
            <a:r>
              <a:rPr lang="en-US" sz="1700" b="1"/>
              <a:t>Team: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err="1"/>
              <a:t>Shardul</a:t>
            </a:r>
            <a:r>
              <a:rPr lang="en-US" sz="1800"/>
              <a:t> Patil (Lead)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Samiksha </a:t>
            </a:r>
            <a:r>
              <a:rPr lang="en-US" sz="1800" err="1"/>
              <a:t>Dhadam</a:t>
            </a:r>
            <a:endParaRPr lang="en-US" sz="180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err="1"/>
              <a:t>Kushankur</a:t>
            </a:r>
            <a:r>
              <a:rPr lang="en-US" sz="1800"/>
              <a:t> Chakraborty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Prithvi Venkatesh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err="1"/>
              <a:t>Akashta</a:t>
            </a:r>
            <a:r>
              <a:rPr lang="en-US" sz="1800"/>
              <a:t> </a:t>
            </a:r>
            <a:r>
              <a:rPr lang="en-US" sz="1800" err="1"/>
              <a:t>Ambiga</a:t>
            </a:r>
            <a:endParaRPr lang="en-US" sz="180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Aishwarya Soni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err="1"/>
              <a:t>Dhanajay</a:t>
            </a:r>
            <a:r>
              <a:rPr lang="en-US" sz="1800"/>
              <a:t> </a:t>
            </a:r>
            <a:r>
              <a:rPr lang="en-US" sz="1800" err="1"/>
              <a:t>Aghav</a:t>
            </a:r>
            <a:endParaRPr lang="en-US" sz="180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Nitin </a:t>
            </a:r>
            <a:r>
              <a:rPr lang="en-US" sz="1800" err="1"/>
              <a:t>Gavhane</a:t>
            </a:r>
            <a:endParaRPr lang="en-US" sz="180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Rupali </a:t>
            </a:r>
            <a:r>
              <a:rPr lang="en-US" sz="1800" err="1"/>
              <a:t>Wagh</a:t>
            </a:r>
            <a:endParaRPr lang="en-US" sz="1800"/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9BAB8828-6C88-6B08-A5AF-B4C75719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0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9B7A3BC4-ED20-89F4-F989-30D8AE5E5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9022" y="1159704"/>
            <a:ext cx="8032908" cy="45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276AF-8844-E6FA-10B3-6E51CE0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Co-Relation Heat Map:</a:t>
            </a:r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F9B14A40-7809-2ED7-D1B5-6E675AE4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276AF-8844-E6FA-10B3-6E51CE0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E57C-E8C4-9067-D044-BCE881B5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295" y="1389380"/>
            <a:ext cx="7054362" cy="4351338"/>
          </a:xfrm>
        </p:spPr>
        <p:txBody>
          <a:bodyPr/>
          <a:lstStyle/>
          <a:p>
            <a:r>
              <a:rPr lang="en-IN" sz="3200"/>
              <a:t>Decision Tree </a:t>
            </a:r>
          </a:p>
          <a:p>
            <a:pPr lvl="1"/>
            <a:r>
              <a:rPr lang="en-IN"/>
              <a:t>Precision: 88%</a:t>
            </a:r>
          </a:p>
          <a:p>
            <a:pPr lvl="1"/>
            <a:r>
              <a:rPr lang="en-IN"/>
              <a:t>Recall : 87%</a:t>
            </a:r>
          </a:p>
          <a:p>
            <a:pPr lvl="1"/>
            <a:r>
              <a:rPr lang="en-IN"/>
              <a:t>F1: 78%</a:t>
            </a:r>
          </a:p>
          <a:p>
            <a:r>
              <a:rPr lang="en-IN" sz="3200"/>
              <a:t>Deep Neural Network</a:t>
            </a:r>
          </a:p>
          <a:p>
            <a:pPr lvl="1"/>
            <a:r>
              <a:rPr lang="en-IN"/>
              <a:t>Precision: 99%</a:t>
            </a:r>
          </a:p>
          <a:p>
            <a:pPr lvl="1"/>
            <a:r>
              <a:rPr lang="en-IN"/>
              <a:t>Recall : 59%</a:t>
            </a:r>
          </a:p>
          <a:p>
            <a:pPr lvl="1"/>
            <a:r>
              <a:rPr lang="en-IN"/>
              <a:t>F1: 74%</a:t>
            </a:r>
          </a:p>
          <a:p>
            <a:endParaRPr lang="en-US"/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17663E0D-B982-FB5E-D567-5AF5E850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FE5EB-A9CF-1DA3-4478-C10EFB70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Scope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EEE5A6-BCEB-22D8-C3A4-29FA6758F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28461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A logo with a pink triangle&#10;&#10;Description automatically generated">
            <a:extLst>
              <a:ext uri="{FF2B5EF4-FFF2-40B4-BE49-F238E27FC236}">
                <a16:creationId xmlns:a16="http://schemas.microsoft.com/office/drawing/2014/main" id="{BBBFEC94-0461-38D1-92D9-89AAEAC54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4CD1A-EF90-2283-CE3D-22ED2AF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4099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649C25F2-F8C3-6BEA-5170-42DAB5A1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8030C-4008-39D3-F3B3-7BF1D3DC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 :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A679-E1A3-BCF6-2F14-15C85C16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To create an solution for Money Laundering which reduces review operation costs by lowering the number of False Positive alerts generated by current static rule based Anti-Money Laundering Alert Systems. 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 </a:t>
            </a:r>
            <a:endParaRPr lang="en-IN"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6" descr="A logo with a pink triangle&#10;&#10;Description automatically generated">
            <a:extLst>
              <a:ext uri="{FF2B5EF4-FFF2-40B4-BE49-F238E27FC236}">
                <a16:creationId xmlns:a16="http://schemas.microsoft.com/office/drawing/2014/main" id="{FBEDFE03-72BE-91D2-0CBD-BA1A3D6B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2CB48-2ECA-0D73-FB03-F8088439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: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8FAE-CFF0-2A83-EA74-12019063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/>
              <a:t>Building a ML-Model that can accurately detect fraud and decrease False Positives and False Negatives</a:t>
            </a:r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C766FB38-5428-01D5-89E9-2D1A4C95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4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6DE8A-40CC-3C6F-72EE-90A13D43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Objective:</a:t>
            </a: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5E1306-C41D-86B4-4C70-33C422B7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project is to build a binary classification model </a:t>
            </a:r>
          </a:p>
          <a:p>
            <a:r>
              <a:rPr lang="en-US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can detect suspicious companies based solely on publicly available data from the Companies House website. </a:t>
            </a:r>
          </a:p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would be used in conjunction with existing AML procedures to flag companies that require further investigation.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AE8D1B74-8F70-849D-6EC8-802E40AF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11DE6-F516-A86C-9004-DEB5D4E7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Dataset :</a:t>
            </a:r>
            <a:endParaRPr lang="en-IN" sz="320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EE23-5D57-95AE-0FAF-81998E7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IN" sz="1700"/>
              <a:t>Synthetic Data based on Real Log Data</a:t>
            </a:r>
          </a:p>
          <a:p>
            <a:r>
              <a:rPr lang="en-IN" sz="1700"/>
              <a:t>6.3 Million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6FEBA-4868-02C4-6493-DD3D1CE6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82693"/>
            <a:ext cx="11164824" cy="2986589"/>
          </a:xfrm>
          <a:prstGeom prst="rect">
            <a:avLst/>
          </a:prstGeom>
        </p:spPr>
      </p:pic>
      <p:pic>
        <p:nvPicPr>
          <p:cNvPr id="6" name="Picture 5" descr="A logo with a pink triangle&#10;&#10;Description automatically generated">
            <a:extLst>
              <a:ext uri="{FF2B5EF4-FFF2-40B4-BE49-F238E27FC236}">
                <a16:creationId xmlns:a16="http://schemas.microsoft.com/office/drawing/2014/main" id="{5DF2CC91-7433-2B52-52A5-64A9FE55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2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FC16A-4955-43C2-ED7D-CC7312A6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Features Set (X)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05D15EA-A42D-EF80-4573-EC8D03572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step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         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time step of the transaction.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type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                           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type of transaction (e.g., PAYMENT, TRANSFER, CASH_OUT).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amount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   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transaction amount.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nameOrig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originator's account name.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oldbalanceOrg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original balance in the originator's account.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newbalanceOrig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new balance in the originator's account after the transaction.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nameDest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destination account name.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oldbalanceDest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original balance in the destination account.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newbalanceDest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new balance in the destination account after the transaction.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isFraud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    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A binary indicator (0 or 1) indicating whether the transaction is fraudulent.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isFlaggedFraud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Another binary indicator (0 or 1) for flagged fraudulent transactions.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498161C9-0E43-F484-1220-34C9320E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D34C-586F-D541-1342-179AD654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7CA2A-11C2-0DF7-EBBA-37279FE0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/>
              <a:t>Cleansing and Preprocessing</a:t>
            </a:r>
          </a:p>
          <a:p>
            <a:r>
              <a:rPr lang="en-IN"/>
              <a:t>Encoding Data</a:t>
            </a:r>
          </a:p>
          <a:p>
            <a:r>
              <a:rPr lang="en-IN"/>
              <a:t>Model Fitting</a:t>
            </a:r>
          </a:p>
          <a:p>
            <a:r>
              <a:rPr lang="en-IN"/>
              <a:t>Result Matrix</a:t>
            </a:r>
          </a:p>
          <a:p>
            <a:r>
              <a:rPr lang="en-IN"/>
              <a:t>Insight Generation</a:t>
            </a:r>
          </a:p>
          <a:p>
            <a:endParaRPr lang="en-IN"/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7FBF67BB-EAA6-AA0D-4D15-5C15BC95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750CE-5C66-7B31-3431-A14E1808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Comparative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8A51-152A-8247-EC8F-88A43759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We have done a comparative analysis of Multiple Models</a:t>
            </a:r>
          </a:p>
          <a:p>
            <a:endParaRPr lang="en-US"/>
          </a:p>
          <a:p>
            <a:pPr lvl="1"/>
            <a:r>
              <a:rPr lang="en-US"/>
              <a:t>Logistic Regression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SVMs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Decision Tree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RFT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DNNs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9DBB7793-E7BF-E389-47DB-6148A9CC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7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9574D-7819-A0F7-E2B9-5FB1CBFB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45E5-5D7C-FA0B-FC4C-81C181BE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Decision Tree </a:t>
            </a:r>
          </a:p>
          <a:p>
            <a:pPr lvl="1"/>
            <a:r>
              <a:rPr lang="en-US"/>
              <a:t>Training  &lt; 1m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Higher Accuracy 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Suited for DataSet Size</a:t>
            </a:r>
            <a:endParaRPr lang="en-US">
              <a:ea typeface="Calibri"/>
              <a:cs typeface="Calibri"/>
            </a:endParaRPr>
          </a:p>
          <a:p>
            <a:pPr lvl="1"/>
            <a:endParaRPr lang="en-US"/>
          </a:p>
          <a:p>
            <a:r>
              <a:rPr lang="en-US"/>
              <a:t>DNNs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Longer Training Time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Higher Capacity for Tuning</a:t>
            </a:r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A3BB2235-7380-C9A3-02FE-6FF993BF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Anti Money Laundering using AI/ML : </vt:lpstr>
      <vt:lpstr>Problem Statement : </vt:lpstr>
      <vt:lpstr>Overview : </vt:lpstr>
      <vt:lpstr>Objective:</vt:lpstr>
      <vt:lpstr>Dataset :</vt:lpstr>
      <vt:lpstr>Features Set (X)</vt:lpstr>
      <vt:lpstr>Solution</vt:lpstr>
      <vt:lpstr>Comparative Analysis</vt:lpstr>
      <vt:lpstr>Findings</vt:lpstr>
      <vt:lpstr>Co-Relation Heat Map:</vt:lpstr>
      <vt:lpstr>Results: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Money Laundering using AI/ML :</dc:title>
  <dc:creator>Shardulsshatish Patil;Kushankur Chakraborty</dc:creator>
  <cp:lastModifiedBy>Kushankur Chakraborty</cp:lastModifiedBy>
  <cp:revision>1</cp:revision>
  <dcterms:created xsi:type="dcterms:W3CDTF">2023-09-04T13:16:26Z</dcterms:created>
  <dcterms:modified xsi:type="dcterms:W3CDTF">2023-09-05T07:03:17Z</dcterms:modified>
</cp:coreProperties>
</file>