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1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9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7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3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7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9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861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39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Friction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Video clip showcasing everyday objects like shoes, car tires, and door hinges</a:t>
            </a:r>
          </a:p>
          <a:p>
            <a:pPr>
              <a:spcAft>
                <a:spcPts val="1200"/>
              </a:spcAft>
              <a:defRPr sz="1800"/>
            </a:pPr>
            <a:r>
              <a:t>Discussion on commonalities: squeaking and resistance</a:t>
            </a:r>
          </a:p>
          <a:p>
            <a:pPr>
              <a:spcAft>
                <a:spcPts val="1200"/>
              </a:spcAft>
              <a:defRPr sz="1800"/>
            </a:pPr>
            <a:r>
              <a:t>Importance of understanding friction for better material choice and maintenance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Friction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Definition: Resistance between two surfaces</a:t>
            </a:r>
          </a:p>
          <a:p>
            <a:pPr>
              <a:spcAft>
                <a:spcPts val="1200"/>
              </a:spcAft>
              <a:defRPr sz="1800"/>
            </a:pPr>
            <a:r>
              <a:t>Common effects: Slowing down, heat generation, wear and tear</a:t>
            </a:r>
          </a:p>
          <a:p>
            <a:pPr>
              <a:spcAft>
                <a:spcPts val="1200"/>
              </a:spcAft>
              <a:defRPr sz="1800"/>
            </a:pPr>
            <a:r>
              <a:t>Everyday examples: Shoes, tires, door hinges</a:t>
            </a:r>
          </a:p>
          <a:p>
            <a:pPr>
              <a:spcAft>
                <a:spcPts val="1200"/>
              </a:spcAft>
              <a:defRPr sz="1800"/>
            </a:pPr>
            <a:r>
              <a:t>Practical importance: Safety, durability, energy efficiency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Demonstration of Friction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Experiment with a weighted block on different surfaces</a:t>
            </a:r>
          </a:p>
          <a:p>
            <a:pPr>
              <a:spcAft>
                <a:spcPts val="1200"/>
              </a:spcAft>
              <a:defRPr sz="1800"/>
            </a:pPr>
            <a:r>
              <a:t>Observation of friction variation with surface texture and material</a:t>
            </a:r>
          </a:p>
          <a:p>
            <a:pPr>
              <a:spcAft>
                <a:spcPts val="1200"/>
              </a:spcAft>
              <a:defRPr sz="1800"/>
            </a:pPr>
            <a:r>
              <a:t>Visual demonstration of practical friction effects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Assessments on Friction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Effect of friction on vehicle movement</a:t>
            </a:r>
          </a:p>
          <a:p>
            <a:pPr>
              <a:spcAft>
                <a:spcPts val="1200"/>
              </a:spcAft>
              <a:defRPr sz="1800"/>
            </a:pPr>
            <a:r>
              <a:t>Friction causing wear down of objects</a:t>
            </a:r>
          </a:p>
          <a:p>
            <a:pPr>
              <a:spcAft>
                <a:spcPts val="1200"/>
              </a:spcAft>
              <a:defRPr sz="1800"/>
            </a:pPr>
            <a:r>
              <a:t>Scenarios where high friction is desirable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Review of friction's impact on everyday objects</a:t>
            </a:r>
          </a:p>
          <a:p>
            <a:pPr>
              <a:spcAft>
                <a:spcPts val="1200"/>
              </a:spcAft>
              <a:defRPr sz="1800"/>
            </a:pPr>
            <a:r>
              <a:t>Friction as a dual force: beneficial and detrimental</a:t>
            </a:r>
          </a:p>
          <a:p>
            <a:pPr>
              <a:spcAft>
                <a:spcPts val="1200"/>
              </a:spcAft>
              <a:defRPr sz="1800"/>
            </a:pPr>
            <a:r>
              <a:t>Introduction to next topic: experimenting with factors affecting friction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Gill Sans MT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Khot</dc:creator>
  <cp:lastModifiedBy>Yash Khot</cp:lastModifiedBy>
  <cp:revision>4</cp:revision>
  <dcterms:created xsi:type="dcterms:W3CDTF">2023-11-02T12:29:14Z</dcterms:created>
  <dcterms:modified xsi:type="dcterms:W3CDTF">2023-11-02T12:53:46Z</dcterms:modified>
</cp:coreProperties>
</file>