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3" r:id="rId7"/>
    <p:sldId id="284" r:id="rId8"/>
    <p:sldId id="285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7" r:id="rId20"/>
    <p:sldId id="288" r:id="rId21"/>
    <p:sldId id="286" r:id="rId22"/>
    <p:sldId id="289" r:id="rId2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10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093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5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91440" y="872435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</a:t>
            </a:r>
            <a:r>
              <a:rPr lang="en-IN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FSE Project</a:t>
            </a:r>
            <a:r>
              <a:rPr lang="en-IN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US" sz="20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Bloom - The Vibrant Blogging Platform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/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Sahil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(2210992208)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Sahil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(2210992211)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Sahil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Saharan (2210992213)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Samiksha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(2210992587)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Mr. Rahul</a:t>
            </a: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922"/>
          <a:stretch>
            <a:fillRect/>
          </a:stretch>
        </p:blipFill>
        <p:spPr>
          <a:xfrm>
            <a:off x="2083049" y="1016000"/>
            <a:ext cx="4505954" cy="5204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08" y="1097280"/>
            <a:ext cx="4688552" cy="51612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9460" r="4385"/>
          <a:stretch>
            <a:fillRect/>
          </a:stretch>
        </p:blipFill>
        <p:spPr>
          <a:xfrm>
            <a:off x="284480" y="1097280"/>
            <a:ext cx="3886488" cy="5161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4" t="389" r="36635"/>
          <a:stretch>
            <a:fillRect/>
          </a:stretch>
        </p:blipFill>
        <p:spPr>
          <a:xfrm>
            <a:off x="172720" y="1484847"/>
            <a:ext cx="2854960" cy="414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7" r="26001"/>
          <a:stretch>
            <a:fillRect/>
          </a:stretch>
        </p:blipFill>
        <p:spPr>
          <a:xfrm>
            <a:off x="3073302" y="1484846"/>
            <a:ext cx="3860802" cy="414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/>
          <a:stretch>
            <a:fillRect/>
          </a:stretch>
        </p:blipFill>
        <p:spPr>
          <a:xfrm>
            <a:off x="6146800" y="2284095"/>
            <a:ext cx="2824480" cy="2838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91087" y="1146293"/>
            <a:ext cx="101822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👇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946046" y="1146293"/>
            <a:ext cx="946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8162" y="1133792"/>
            <a:ext cx="1088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out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0"/>
            <a:ext cx="9144000" cy="46596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4280" y="1031179"/>
            <a:ext cx="161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413"/>
            <a:ext cx="9144000" cy="4179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7903" y="1107440"/>
            <a:ext cx="22863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By Interests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r="4251" b="10791"/>
          <a:stretch>
            <a:fillRect/>
          </a:stretch>
        </p:blipFill>
        <p:spPr>
          <a:xfrm>
            <a:off x="192862" y="1022826"/>
            <a:ext cx="4358640" cy="2654899"/>
          </a:xfrm>
          <a:prstGeom prst="rect">
            <a:avLst/>
          </a:prstGeom>
          <a:effectLst>
            <a:glow rad="127000">
              <a:schemeClr val="tx1">
                <a:lumMod val="65000"/>
                <a:lumOff val="35000"/>
              </a:schemeClr>
            </a:glow>
            <a:reflection endPos="0" dist="508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9" t="18171" r="11642" b="1609"/>
          <a:stretch>
            <a:fillRect/>
          </a:stretch>
        </p:blipFill>
        <p:spPr>
          <a:xfrm>
            <a:off x="3322502" y="3139440"/>
            <a:ext cx="5486040" cy="3174805"/>
          </a:xfrm>
          <a:prstGeom prst="rect">
            <a:avLst/>
          </a:prstGeom>
          <a:effectLst>
            <a:glow rad="127000">
              <a:schemeClr val="tx1">
                <a:lumMod val="75000"/>
                <a:lumOff val="25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5486040" y="1666240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👈👈Editor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876800"/>
            <a:ext cx="2418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Preview👉👉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Project Snippet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12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505"/>
            <a:ext cx="9144000" cy="5334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Project Snippet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.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505"/>
            <a:ext cx="9144000" cy="53536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381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Bloom - The Vibrant Blogging Platform offers a seamless and dynamic solution for content creators. With a user-friendly back-end system, it empowers users to effortlessly create, edit, and share blogs. By prioritizing performance, scalability, and security, Bloom ensures a smooth experience for both bloggers and readers. The project showcases efficient data management, real-time updates, and a robust architecture that supports future growth.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Key Highlights: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Efficient Content Management: Easy-to-use tools for bloggers.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Scalable Architecture: Designed to handle increasing traffic and content volume.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Security Features: Protecting user data and ensuring platform integrity.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altLang="en-US" sz="1600"/>
              <a:t>Future-Ready: Built with potential for further enhancements and features.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altLang="en-US" sz="16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en-US" sz="1600" b="1"/>
              <a:t>In conclusion, Bloom is not just a blogging platform—it's an intuitive, vibrant space for creativity to flourish.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altLang="en-US"/>
          </a:p>
        </p:txBody>
      </p:sp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 amt="70000"/>
          </a:blip>
          <a:srcRect l="-6934" t="23555" r="-6933" b="30115"/>
          <a:stretch>
            <a:fillRect/>
          </a:stretch>
        </p:blipFill>
        <p:spPr>
          <a:xfrm>
            <a:off x="460560" y="4982208"/>
            <a:ext cx="8229600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/>
          <p:nvPr/>
        </p:nvSpPr>
        <p:spPr>
          <a:xfrm>
            <a:off x="0" y="876300"/>
            <a:ext cx="9144000" cy="57912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457200" y="1367358"/>
            <a:ext cx="4537587" cy="4317665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MERN stack, comprising MongoDB, Express.js, React, and Node.js, offers a powerful and flexible framework for building modern blogging applications. 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blog is basically a website which is used for chronological listing of blog posts.</a:t>
            </a:r>
          </a:p>
          <a:p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blog has the most recent content shown first followed by the previously updated content.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38" y="1801282"/>
            <a:ext cx="3190502" cy="388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SDLC MODEL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87" name="Google Shape;87;p10"/>
          <p:cNvSpPr/>
          <p:nvPr/>
        </p:nvSpPr>
        <p:spPr>
          <a:xfrm>
            <a:off x="487425" y="1052736"/>
            <a:ext cx="8169150" cy="525601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10837" y="1124744"/>
            <a:ext cx="6142363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HTML: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Markup language for creating the structure of web pages.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Utilizes elements like &lt;div&gt;, &lt;p&gt;, &lt;img&gt; to organize content.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Forms for user input, with various input types like text, password, etc.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Semantics for accessibility and SEO.</a:t>
            </a: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TAILWIND CSS: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A utility-first CSS framework for styling HTML elements.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Simplifies layout design with classes for the box model: content, padding, border, and margin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Provides utility classes for positioning, display, flexbox, and grid layouts.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Enables responsive design through media query utilities.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REACTJS: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Allows dynamic rendering of HTML content based on real-time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Facilitates reusable components like headers, footers, and forms.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Supports conditional rendering to tailor content based on user roles or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Seamlessly integrates form handling for actions like login and data submissions.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/>
              <a:t>Efficiently loops through arrays to render dynamic content such as notices, events, or appointments.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34706" y="904140"/>
            <a:ext cx="1960079" cy="178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25642" y="4824762"/>
            <a:ext cx="1388716" cy="12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644256" y="2780928"/>
            <a:ext cx="1745565" cy="174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516216" cy="82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TECHNICAL DETAILS</a:t>
            </a:r>
            <a:endParaRPr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465463" y="1736859"/>
            <a:ext cx="8267700" cy="16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</a:rPr>
              <a:t>MongoDB: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NoSQL database designed for handling large volumes of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Uses flexible, JSON-like documents to store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Supports dynamic schemas, allowing easy updates to data structure.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Provides horizontal scaling for managing distributed data.</a:t>
            </a: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</a:rPr>
              <a:t>Facilitates fast queries and indexing for efficient data retrieval.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u="sng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72998" y="2088831"/>
            <a:ext cx="1912666" cy="6375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38150" y="1046652"/>
            <a:ext cx="8267700" cy="63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600"/>
              <a:buFont typeface="Arial" panose="020B0604020202020204"/>
              <a:buNone/>
            </a:pPr>
            <a:r>
              <a:rPr lang="en-US" sz="3600" b="1" u="sng">
                <a:solidFill>
                  <a:srgbClr val="0D0D0D"/>
                </a:solidFill>
                <a:highlight>
                  <a:srgbClr val="FFFFFF"/>
                </a:highlight>
                <a:latin typeface="Stardos Stencil" panose="02000506070000020003"/>
                <a:ea typeface="Stardos Stencil" panose="02000506070000020003"/>
                <a:cs typeface="Stardos Stencil" panose="02000506070000020003"/>
                <a:sym typeface="Stardos Stencil" panose="02000506070000020003"/>
              </a:rPr>
              <a:t>Backend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  <a:p>
            <a:pPr marL="0" marR="0" lvl="0" indent="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sz="3600" b="1" u="sng">
              <a:solidFill>
                <a:srgbClr val="0D0D0D"/>
              </a:solidFill>
              <a:highlight>
                <a:srgbClr val="FFFFFF"/>
              </a:highlight>
              <a:latin typeface="Stardos Stencil" panose="02000506070000020003"/>
              <a:ea typeface="Stardos Stencil" panose="02000506070000020003"/>
              <a:cs typeface="Stardos Stencil" panose="02000506070000020003"/>
              <a:sym typeface="Stardos Stencil" panose="02000506070000020003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65463" y="3504117"/>
            <a:ext cx="6698825" cy="161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minimal and flexible Node.js web application framework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that provides a robust set of features for web and mobile applications.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Express is a lightweight and flexible routing framework with minimal 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None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core features meant to be augmented through the use of Express middleware modules.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4"/>
          <a:srcRect t="22072" b="22071"/>
          <a:stretch>
            <a:fillRect/>
          </a:stretch>
        </p:blipFill>
        <p:spPr>
          <a:xfrm>
            <a:off x="6813545" y="3752695"/>
            <a:ext cx="1672119" cy="93397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438150" y="5085485"/>
            <a:ext cx="6698825" cy="11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 panose="020B0604020202020204"/>
              <a:buNone/>
            </a:pPr>
            <a:r>
              <a:rPr lang="en-US" sz="1800" b="1" u="sng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Postman:</a:t>
            </a: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Arial" panose="020B0604020202020204"/>
              <a:buChar char="•"/>
            </a:pPr>
            <a:r>
              <a:rPr lang="en-US" sz="140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Postman is a global software company that offers an API platform for developers to design, build, test, and collaborate on APIs. </a:t>
            </a: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948264" y="5308992"/>
            <a:ext cx="1346231" cy="106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Features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457201" y="1351508"/>
            <a:ext cx="788212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modern blogging website designed for users to easily create, edit, and share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Easy-to-use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themes and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by relevant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57201" y="4233253"/>
            <a:ext cx="868679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Create, edit, and delete blog posts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Tagging and Categorization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Organize posts using tags and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Engage with readers through a built-in comments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Inbuilt SEO tools to help users rank their blogs higher on search engines.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/>
          </p:nvPr>
        </p:nvSpPr>
        <p:spPr bwMode="auto">
          <a:xfrm>
            <a:off x="348107" y="1705512"/>
            <a:ext cx="3624453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is this for?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creators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looking to share updates and articles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users to share their ideas and stories effortlessly.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333" y="1171246"/>
            <a:ext cx="4353560" cy="52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88736" cy="138988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29561" y="1016262"/>
            <a:ext cx="8229240" cy="3977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 Functionality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easily create and structure their blog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Text Editor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Built-in tools for formatting text, adding images, videos, and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Navigation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menus for easy access to different sections of the website.</a:t>
            </a:r>
          </a:p>
          <a:p>
            <a:endParaRPr lang="en-IN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68172" y="1061863"/>
            <a:ext cx="5486040" cy="5025670"/>
          </a:xfrm>
        </p:spPr>
        <p:txBody>
          <a:bodyPr/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NoSQL database that stores data in flexible, JSON-like documents, perfect for content-rich applications like blogs.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minimal and flexible Node.js web application framework that provides a robust set of features for web and mobile applications.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JavaScript library for building user interfaces, enabling the creation of dynamic, responsive, and interactive blog experiences.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JavaScript runtime built on Chrome's V8 JavaScript engine, allowing server-side scripting and efficient data handling.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DF113-39A2-46D5-BFDA-E63300A9ECAB}">
  <ds:schemaRefs/>
</ds:datastoreItem>
</file>

<file path=customXml/itemProps2.xml><?xml version="1.0" encoding="utf-8"?>
<ds:datastoreItem xmlns:ds="http://schemas.openxmlformats.org/officeDocument/2006/customXml" ds:itemID="{4A62A602-78C1-468C-BB25-57CD481DB741}">
  <ds:schemaRefs/>
</ds:datastoreItem>
</file>

<file path=customXml/itemProps3.xml><?xml version="1.0" encoding="utf-8"?>
<ds:datastoreItem xmlns:ds="http://schemas.openxmlformats.org/officeDocument/2006/customXml" ds:itemID="{737ED6F0-5E4C-4CD0-9B68-9C53F925A6F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819</Words>
  <Application>Microsoft Office PowerPoint</Application>
  <PresentationFormat>On-screen Show (4:3)</PresentationFormat>
  <Paragraphs>129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SDLC MODEL</vt:lpstr>
      <vt:lpstr>TECHNICAL DETAILS</vt:lpstr>
      <vt:lpstr>TECHNICAL DETAILS</vt:lpstr>
      <vt:lpstr> Features</vt:lpstr>
      <vt:lpstr>Target Audience</vt:lpstr>
      <vt:lpstr>User-Friendly Interface </vt:lpstr>
      <vt:lpstr>Languages</vt:lpstr>
      <vt:lpstr>ER Diagram</vt:lpstr>
      <vt:lpstr>Code Snippets</vt:lpstr>
      <vt:lpstr> Output</vt:lpstr>
      <vt:lpstr>Output</vt:lpstr>
      <vt:lpstr>Output</vt:lpstr>
      <vt:lpstr>Output</vt:lpstr>
      <vt:lpstr>Project Snippet</vt:lpstr>
      <vt:lpstr>Project Snippet</vt:lpstr>
      <vt:lpstr>CONCLUSION</vt:lpstr>
      <vt:lpstr>PowerPoint Presentation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hp</cp:lastModifiedBy>
  <cp:revision>2305</cp:revision>
  <dcterms:created xsi:type="dcterms:W3CDTF">2010-04-09T07:36:00Z</dcterms:created>
  <dcterms:modified xsi:type="dcterms:W3CDTF">2025-03-06T11:40:21Z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ECFFA8AD98544B5585AC625261DD6A86_12</vt:lpwstr>
  </property>
  <property fmtid="{D5CDD505-2E9C-101B-9397-08002B2CF9AE}" pid="15" name="KSOProductBuildVer">
    <vt:lpwstr>1033-12.2.0.19307</vt:lpwstr>
  </property>
</Properties>
</file>