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2240-43DE-FCF1-B51C-62EB9FC71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21BEF-242F-4B57-D7E8-C5EECFC18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C4F2E-BA89-3D7A-2EBF-7F868D1D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CCA8-66DF-49E8-8686-07AC2C9A36C0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7A2A1-CF0F-13E4-CA9A-FF2E1CE8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8B3DB-18A5-9923-A76B-5C6A5549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0347-FE4A-4C00-9E47-FBA66C290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394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A3CE7-2BDB-C7C9-4DA3-B8AB5BCD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87E8F-21D5-A8AF-9DDA-D3E03CE46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BB76E-2B67-0D1C-ABEA-D957A194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CCA8-66DF-49E8-8686-07AC2C9A36C0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B6B76-8BBE-05EB-74C4-B0651FB5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D8608-4EFA-CBCC-A968-604505CA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0347-FE4A-4C00-9E47-FBA66C290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630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B89B3-2D04-D4DD-A2E6-6F08E1532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26E7C-0597-54AF-F394-F1277738C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EA3A-45FC-A29D-552F-3C7F7D06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CCA8-66DF-49E8-8686-07AC2C9A36C0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D202F-5650-2394-AF17-B2C39561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50E34-B0DE-7931-E82C-313379A5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0347-FE4A-4C00-9E47-FBA66C290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18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8E33E-4ACA-BAD6-C965-B78EAB0DE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E4125-28D1-16FC-9371-88C36C987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95925-A4B2-64EE-68C3-CA6CA0F3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CCA8-66DF-49E8-8686-07AC2C9A36C0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12CB0-A45E-30EC-EC27-2736A1A5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3AAB7-BA38-0624-E092-EF7AD8D02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0347-FE4A-4C00-9E47-FBA66C290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39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6556-12F9-3D62-0DAD-780FFA3D0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52731-3FBE-7C9D-2AAA-82F4FC6D4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E38C8-B1FC-24FA-0874-ADA3E35C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CCA8-66DF-49E8-8686-07AC2C9A36C0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65B9B-F329-63AF-8FE1-8B7C5D64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4C9A-F74D-A319-BFFA-CB8B9971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0347-FE4A-4C00-9E47-FBA66C290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18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DA8A-8F28-912A-53D6-57DAF124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CC9AC-0442-F99F-8A36-D6DBE7AD7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8CCF0-DF1E-09FB-1964-8DE6CA991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73660-941D-EF90-58AC-5249B90F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CCA8-66DF-49E8-8686-07AC2C9A36C0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515DE-C3A7-F09F-5AAF-AE7B2742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55FCB-5CCF-0644-D67E-FDD2EC9E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0347-FE4A-4C00-9E47-FBA66C290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41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955B-25FB-6CE3-8DB9-9DBA0C57C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79503-DF17-0DE2-2A27-542DF6079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0C239-496D-E05D-0899-2BADA52B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DF5F8-A2D0-42AB-CB9E-267BA610B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061D27-D932-2B45-1D47-C7813D01C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FA2C78-C52E-7B90-9BE0-31460157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CCA8-66DF-49E8-8686-07AC2C9A36C0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D679CB-B6AB-4F18-8B9C-3E2D9AA6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34768A-D45F-4805-C405-E722A5A3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0347-FE4A-4C00-9E47-FBA66C290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28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C77A-93CC-56DD-E81E-23CAA8D6D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C6301-3BDB-43E0-BF40-DBE40497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CCA8-66DF-49E8-8686-07AC2C9A36C0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9E956-D32F-B568-4736-6FAE28BE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F3646-983A-4D81-35DB-1DBFBEDC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0347-FE4A-4C00-9E47-FBA66C290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5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75764-7AFE-D1B4-1072-F7E9C0B5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CCA8-66DF-49E8-8686-07AC2C9A36C0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9258B-4035-95A1-774E-2378D7C2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A82A2-79E1-A281-87C2-212DDA07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0347-FE4A-4C00-9E47-FBA66C290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869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D351-AF98-ED39-76BB-1C3500FD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FB9A3-CE3C-1F12-17EF-0D72AEB1E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FD0D3-41E1-CE17-D50B-19314189A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62591-F7D3-5D2C-1CA6-F04D8188D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CCA8-66DF-49E8-8686-07AC2C9A36C0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3A40D-A0EF-DC18-DAA1-5F71F9A4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50263-5D65-B275-0459-A2975599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0347-FE4A-4C00-9E47-FBA66C290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54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8FFE-7788-FD32-A6F2-1CE40BF6D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9EA6E5-12BD-9ADE-5A21-B4ED88CA1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DD63F-61F7-669F-7775-414462955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CD8B-C580-9F8C-0119-472E8A3DD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CCA8-66DF-49E8-8686-07AC2C9A36C0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00E00-FB1C-2875-18DB-6DE62A36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B9B21-DA1D-42DC-8540-BBD6EDD3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00347-FE4A-4C00-9E47-FBA66C290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69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8B7E2C-BE1E-356B-9338-B076E4FD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1DD5A-AC3C-24AA-82A2-3433E5BFC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1C293-A83E-99E7-76B4-B9524B368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4CCA8-66DF-49E8-8686-07AC2C9A36C0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527E6-6718-E8D4-59E3-BCB6C0A44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15172-9790-58F4-C60C-6D1992BBF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00347-FE4A-4C00-9E47-FBA66C290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0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8C92-0A79-401A-9E41-E45832488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Automobile Analysis</a:t>
            </a:r>
            <a:endParaRPr lang="en-IN" dirty="0">
              <a:solidFill>
                <a:srgbClr val="00B05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5898D-4682-962D-2B88-4A7A3F7840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204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2612-C9B9-4335-823F-E1901C48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</a:t>
            </a:r>
            <a:endParaRPr lang="en-IN" dirty="0">
              <a:solidFill>
                <a:srgbClr val="0070C0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6FB47-1547-5140-6F8D-B88606049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Automobile Analysis Dashboard offers insights into vehicle sales, profit, performance of brands, and key indicators to support automotive business decisions.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80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A4AE-4C8E-87BE-5BAE-1E01CB4AE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Methodology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E0E7CB-F96F-70C4-D00A-913C7E3D22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8748" y="1910597"/>
            <a:ext cx="1091548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Data transformation using Power Query.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KPIs created using DAX (Total Sales, Profit, Avg Price, Units Sold).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Visuals designed to be highly interactive.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Slicers and filters enabled for brand, year, and region.</a:t>
            </a:r>
          </a:p>
        </p:txBody>
      </p:sp>
    </p:spTree>
    <p:extLst>
      <p:ext uri="{BB962C8B-B14F-4D97-AF65-F5344CB8AC3E}">
        <p14:creationId xmlns:p14="http://schemas.microsoft.com/office/powerpoint/2010/main" val="133431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7381-67B9-F949-2F63-483C26EC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Requirement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8E6C41-17AF-52E2-DDA5-63831B5F02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7713" y="1850962"/>
            <a:ext cx="758181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Evaluate sales by vehicle type and brand.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Compare profitability across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Track average prices and unit movement.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Identify top-performing brands and regions.</a:t>
            </a:r>
          </a:p>
        </p:txBody>
      </p:sp>
    </p:spTree>
    <p:extLst>
      <p:ext uri="{BB962C8B-B14F-4D97-AF65-F5344CB8AC3E}">
        <p14:creationId xmlns:p14="http://schemas.microsoft.com/office/powerpoint/2010/main" val="226536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2EF1-86E7-5F4D-B50B-DFC26EAE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Other Parameters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B452BB-3869-FB4B-004E-06F87F7F3A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7774" y="1556006"/>
            <a:ext cx="848879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Year-over-Year comparison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Conditional formatting to highlight high and low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performing brands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KPI tracking cards added for real-time monitoring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Data sorted by brand popularity and sales volume</a:t>
            </a:r>
          </a:p>
        </p:txBody>
      </p:sp>
    </p:spTree>
    <p:extLst>
      <p:ext uri="{BB962C8B-B14F-4D97-AF65-F5344CB8AC3E}">
        <p14:creationId xmlns:p14="http://schemas.microsoft.com/office/powerpoint/2010/main" val="3510023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8648-78EC-C2DA-F995-5559B63C0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All Visualizations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AC99E0-011E-7D68-102C-81FCD5E16E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59802"/>
            <a:ext cx="820263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Cards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Total Sales, Avg Price, Units Sold, Total Profit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Bar Chart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Sales by Brand, Vehicle 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Line Chart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Yearly </a:t>
            </a:r>
            <a:r>
              <a:rPr lang="en-US" alt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&amp; Monthly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Trend of Sales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Pie Chart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Vehicle Type Contribution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Bar Chart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Region vs Profit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Matrix/Table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Brand-wise Units and Profit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Donut Chart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Sales by Country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Slicer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Year, Brand, Vehicle 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Scatter Plot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: Total Sales Vs Total Profit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Waterfall Chart: </a:t>
            </a:r>
            <a:r>
              <a:rPr lang="en-US" alt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Sales </a:t>
            </a:r>
            <a:r>
              <a:rPr lang="en-US" altLang="en-US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Varience</a:t>
            </a:r>
            <a:r>
              <a:rPr lang="en-US" alt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By Month</a:t>
            </a:r>
            <a:endParaRPr lang="en-US" alt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Sales &amp; Profit Dashboard </a:t>
            </a:r>
            <a:r>
              <a:rPr lang="en-US" alt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Using Bookmark</a:t>
            </a:r>
          </a:p>
        </p:txBody>
      </p:sp>
    </p:spTree>
    <p:extLst>
      <p:ext uri="{BB962C8B-B14F-4D97-AF65-F5344CB8AC3E}">
        <p14:creationId xmlns:p14="http://schemas.microsoft.com/office/powerpoint/2010/main" val="335324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12C7C-0AC3-B82A-9C28-5E21E7B5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DF7B90-2A81-F259-E6C6-DCA4E3A358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47023"/>
            <a:ext cx="9712595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Top Brand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Aston Martin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Most Profitable Vehicle 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Coupe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Key Market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United Kingdom led in terms of profit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Sales Trends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Peak in Q3 across multiple years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Duplicate entries were minimal — confirmed through a sales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comparison chart.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Conditional formatting helps quickly spot underperformers.</a:t>
            </a:r>
          </a:p>
        </p:txBody>
      </p:sp>
    </p:spTree>
    <p:extLst>
      <p:ext uri="{BB962C8B-B14F-4D97-AF65-F5344CB8AC3E}">
        <p14:creationId xmlns:p14="http://schemas.microsoft.com/office/powerpoint/2010/main" val="1707580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18313-0923-B265-719B-FC81D6F4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B37DA-5C22-48E9-C52B-2FDBD9418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dashboard successfully offers an executive overview of the automobile market, identifies top trends and brands, and provides a performance lens across time and segments — valuable for sales and inventory decisions.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22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303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 Semibold</vt:lpstr>
      <vt:lpstr>Segoe UI Semilight</vt:lpstr>
      <vt:lpstr>Office Theme</vt:lpstr>
      <vt:lpstr>Automobile Analysis</vt:lpstr>
      <vt:lpstr>Introduction</vt:lpstr>
      <vt:lpstr>Methodology</vt:lpstr>
      <vt:lpstr>Requirement Analysis</vt:lpstr>
      <vt:lpstr>Other Parameters</vt:lpstr>
      <vt:lpstr>All Visualizations</vt:lpstr>
      <vt:lpstr>Insights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samikshaburad@outlook.com</dc:creator>
  <cp:lastModifiedBy>samikshaburad@outlook.com</cp:lastModifiedBy>
  <cp:revision>4</cp:revision>
  <dcterms:created xsi:type="dcterms:W3CDTF">2025-08-06T14:25:41Z</dcterms:created>
  <dcterms:modified xsi:type="dcterms:W3CDTF">2025-08-06T14:44:31Z</dcterms:modified>
</cp:coreProperties>
</file>