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83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53F33-AC74-9DCA-29A0-FAFCCE28A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2064C1-1AE8-2794-39AC-F144B1B0D6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6E3A6-32CD-060D-C173-B9EA0B2BE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0E68CF-62F6-63F2-A22F-B62CEB7877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213869-468D-74A6-4B93-AA99EABE4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94186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578640-5356-2899-8F43-4A5B4F6EF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3C992B-0BF1-37C1-7C7D-D863A4ADF9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5EE518-C852-E0E3-43F9-26AE2219B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25B95C-8769-0F00-76CE-16A255B6B3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072A0E-FFA2-38A4-0ED5-2D1950701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1497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CE9C2B-17C5-D079-B79A-59EFF56C7D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58E2A1-7236-6056-5D73-7799F6CDDE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6EC7C-3B66-445E-83C8-AA6D0B039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D83EC-46E9-4D19-DFD2-E473F32CE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384F36-5B57-7DE8-30E4-1741ACDDE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2904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3006C-2855-2F99-AF4A-29DE6FECEB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45CC47-584D-8E9B-929C-48663D62ED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C7989-1A95-6853-2D0C-910D11A3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02FAD-41E4-7F9C-D40A-5A65021493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7AD2BE-A004-7A9D-82D1-66A051C3B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53769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EE1B3-8CE4-BD23-EAF4-EBFEF1DA2F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8222C3-744A-E53D-022B-663B60CD0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192309-9078-8046-DEE3-1E9591C0B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FFF8F-4125-6E72-17FB-57A6261F8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1A7BD-35C5-D91D-F9C2-3F045B35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59327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98DA8-1F71-F3B3-1D7E-F4B2E6D719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5170AA-633B-B4A3-AC16-F7E23C96CC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3C51E3-5C8D-65F8-762A-85E8CD6294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C59C63-08B3-3199-852C-A7643A0F7B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79695-DB2A-1839-AE7A-8756E5EA9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B5F657-5CCB-ECD1-D01D-DE2E1E99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57500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67D06-52BF-BC44-F140-0EE4EF40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3D2F02-6E95-7464-270A-E0D62820BB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C15D23-2790-5F4F-1D85-848BBB0200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398460-16C0-24DE-758B-47D38B248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163B690-B6B9-B7C4-C78F-5D393B7858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AF35C3-899B-8111-0E9D-F43BEA417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DB765B9-A3A0-090C-DA04-49041FB457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960EB1A-2A41-2BD2-4275-D8F029D928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75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0DAA-3AEE-0082-FE25-ED96A172D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0DBC5F-A4E4-F6D4-4D24-F82560460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6ED608-BD8D-0204-9DF9-93631470D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A1E321-6289-8913-2D64-9CB8A8A85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23328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47ECF6-61AE-F438-8DA3-FEA8627BD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42036B-B825-9430-8A40-1FCA5947A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BD8701-E01D-D922-E547-80B098B246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056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071D2-94A9-90D9-CCE6-6CDC84AFF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EE55D9-8B92-D4AE-A6FB-E95119A7EE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8197C2-96E1-BC90-40A9-DE2A12EEF0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FE207-CC5A-A19B-0FDE-AA5C8A9DF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85DE41-4B19-2EE6-5D94-65529BBD6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DEFE83-5B45-FF14-A76C-082862D511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66241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D2568C-63B7-7041-2409-E08B933463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CAB3D1-74C5-D2FB-81AD-965AA6F35B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ABA396-CD5C-73C7-AF40-17F5189D0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9030D-592B-132E-7C21-66395E4AB4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3D285B-8D08-DE23-864B-4EF0467B5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6C5DFF-4EF7-BF8B-8B6A-D121C400EA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0593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CAD9B7-C416-B7F9-F109-492448F5F4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EAA60-7D27-1C24-4EF3-82758560C6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C7903F-8F98-1B16-9848-BB5F816E52E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138EA60-60E7-4D2F-A377-D584A5CB6639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2488E8-2E81-7CB7-887B-FC0072CF6B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743FF-3020-368C-7FBA-3BEE300C2C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1A7189-6D87-4DF3-9774-6DD5E8B60F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57469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11" r:id="rId2"/>
    <p:sldLayoutId id="2147483812" r:id="rId3"/>
    <p:sldLayoutId id="2147483813" r:id="rId4"/>
    <p:sldLayoutId id="2147483814" r:id="rId5"/>
    <p:sldLayoutId id="2147483815" r:id="rId6"/>
    <p:sldLayoutId id="2147483816" r:id="rId7"/>
    <p:sldLayoutId id="2147483817" r:id="rId8"/>
    <p:sldLayoutId id="2147483818" r:id="rId9"/>
    <p:sldLayoutId id="2147483819" r:id="rId10"/>
    <p:sldLayoutId id="2147483820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0"/>
                <a:lumOff val="100000"/>
              </a:schemeClr>
            </a:gs>
            <a:gs pos="35000">
              <a:schemeClr val="accent5">
                <a:lumMod val="0"/>
                <a:lumOff val="100000"/>
              </a:schemeClr>
            </a:gs>
            <a:gs pos="100000">
              <a:schemeClr val="accent5">
                <a:lumMod val="100000"/>
              </a:schemeClr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C5BFC-5105-79F5-98FA-8B964A54A7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721" y="5128591"/>
            <a:ext cx="11983279" cy="1272210"/>
          </a:xfrm>
        </p:spPr>
        <p:txBody>
          <a:bodyPr>
            <a:noAutofit/>
          </a:bodyPr>
          <a:lstStyle/>
          <a:p>
            <a:r>
              <a:rPr lang="en-US" sz="5400" dirty="0">
                <a:solidFill>
                  <a:srgbClr val="00B050"/>
                </a:solidFill>
                <a:latin typeface="Algerian" panose="04020705040A02060702" pitchFamily="82" charset="0"/>
              </a:rPr>
              <a:t>Twitter Stock Market Analysis</a:t>
            </a:r>
            <a:endParaRPr lang="en-IN" sz="5400" dirty="0">
              <a:solidFill>
                <a:srgbClr val="00B050"/>
              </a:solidFill>
              <a:latin typeface="Algerian" panose="04020705040A02060702" pitchFamily="82" charset="0"/>
            </a:endParaRP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F7D7C428-D631-E952-00F7-A806232E8DD5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0167730" cy="5128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19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49F7B-10D2-D0BE-B775-A1E5D2C50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Introduction</a:t>
            </a:r>
            <a:endParaRPr lang="en-IN" dirty="0">
              <a:solidFill>
                <a:schemeClr val="accent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1943FA-7D8A-4F82-575C-D02189EFA8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2452" y="1805747"/>
            <a:ext cx="10121348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The project analyzes </a:t>
            </a: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Twitter’s stock market performance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using historical data. The aim is to understand stock behavior, detect patterns, and derive insights from both descriptive statistics and visualizations.</a:t>
            </a:r>
            <a:endParaRPr lang="en-IN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39957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871AD-2E51-0580-FADB-66D9BAEBA1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Methodology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368775-24A0-3FFE-EF9B-7378E998807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36266" y="2227402"/>
            <a:ext cx="1017785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 Collection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Imported Twitter stock dataset.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Data Cleaning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: Checked for missing values and null entries,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handled them appropriately.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Exploratory 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Displayed first 100 rows, analyzed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columns, and generated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                                                        descriptive statistics.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Visualization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Created multiple charts for trends and comparisons.</a:t>
            </a:r>
          </a:p>
        </p:txBody>
      </p:sp>
    </p:spTree>
    <p:extLst>
      <p:ext uri="{BB962C8B-B14F-4D97-AF65-F5344CB8AC3E}">
        <p14:creationId xmlns:p14="http://schemas.microsoft.com/office/powerpoint/2010/main" val="382004921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5B1F-2F7C-8EAF-CF73-62ED2150C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Requirement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97D5691-D1E6-EA82-BEAB-BC8AF38EFA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45705" y="2101410"/>
            <a:ext cx="10220811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Analyze historical stock prices of Twitter.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Perform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statistical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to check market behavior.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Build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for stock trends, comparisons, and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insights.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Provide conclusions regarding stock performance over time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76674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06B4E-DA73-6CAF-EE7B-32B2DE70E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0B93D-8792-8D03-6414-C9CBD2577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Other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6BEEA-BF2E-E3CC-AC69-7806028DB8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95199"/>
            <a:ext cx="10515600" cy="4351338"/>
          </a:xfrm>
        </p:spPr>
        <p:txBody>
          <a:bodyPr/>
          <a:lstStyle/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Time Analysis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/>
              <a:t>Data analyzed year-wise and across entire stock history.</a:t>
            </a:r>
          </a:p>
          <a:p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Comparisons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/>
              <a:t>Close vs Date, High vs Low, etc.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88329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79E09-4AC3-382C-FF89-1A0C3DF2B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88D0E-44C7-8709-BEC2-58D72706E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Visualizations</a:t>
            </a:r>
            <a:r>
              <a:rPr lang="en-IN" dirty="0"/>
              <a:t>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E3E72C-01E1-C858-D0CA-CFDC4C8DFA3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75522" y="2092717"/>
            <a:ext cx="8763938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Line Graph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Stock prices over the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Word Cloud 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Visual representation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column importance or patterns.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Buttons/Filters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Interactive selections for different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periods.</a:t>
            </a:r>
          </a:p>
        </p:txBody>
      </p:sp>
    </p:spTree>
    <p:extLst>
      <p:ext uri="{BB962C8B-B14F-4D97-AF65-F5344CB8AC3E}">
        <p14:creationId xmlns:p14="http://schemas.microsoft.com/office/powerpoint/2010/main" val="1524978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1D66E-33B5-AE56-63B9-377D14CBF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4C8F1CD-60BF-37C4-874A-8F85D80DA1C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6713" y="477078"/>
            <a:ext cx="11062252" cy="5983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93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E1722F-8039-1163-FEE3-0E569504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CFC20-1336-D2FF-03D3-C976FD1A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Insights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7712D40-40B5-C84A-7CC7-CB69DD48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20143" y="2016327"/>
            <a:ext cx="8770991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Stock Trend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Twitter stock prices show clear ups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and downs with volatility across years.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Close Price Movement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Overall trend gives a sense of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long-term growth but includes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cs typeface="Segoe UI Semibold" panose="020B0702040204020203" pitchFamily="34" charset="0"/>
              </a:rPr>
              <a:t>                                              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Segoe UI Semibold" panose="020B0702040204020203" pitchFamily="34" charset="0"/>
              </a:rPr>
              <a:t>significant fluctuations.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Interactive Views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>
                <a:cs typeface="Segoe UI Semibold" panose="020B0702040204020203" pitchFamily="34" charset="0"/>
              </a:rPr>
              <a:t>Time-based filters allow detailed 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dirty="0">
                <a:cs typeface="Segoe UI Semibold" panose="020B0702040204020203" pitchFamily="34" charset="0"/>
              </a:rPr>
              <a:t>                                       short-term vs long-term insights.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cs typeface="Segoe UI Semibold" panose="020B07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23468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729A09-87BE-9554-5AD8-DC5B6B6C89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18380-35CA-C357-6A12-6200CA161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D34364-3420-0B49-2CB7-7BA5FE00A4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27043" y="1807701"/>
            <a:ext cx="9846413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Prices fluctuate significantly, influenced by market events.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Statistical tests show meaningful differences across stock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parameters.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Visualizations reveal clear year-wise and overall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 The project successfully demonstrates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data cleaning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b="1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and visualization for financial data analysis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Segoe UI Semibold" panose="020B0702040204020203" pitchFamily="34" charset="0"/>
                <a:cs typeface="Segoe UI Semibold" panose="020B0702040204020203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077918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</TotalTime>
  <Words>297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Algerian</vt:lpstr>
      <vt:lpstr>Arial</vt:lpstr>
      <vt:lpstr>Calibri</vt:lpstr>
      <vt:lpstr>Calibri Light</vt:lpstr>
      <vt:lpstr>Segoe UI Semibold</vt:lpstr>
      <vt:lpstr>Office Theme</vt:lpstr>
      <vt:lpstr>Twitter Stock Market Analysis</vt:lpstr>
      <vt:lpstr>Introduction</vt:lpstr>
      <vt:lpstr>Methodology</vt:lpstr>
      <vt:lpstr>Requirement Analysis</vt:lpstr>
      <vt:lpstr>Other Parameters</vt:lpstr>
      <vt:lpstr>Visualizations </vt:lpstr>
      <vt:lpstr>PowerPoint Presentation</vt:lpstr>
      <vt:lpstr>Insights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samikshaburad@outlook.com</dc:creator>
  <cp:lastModifiedBy>samikshaburad@outlook.com</cp:lastModifiedBy>
  <cp:revision>2</cp:revision>
  <dcterms:created xsi:type="dcterms:W3CDTF">2025-09-24T10:35:29Z</dcterms:created>
  <dcterms:modified xsi:type="dcterms:W3CDTF">2025-09-24T11:15:55Z</dcterms:modified>
</cp:coreProperties>
</file>