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71" r:id="rId2"/>
    <p:sldId id="263" r:id="rId3"/>
    <p:sldId id="270" r:id="rId4"/>
    <p:sldId id="265" r:id="rId5"/>
    <p:sldId id="261" r:id="rId6"/>
    <p:sldId id="273" r:id="rId7"/>
    <p:sldId id="262" r:id="rId8"/>
    <p:sldId id="266" r:id="rId9"/>
    <p:sldId id="272" r:id="rId10"/>
    <p:sldId id="267" r:id="rId11"/>
    <p:sldId id="268" r:id="rId12"/>
    <p:sldId id="26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6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2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02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67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31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91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0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9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2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7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3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5F3C-8A81-4D0F-9F2F-25057D81C6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4B6CA3-86CC-4DBA-B59C-97C439BC7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9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nowledgehut.com/blog/programming/c-plus-plus-projects" TargetMode="External"/><Relationship Id="rId2" Type="http://schemas.openxmlformats.org/officeDocument/2006/relationships/hyperlink" Target="https://www.interviewbit.com/blog/cpp-projec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pics/c-syntax-check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FF5F-EDB3-467C-9398-E6083046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908" y="2746514"/>
            <a:ext cx="8911687" cy="197457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SYNTAX CHECKER</a:t>
            </a:r>
            <a:endParaRPr lang="en-IN" sz="6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79A7-7EDD-4304-8E19-DF2A52F3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625751"/>
            <a:ext cx="10515600" cy="10191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APPLICATIONS 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4C02-D471-4C70-8737-B4C05E76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 Narrow" panose="020B0606020202030204" pitchFamily="34" charset="0"/>
              </a:rPr>
              <a:t>Code Quality Assurance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Error Detection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IDE Integration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Automated Testing 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Education </a:t>
            </a:r>
          </a:p>
          <a:p>
            <a:r>
              <a:rPr lang="en-US" sz="2200" dirty="0">
                <a:latin typeface="Arial Narrow" panose="020B0606020202030204" pitchFamily="34" charset="0"/>
              </a:rPr>
              <a:t>Code Reviews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10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1574-1EBF-4AA8-9981-6DB5506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36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E31A-2466-421B-85E1-650C71024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 Narrow" panose="020B0606020202030204" pitchFamily="34" charset="0"/>
              </a:rPr>
              <a:t>  </a:t>
            </a:r>
            <a:r>
              <a:rPr lang="en-US" sz="2200" dirty="0">
                <a:latin typeface="Arial Narrow" panose="020B0606020202030204" pitchFamily="34" charset="0"/>
              </a:rPr>
              <a:t>The Scope of a C syntax checker can vary depending on the complexity and features you want to implement.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1) Enhanced Language Support 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2) Integration with AI and Machine Learning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3) Context-aware Suggestions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4) Real-time Collaboration Tools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5) Static Analysis and Security Checks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6) Incremental Analysis </a:t>
            </a:r>
            <a:endParaRPr lang="en-IN" sz="2200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8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5716-DD9D-4B83-8B8E-497D577A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55" y="650614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: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07BC-3F3B-4179-9BF0-B22B8EEC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421" y="212034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https://www.interviewbit.com/blog/cpp-projects/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https://www.knowledgehut.com/blog/programming/c-plus-plus-projects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https://github.com/topics/c-syntax-checker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94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7D47-3106-4555-ACC3-D2C9F217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725" y="2756452"/>
            <a:ext cx="8915400" cy="2676939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CF9E-DBE6-463A-ADF4-42A8DB9B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829" y="54473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25F2-B297-4563-AFC7-64D840DA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 Syntax checker to create a program that checks the syntax of a given C code file. This project will involve reading a C code file, analyzing its syntax, and providing feedback on any syntax errors found.</a:t>
            </a:r>
          </a:p>
          <a:p>
            <a:pPr marL="0" indent="0">
              <a:buNone/>
            </a:pPr>
            <a:endParaRPr lang="en-US" sz="2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project is useful for learning more about C programming </a:t>
            </a:r>
            <a:r>
              <a:rPr lang="en-US" sz="2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langage</a:t>
            </a:r>
            <a:r>
              <a:rPr lang="en-US" sz="2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syntax and                            parsing techniques. The Program will help people identify common C syntax mistake.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This project aims to develop a C Syntax Checker, a tool designed to analyze and verify the syntactic correctness of C programming language code. </a:t>
            </a:r>
          </a:p>
          <a:p>
            <a:endParaRPr lang="en-IN" sz="22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checker employs lexical analysis and parsing techniques to identify and report syntax errors, ensuring adherence to the rule and structure specified by the C language grammar.</a:t>
            </a:r>
            <a:endParaRPr lang="en-IN" sz="2200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C783-185D-4C90-A591-27D3C8FA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583" y="69037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 USED?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7CB5-90D5-4393-AF12-7B2D52B9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547" y="2173356"/>
            <a:ext cx="9357760" cy="37776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C++ is </a:t>
            </a:r>
            <a:r>
              <a:rPr lang="en-US" sz="2200" dirty="0" err="1">
                <a:latin typeface="Arial Narrow" panose="020B0606020202030204" pitchFamily="34" charset="0"/>
              </a:rPr>
              <a:t>convinent</a:t>
            </a:r>
            <a:r>
              <a:rPr lang="en-US" sz="2200" dirty="0">
                <a:latin typeface="Arial Narrow" panose="020B0606020202030204" pitchFamily="34" charset="0"/>
              </a:rPr>
              <a:t> for creating a C </a:t>
            </a:r>
            <a:r>
              <a:rPr lang="en-US" sz="2200" dirty="0" err="1">
                <a:latin typeface="Arial Narrow" panose="020B0606020202030204" pitchFamily="34" charset="0"/>
              </a:rPr>
              <a:t>syantax</a:t>
            </a:r>
            <a:r>
              <a:rPr lang="en-US" sz="2200" dirty="0">
                <a:latin typeface="Arial Narrow" panose="020B0606020202030204" pitchFamily="34" charset="0"/>
              </a:rPr>
              <a:t> checker because C++ is a superset of C , meaning it includes all of C’s features and syntax, plus more. This makes it easier to write a syntax checker for C in C++, as you can leverage C++ additional features and libraries while still understanding and parsing C syntax.</a:t>
            </a:r>
            <a:endParaRPr lang="en-IN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B9D-13BE-4153-9060-D163E8A1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87" y="469002"/>
            <a:ext cx="10515600" cy="9468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84AF-8C2C-433A-9299-0B121FDC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6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This Program will help people identify common C syntax mistake mentioned below that they had done in their program and some checks.</a:t>
            </a:r>
          </a:p>
          <a:p>
            <a:pPr marL="0" indent="0">
              <a:buNone/>
            </a:pPr>
            <a:endParaRPr lang="en-US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Bracket Checks</a:t>
            </a: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</a:t>
            </a:r>
            <a:r>
              <a:rPr lang="en-US" sz="2200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Bulitin</a:t>
            </a: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Function Call</a:t>
            </a:r>
            <a:endParaRPr lang="en-IN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Prototype</a:t>
            </a:r>
            <a:endParaRPr lang="en-IN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Check Keyword with line number </a:t>
            </a:r>
            <a:endParaRPr lang="en-IN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Remove Comments and empty spaces from program</a:t>
            </a:r>
            <a:endParaRPr lang="en-IN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Keyword syntax errors </a:t>
            </a:r>
            <a:endParaRPr lang="en-IN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  <a:cs typeface="Times New Roman" panose="02020603050405020304" pitchFamily="18" charset="0"/>
              </a:rPr>
              <a:t> *   Total lines in code</a:t>
            </a:r>
            <a:endParaRPr lang="en-IN" sz="22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61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5C7-0F9E-44A7-9D79-5A6A2952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4" y="543339"/>
            <a:ext cx="11343861" cy="1152939"/>
          </a:xfrm>
        </p:spPr>
        <p:txBody>
          <a:bodyPr>
            <a:normAutofit/>
          </a:bodyPr>
          <a:lstStyle/>
          <a:p>
            <a:r>
              <a:rPr lang="en-US" dirty="0"/>
              <a:t>                      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0BE2-9C09-4674-B03C-E6449B4D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13" y="2014330"/>
            <a:ext cx="10515600" cy="5128592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 Lexical Analysis : The input C code is tokenized to break it down into individual tokens such as keywords, identifiers, operators, and symbols.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 Parsing : The tokenized code is parsed according to the rules of the C language grammar using techniques like recursive descent parsing or LR parsing.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 Syntax Verification : During parsing, the syntax checker verifies that the sequence and structure of tokens conform to the rules of the C language </a:t>
            </a:r>
            <a:r>
              <a:rPr lang="en-US" sz="2200" dirty="0" err="1">
                <a:latin typeface="Arial Narrow" panose="020B0606020202030204" pitchFamily="34" charset="0"/>
              </a:rPr>
              <a:t>grammar.It</a:t>
            </a:r>
            <a:r>
              <a:rPr lang="en-US" sz="2200" dirty="0">
                <a:latin typeface="Arial Narrow" panose="020B0606020202030204" pitchFamily="34" charset="0"/>
              </a:rPr>
              <a:t> checks for correct placement of syntax elements such s braces, parentheses, semicolons, etc. 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 Error Detection : Any syntax errors are encountered during parsing, the syntax checker identifies and reports them. Errors may include missing semicolons, mismatched parentheses, undeclared variables, incorrect usage of </a:t>
            </a:r>
            <a:r>
              <a:rPr lang="en-US" sz="2200" dirty="0" err="1">
                <a:latin typeface="Arial Narrow" panose="020B0606020202030204" pitchFamily="34" charset="0"/>
              </a:rPr>
              <a:t>operators,etc</a:t>
            </a:r>
            <a:r>
              <a:rPr lang="en-US" sz="2200" dirty="0">
                <a:latin typeface="Arial Narrow" panose="020B0606020202030204" pitchFamily="34" charset="0"/>
              </a:rPr>
              <a:t>.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 </a:t>
            </a:r>
            <a:endParaRPr lang="en-IN" sz="2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9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67F8-703D-48FF-AE5E-3608CF47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290" y="1914187"/>
            <a:ext cx="8915400" cy="4943813"/>
          </a:xfrm>
        </p:spPr>
        <p:txBody>
          <a:bodyPr/>
          <a:lstStyle/>
          <a:p>
            <a:r>
              <a:rPr lang="en-US" sz="2200" dirty="0">
                <a:latin typeface="Arial Narrow" panose="020B0606020202030204" pitchFamily="34" charset="0"/>
              </a:rPr>
              <a:t>  Error Reporting : Informative error messages are generated to help the programmer understand and correct the identified syntax errors. 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 Symbol Table Construction : The Syntax checker may also construct a symbol table to keep track of declared variables, functions, and other identifiers, enabling it to perform additional checks such as variable scope and type compatibility.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 Testing and </a:t>
            </a:r>
            <a:r>
              <a:rPr lang="en-US" sz="2200" dirty="0" err="1">
                <a:latin typeface="Arial Narrow" panose="020B0606020202030204" pitchFamily="34" charset="0"/>
              </a:rPr>
              <a:t>Validiation</a:t>
            </a:r>
            <a:r>
              <a:rPr lang="en-US" sz="2200" dirty="0">
                <a:latin typeface="Arial Narrow" panose="020B0606020202030204" pitchFamily="34" charset="0"/>
              </a:rPr>
              <a:t> : The syntax checker is rigorously tested using a variety of C code examples, to ensure its accuracy and reliability.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0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D6A7-0CE8-45EF-8DF7-63EAC286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265" y="319310"/>
            <a:ext cx="8911687" cy="5685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FLOWCHART</a:t>
            </a:r>
            <a:r>
              <a:rPr lang="en-US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: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0AFC4-9A91-471C-BDB6-5FA44937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205948"/>
            <a:ext cx="12019722" cy="5817704"/>
          </a:xfrm>
        </p:spPr>
      </p:pic>
    </p:spTree>
    <p:extLst>
      <p:ext uri="{BB962C8B-B14F-4D97-AF65-F5344CB8AC3E}">
        <p14:creationId xmlns:p14="http://schemas.microsoft.com/office/powerpoint/2010/main" val="211712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A2DD-9ED2-4011-ACEF-B5984A77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STEPS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5080C-AF1B-42E1-9FFC-783B58FED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39" y="1563757"/>
            <a:ext cx="9742073" cy="511534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200" dirty="0">
                <a:latin typeface="Arial Narrow" panose="020B0606020202030204" pitchFamily="34" charset="0"/>
              </a:rPr>
              <a:t>Define the Grammar : 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Understand and define the grammar rules of the C programming language. This  includes syntax rules for </a:t>
            </a:r>
            <a:r>
              <a:rPr lang="en-US" sz="2200" dirty="0" err="1">
                <a:latin typeface="Arial Narrow" panose="020B0606020202030204" pitchFamily="34" charset="0"/>
              </a:rPr>
              <a:t>statements,expessions</a:t>
            </a:r>
            <a:r>
              <a:rPr lang="en-US" sz="2200" dirty="0">
                <a:latin typeface="Arial Narrow" panose="020B0606020202030204" pitchFamily="34" charset="0"/>
              </a:rPr>
              <a:t>, </a:t>
            </a:r>
            <a:r>
              <a:rPr lang="en-US" sz="2200" dirty="0" err="1">
                <a:latin typeface="Arial Narrow" panose="020B0606020202030204" pitchFamily="34" charset="0"/>
              </a:rPr>
              <a:t>declarations,control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structures,etc.You</a:t>
            </a:r>
            <a:r>
              <a:rPr lang="en-US" sz="2200" dirty="0">
                <a:latin typeface="Arial Narrow" panose="020B0606020202030204" pitchFamily="34" charset="0"/>
              </a:rPr>
              <a:t> can refer to the C language standard for this purpose.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Lexical Analysis(</a:t>
            </a:r>
            <a:r>
              <a:rPr lang="en-US" sz="2200" dirty="0" err="1">
                <a:latin typeface="Arial Narrow" panose="020B0606020202030204" pitchFamily="34" charset="0"/>
              </a:rPr>
              <a:t>Lexer</a:t>
            </a:r>
            <a:r>
              <a:rPr lang="en-US" sz="2200" dirty="0">
                <a:latin typeface="Arial Narrow" panose="020B0606020202030204" pitchFamily="34" charset="0"/>
              </a:rPr>
              <a:t>) : 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Arial Narrow" panose="020B0606020202030204" pitchFamily="34" charset="0"/>
              </a:rPr>
              <a:t>   </a:t>
            </a:r>
            <a:r>
              <a:rPr lang="en-US" sz="2200" dirty="0">
                <a:latin typeface="Arial Narrow" panose="020B0606020202030204" pitchFamily="34" charset="0"/>
              </a:rPr>
              <a:t>Implement a lexical analyzer to tokenize the input C code. The </a:t>
            </a:r>
            <a:r>
              <a:rPr lang="en-US" sz="2200" dirty="0" err="1">
                <a:latin typeface="Arial Narrow" panose="020B0606020202030204" pitchFamily="34" charset="0"/>
              </a:rPr>
              <a:t>lexer</a:t>
            </a:r>
            <a:r>
              <a:rPr lang="en-US" sz="2200" dirty="0">
                <a:latin typeface="Arial Narrow" panose="020B0606020202030204" pitchFamily="34" charset="0"/>
              </a:rPr>
              <a:t> breaks the input text into a sequence of tokens. Define regular expressions or finite automata to recognize tokens such as keywords, identifiers, literals, operators, and punctuation.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Syntax Analysis(Parser) :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       Implement parsing algorithms such as recursive descent, LL(1), LR(1), or  LALR(1) to construct a parse tree or an abstract syntax tree(AST). Handle grammar rules, precedence, </a:t>
            </a:r>
            <a:r>
              <a:rPr lang="en-US" sz="2200" dirty="0" err="1">
                <a:latin typeface="Arial Narrow" panose="020B0606020202030204" pitchFamily="34" charset="0"/>
              </a:rPr>
              <a:t>associativited</a:t>
            </a:r>
            <a:r>
              <a:rPr lang="en-US" sz="2200" dirty="0">
                <a:latin typeface="Arial Narrow" panose="020B0606020202030204" pitchFamily="34" charset="0"/>
              </a:rPr>
              <a:t> error recovery.</a:t>
            </a:r>
            <a:endParaRPr lang="en-IN" sz="2200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64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CBD2-B9D3-45C9-A945-D0B95E7D7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096" y="1431235"/>
            <a:ext cx="9397516" cy="506232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 Narrow" panose="020B0606020202030204" pitchFamily="34" charset="0"/>
              </a:rPr>
              <a:t> Error Reporting :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       Develop mechanisms to report syntax and semantic errors detected during analysis.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Code Quality Checks : 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        Optionally, implement checks for coding standards, style guidelines, and best practices.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Testing and Validation :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         Develop comprehensive test cases to verify the correctness and robustness of the syntax checker.</a:t>
            </a:r>
            <a:endParaRPr lang="en-IN" sz="2200" dirty="0">
              <a:latin typeface="Arial Narrow" panose="020B0606020202030204" pitchFamily="34" charset="0"/>
            </a:endParaRPr>
          </a:p>
          <a:p>
            <a:r>
              <a:rPr lang="en-US" sz="2200" dirty="0">
                <a:latin typeface="Arial Narrow" panose="020B0606020202030204" pitchFamily="34" charset="0"/>
              </a:rPr>
              <a:t>  Documentation and User Interface :</a:t>
            </a:r>
            <a:endParaRPr lang="en-IN" sz="2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Arial Narrow" panose="020B0606020202030204" pitchFamily="34" charset="0"/>
              </a:rPr>
              <a:t>          Provide documentation for users, including instructions on how to use the syntax checker and interpret error messages.</a:t>
            </a:r>
            <a:endParaRPr lang="en-IN" sz="2200" dirty="0"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6163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846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Century Gothic</vt:lpstr>
      <vt:lpstr>Times New Roman</vt:lpstr>
      <vt:lpstr>Wingdings 3</vt:lpstr>
      <vt:lpstr>Wisp</vt:lpstr>
      <vt:lpstr>C SYNTAX CHECKER</vt:lpstr>
      <vt:lpstr>INTRODUCTION</vt:lpstr>
      <vt:lpstr>WHY C USED?</vt:lpstr>
      <vt:lpstr>                        OBJECTIVES</vt:lpstr>
      <vt:lpstr>                       METHODOLOGY</vt:lpstr>
      <vt:lpstr>PowerPoint Presentation</vt:lpstr>
      <vt:lpstr>FLOWCHART :</vt:lpstr>
      <vt:lpstr>IMPLEMENTATIONS STEPS</vt:lpstr>
      <vt:lpstr>PowerPoint Presentation</vt:lpstr>
      <vt:lpstr>      APPLICATIONS :</vt:lpstr>
      <vt:lpstr>FUTURE SCOPE :</vt:lpstr>
      <vt:lpstr>REFERENCE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SYNTAX CHECKER</dc:title>
  <dc:creator>Win-10</dc:creator>
  <cp:lastModifiedBy>Win-10</cp:lastModifiedBy>
  <cp:revision>23</cp:revision>
  <dcterms:created xsi:type="dcterms:W3CDTF">2024-03-20T04:13:33Z</dcterms:created>
  <dcterms:modified xsi:type="dcterms:W3CDTF">2024-04-05T06:57:48Z</dcterms:modified>
</cp:coreProperties>
</file>