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135475" cy="950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40"/>
    <a:srgbClr val="5CB5ED"/>
    <a:srgbClr val="B4CED9"/>
    <a:srgbClr val="5881A6"/>
    <a:srgbClr val="084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8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kamble" userId="d9c52eaaa9411023" providerId="LiveId" clId="{F76EC416-181C-47B6-A646-AB013BAE9724}"/>
    <pc:docChg chg="modSld">
      <pc:chgData name="sam kamble" userId="d9c52eaaa9411023" providerId="LiveId" clId="{F76EC416-181C-47B6-A646-AB013BAE9724}" dt="2023-10-27T13:46:41.416" v="291" actId="207"/>
      <pc:docMkLst>
        <pc:docMk/>
      </pc:docMkLst>
      <pc:sldChg chg="modSp mod">
        <pc:chgData name="sam kamble" userId="d9c52eaaa9411023" providerId="LiveId" clId="{F76EC416-181C-47B6-A646-AB013BAE9724}" dt="2023-10-27T13:46:41.416" v="291" actId="207"/>
        <pc:sldMkLst>
          <pc:docMk/>
          <pc:sldMk cId="3555185956" sldId="256"/>
        </pc:sldMkLst>
        <pc:spChg chg="mod">
          <ac:chgData name="sam kamble" userId="d9c52eaaa9411023" providerId="LiveId" clId="{F76EC416-181C-47B6-A646-AB013BAE9724}" dt="2023-10-27T13:46:41.416" v="291" actId="207"/>
          <ac:spMkLst>
            <pc:docMk/>
            <pc:sldMk cId="3555185956" sldId="256"/>
            <ac:spMk id="6" creationId="{2EECC352-718F-9EFC-A228-3C334AE66974}"/>
          </ac:spMkLst>
        </pc:spChg>
        <pc:spChg chg="mod">
          <ac:chgData name="sam kamble" userId="d9c52eaaa9411023" providerId="LiveId" clId="{F76EC416-181C-47B6-A646-AB013BAE9724}" dt="2023-10-27T12:21:03.993" v="282" actId="207"/>
          <ac:spMkLst>
            <pc:docMk/>
            <pc:sldMk cId="3555185956" sldId="256"/>
            <ac:spMk id="7" creationId="{F5A17CC3-EEBC-5538-E504-BEB13AC19A15}"/>
          </ac:spMkLst>
        </pc:spChg>
        <pc:spChg chg="mod">
          <ac:chgData name="sam kamble" userId="d9c52eaaa9411023" providerId="LiveId" clId="{F76EC416-181C-47B6-A646-AB013BAE9724}" dt="2023-10-27T12:21:13.106" v="283" actId="108"/>
          <ac:spMkLst>
            <pc:docMk/>
            <pc:sldMk cId="3555185956" sldId="256"/>
            <ac:spMk id="8" creationId="{707D59FE-088D-76CE-C887-049363BE99CF}"/>
          </ac:spMkLst>
        </pc:spChg>
        <pc:spChg chg="mod">
          <ac:chgData name="sam kamble" userId="d9c52eaaa9411023" providerId="LiveId" clId="{F76EC416-181C-47B6-A646-AB013BAE9724}" dt="2023-10-27T12:21:28.417" v="284" actId="108"/>
          <ac:spMkLst>
            <pc:docMk/>
            <pc:sldMk cId="3555185956" sldId="256"/>
            <ac:spMk id="10" creationId="{84BAD7AE-F8F9-29D8-42CE-EF3969302952}"/>
          </ac:spMkLst>
        </pc:spChg>
        <pc:spChg chg="mod">
          <ac:chgData name="sam kamble" userId="d9c52eaaa9411023" providerId="LiveId" clId="{F76EC416-181C-47B6-A646-AB013BAE9724}" dt="2023-10-27T12:22:13.462" v="289" actId="14100"/>
          <ac:spMkLst>
            <pc:docMk/>
            <pc:sldMk cId="3555185956" sldId="256"/>
            <ac:spMk id="11" creationId="{6FDD0A87-ACDD-D4CD-7E17-002AFB292BDD}"/>
          </ac:spMkLst>
        </pc:spChg>
        <pc:spChg chg="mod">
          <ac:chgData name="sam kamble" userId="d9c52eaaa9411023" providerId="LiveId" clId="{F76EC416-181C-47B6-A646-AB013BAE9724}" dt="2023-10-27T12:22:10.247" v="288" actId="14100"/>
          <ac:spMkLst>
            <pc:docMk/>
            <pc:sldMk cId="3555185956" sldId="256"/>
            <ac:spMk id="12" creationId="{704331D6-E5EC-8082-3172-19E6EB65229E}"/>
          </ac:spMkLst>
        </pc:spChg>
        <pc:spChg chg="mod">
          <ac:chgData name="sam kamble" userId="d9c52eaaa9411023" providerId="LiveId" clId="{F76EC416-181C-47B6-A646-AB013BAE9724}" dt="2023-10-27T12:21:54.470" v="287" actId="108"/>
          <ac:spMkLst>
            <pc:docMk/>
            <pc:sldMk cId="3555185956" sldId="256"/>
            <ac:spMk id="13" creationId="{437AAE4E-46AA-5BB6-918F-AA0C0CD414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935" y="1555460"/>
            <a:ext cx="12851606" cy="3308926"/>
          </a:xfrm>
        </p:spPr>
        <p:txBody>
          <a:bodyPr anchor="b"/>
          <a:lstStyle>
            <a:lvl1pPr algn="ctr"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935" y="4991991"/>
            <a:ext cx="12851606" cy="2294687"/>
          </a:xfrm>
        </p:spPr>
        <p:txBody>
          <a:bodyPr/>
          <a:lstStyle>
            <a:lvl1pPr marL="0" indent="0" algn="ctr">
              <a:buNone/>
              <a:defRPr sz="3326"/>
            </a:lvl1pPr>
            <a:lvl2pPr marL="633633" indent="0" algn="ctr">
              <a:buNone/>
              <a:defRPr sz="2772"/>
            </a:lvl2pPr>
            <a:lvl3pPr marL="1267267" indent="0" algn="ctr">
              <a:buNone/>
              <a:defRPr sz="2495"/>
            </a:lvl3pPr>
            <a:lvl4pPr marL="1900900" indent="0" algn="ctr">
              <a:buNone/>
              <a:defRPr sz="2217"/>
            </a:lvl4pPr>
            <a:lvl5pPr marL="2534534" indent="0" algn="ctr">
              <a:buNone/>
              <a:defRPr sz="2217"/>
            </a:lvl5pPr>
            <a:lvl6pPr marL="3168167" indent="0" algn="ctr">
              <a:buNone/>
              <a:defRPr sz="2217"/>
            </a:lvl6pPr>
            <a:lvl7pPr marL="3801801" indent="0" algn="ctr">
              <a:buNone/>
              <a:defRPr sz="2217"/>
            </a:lvl7pPr>
            <a:lvl8pPr marL="4435434" indent="0" algn="ctr">
              <a:buNone/>
              <a:defRPr sz="2217"/>
            </a:lvl8pPr>
            <a:lvl9pPr marL="5069068" indent="0" algn="ctr">
              <a:buNone/>
              <a:defRPr sz="22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9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62574" y="506019"/>
            <a:ext cx="3694837" cy="8054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8064" y="506019"/>
            <a:ext cx="10870317" cy="8054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39" y="2369492"/>
            <a:ext cx="14779347" cy="3953550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39" y="6360444"/>
            <a:ext cx="14779347" cy="2079079"/>
          </a:xfrm>
        </p:spPr>
        <p:txBody>
          <a:bodyPr/>
          <a:lstStyle>
            <a:lvl1pPr marL="0" indent="0">
              <a:buNone/>
              <a:defRPr sz="3326">
                <a:solidFill>
                  <a:schemeClr val="tx1">
                    <a:tint val="75000"/>
                  </a:schemeClr>
                </a:solidFill>
              </a:defRPr>
            </a:lvl1pPr>
            <a:lvl2pPr marL="6336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2pPr>
            <a:lvl3pPr marL="126726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1900900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4pPr>
            <a:lvl5pPr marL="25345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5pPr>
            <a:lvl6pPr marL="3168167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6pPr>
            <a:lvl7pPr marL="3801801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7pPr>
            <a:lvl8pPr marL="44354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8pPr>
            <a:lvl9pPr marL="5069068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8064" y="2530097"/>
            <a:ext cx="7282577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4834" y="2530097"/>
            <a:ext cx="7282577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296" y="506020"/>
            <a:ext cx="14779347" cy="1837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297" y="2329890"/>
            <a:ext cx="7249108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0297" y="3471732"/>
            <a:ext cx="7249108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74834" y="2329890"/>
            <a:ext cx="7284809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74834" y="3471732"/>
            <a:ext cx="7284809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5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297" y="633624"/>
            <a:ext cx="5526636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809" y="1368453"/>
            <a:ext cx="8674834" cy="6754258"/>
          </a:xfrm>
        </p:spPr>
        <p:txBody>
          <a:bodyPr/>
          <a:lstStyle>
            <a:lvl1pPr>
              <a:defRPr sz="4435"/>
            </a:lvl1pPr>
            <a:lvl2pPr>
              <a:defRPr sz="3881"/>
            </a:lvl2pPr>
            <a:lvl3pPr>
              <a:defRPr sz="3326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297" y="2851309"/>
            <a:ext cx="5526636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5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297" y="633624"/>
            <a:ext cx="5526636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84809" y="1368453"/>
            <a:ext cx="8674834" cy="6754258"/>
          </a:xfrm>
        </p:spPr>
        <p:txBody>
          <a:bodyPr anchor="t"/>
          <a:lstStyle>
            <a:lvl1pPr marL="0" indent="0">
              <a:buNone/>
              <a:defRPr sz="4435"/>
            </a:lvl1pPr>
            <a:lvl2pPr marL="633633" indent="0">
              <a:buNone/>
              <a:defRPr sz="3881"/>
            </a:lvl2pPr>
            <a:lvl3pPr marL="1267267" indent="0">
              <a:buNone/>
              <a:defRPr sz="3326"/>
            </a:lvl3pPr>
            <a:lvl4pPr marL="1900900" indent="0">
              <a:buNone/>
              <a:defRPr sz="2772"/>
            </a:lvl4pPr>
            <a:lvl5pPr marL="2534534" indent="0">
              <a:buNone/>
              <a:defRPr sz="2772"/>
            </a:lvl5pPr>
            <a:lvl6pPr marL="3168167" indent="0">
              <a:buNone/>
              <a:defRPr sz="2772"/>
            </a:lvl6pPr>
            <a:lvl7pPr marL="3801801" indent="0">
              <a:buNone/>
              <a:defRPr sz="2772"/>
            </a:lvl7pPr>
            <a:lvl8pPr marL="4435434" indent="0">
              <a:buNone/>
              <a:defRPr sz="2772"/>
            </a:lvl8pPr>
            <a:lvl9pPr marL="5069068" indent="0">
              <a:buNone/>
              <a:defRPr sz="2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297" y="2851309"/>
            <a:ext cx="5526636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8064" y="506020"/>
            <a:ext cx="14779347" cy="183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064" y="2530097"/>
            <a:ext cx="14779347" cy="6030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8064" y="8809137"/>
            <a:ext cx="3855482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59D0-F88E-4419-8CF4-435C1832D32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126" y="8809137"/>
            <a:ext cx="5783223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01929" y="8809137"/>
            <a:ext cx="3855482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B37E-F674-4498-A648-54A15E22F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7267" rtl="0" eaLnBrk="1" latinLnBrk="0" hangingPunct="1">
        <a:lnSpc>
          <a:spcPct val="90000"/>
        </a:lnSpc>
        <a:spcBef>
          <a:spcPct val="0"/>
        </a:spcBef>
        <a:buNone/>
        <a:defRPr sz="60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817" indent="-316817" algn="l" defTabSz="1267267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3881" kern="1200">
          <a:solidFill>
            <a:schemeClr val="tx1"/>
          </a:solidFill>
          <a:latin typeface="+mn-lt"/>
          <a:ea typeface="+mn-ea"/>
          <a:cs typeface="+mn-cs"/>
        </a:defRPr>
      </a:lvl1pPr>
      <a:lvl2pPr marL="950450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6" kern="1200">
          <a:solidFill>
            <a:schemeClr val="tx1"/>
          </a:solidFill>
          <a:latin typeface="+mn-lt"/>
          <a:ea typeface="+mn-ea"/>
          <a:cs typeface="+mn-cs"/>
        </a:defRPr>
      </a:lvl2pPr>
      <a:lvl3pPr marL="15840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3pPr>
      <a:lvl4pPr marL="2217717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8513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4849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4118618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7522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385885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1pPr>
      <a:lvl2pPr marL="633633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2pPr>
      <a:lvl3pPr marL="12672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3pPr>
      <a:lvl4pPr marL="190090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5345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1681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3801801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4354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069068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ECC352-718F-9EFC-A228-3C334AE66974}"/>
              </a:ext>
            </a:extLst>
          </p:cNvPr>
          <p:cNvSpPr/>
          <p:nvPr/>
        </p:nvSpPr>
        <p:spPr>
          <a:xfrm>
            <a:off x="0" y="0"/>
            <a:ext cx="17135475" cy="9504362"/>
          </a:xfrm>
          <a:prstGeom prst="roundRect">
            <a:avLst>
              <a:gd name="adj" fmla="val 0"/>
            </a:avLst>
          </a:prstGeom>
          <a:solidFill>
            <a:srgbClr val="011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A17CC3-EEBC-5538-E504-BEB13AC19A15}"/>
              </a:ext>
            </a:extLst>
          </p:cNvPr>
          <p:cNvSpPr/>
          <p:nvPr/>
        </p:nvSpPr>
        <p:spPr>
          <a:xfrm>
            <a:off x="5500254" y="1316182"/>
            <a:ext cx="11513127" cy="4253345"/>
          </a:xfrm>
          <a:prstGeom prst="roundRect">
            <a:avLst>
              <a:gd name="adj" fmla="val 0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7D59FE-088D-76CE-C887-049363BE99CF}"/>
              </a:ext>
            </a:extLst>
          </p:cNvPr>
          <p:cNvSpPr/>
          <p:nvPr/>
        </p:nvSpPr>
        <p:spPr>
          <a:xfrm>
            <a:off x="5500254" y="5666509"/>
            <a:ext cx="11513126" cy="3713017"/>
          </a:xfrm>
          <a:prstGeom prst="roundRect">
            <a:avLst>
              <a:gd name="adj" fmla="val 64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BAD7AE-F8F9-29D8-42CE-EF3969302952}"/>
              </a:ext>
            </a:extLst>
          </p:cNvPr>
          <p:cNvSpPr/>
          <p:nvPr/>
        </p:nvSpPr>
        <p:spPr>
          <a:xfrm>
            <a:off x="122095" y="2036618"/>
            <a:ext cx="5256064" cy="7342907"/>
          </a:xfrm>
          <a:prstGeom prst="roundRect">
            <a:avLst>
              <a:gd name="adj" fmla="val 0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DD0A87-ACDD-D4CD-7E17-002AFB292BDD}"/>
              </a:ext>
            </a:extLst>
          </p:cNvPr>
          <p:cNvSpPr/>
          <p:nvPr/>
        </p:nvSpPr>
        <p:spPr>
          <a:xfrm>
            <a:off x="122091" y="1011382"/>
            <a:ext cx="5256068" cy="900399"/>
          </a:xfrm>
          <a:prstGeom prst="roundRect">
            <a:avLst>
              <a:gd name="adj" fmla="val 4357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4331D6-E5EC-8082-3172-19E6EB65229E}"/>
              </a:ext>
            </a:extLst>
          </p:cNvPr>
          <p:cNvSpPr/>
          <p:nvPr/>
        </p:nvSpPr>
        <p:spPr>
          <a:xfrm>
            <a:off x="122087" y="48564"/>
            <a:ext cx="5256067" cy="900399"/>
          </a:xfrm>
          <a:prstGeom prst="roundRect">
            <a:avLst>
              <a:gd name="adj" fmla="val 0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7AAE4E-46AA-5BB6-918F-AA0C0CD4142D}"/>
              </a:ext>
            </a:extLst>
          </p:cNvPr>
          <p:cNvSpPr/>
          <p:nvPr/>
        </p:nvSpPr>
        <p:spPr>
          <a:xfrm>
            <a:off x="5500251" y="124837"/>
            <a:ext cx="11513127" cy="1094363"/>
          </a:xfrm>
          <a:prstGeom prst="roundRect">
            <a:avLst>
              <a:gd name="adj" fmla="val 1475"/>
            </a:avLst>
          </a:prstGeom>
          <a:solidFill>
            <a:srgbClr val="B4CED9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8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kamble</dc:creator>
  <cp:lastModifiedBy>sam kamble</cp:lastModifiedBy>
  <cp:revision>1</cp:revision>
  <dcterms:created xsi:type="dcterms:W3CDTF">2023-10-27T11:41:54Z</dcterms:created>
  <dcterms:modified xsi:type="dcterms:W3CDTF">2023-10-27T14:39:05Z</dcterms:modified>
</cp:coreProperties>
</file>