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5" r:id="rId2"/>
    <p:sldId id="266" r:id="rId3"/>
    <p:sldId id="281" r:id="rId4"/>
    <p:sldId id="267" r:id="rId5"/>
    <p:sldId id="268" r:id="rId6"/>
    <p:sldId id="273" r:id="rId7"/>
    <p:sldId id="270" r:id="rId8"/>
    <p:sldId id="275" r:id="rId9"/>
    <p:sldId id="279" r:id="rId10"/>
    <p:sldId id="276" r:id="rId11"/>
    <p:sldId id="280" r:id="rId12"/>
    <p:sldId id="277" r:id="rId13"/>
    <p:sldId id="272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CC7B4-28B7-41C8-BD3C-17CE3A4F1F92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7D97A-03A6-44A4-BB7F-2A8544A33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AC27F6-7091-4348-BABC-FD84A335684A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2876E7-523A-48E0-A793-A72B0813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AC27F6-7091-4348-BABC-FD84A335684A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876E7-523A-48E0-A793-A72B0813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AC27F6-7091-4348-BABC-FD84A335684A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876E7-523A-48E0-A793-A72B0813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AC27F6-7091-4348-BABC-FD84A335684A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876E7-523A-48E0-A793-A72B0813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AC27F6-7091-4348-BABC-FD84A335684A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876E7-523A-48E0-A793-A72B0813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AC27F6-7091-4348-BABC-FD84A335684A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876E7-523A-48E0-A793-A72B0813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AC27F6-7091-4348-BABC-FD84A335684A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876E7-523A-48E0-A793-A72B0813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AC27F6-7091-4348-BABC-FD84A335684A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876E7-523A-48E0-A793-A72B0813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AC27F6-7091-4348-BABC-FD84A335684A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876E7-523A-48E0-A793-A72B0813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4AC27F6-7091-4348-BABC-FD84A335684A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876E7-523A-48E0-A793-A72B0813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AC27F6-7091-4348-BABC-FD84A335684A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2876E7-523A-48E0-A793-A72B0813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4AC27F6-7091-4348-BABC-FD84A335684A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92876E7-523A-48E0-A793-A72B0813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Microcontroller Based Automatic Railway Gate Control</a:t>
            </a:r>
            <a:endParaRPr lang="en-US" dirty="0"/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001000" cy="4648200"/>
          </a:xfrm>
        </p:spPr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Atmega16 microcontroller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Forms the brain of entire system.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Performs the complete operation of sensing, closing and opening  of  gate operation done by software code written on the controller.</a:t>
            </a:r>
          </a:p>
          <a:p>
            <a:pPr>
              <a:buClr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Microcontroller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2" name="AutoShape 2" descr="Image result for microcontroller 805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Image result for microcontroller 805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06" name="Picture 6" descr="Image result for microcontroller 80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609600"/>
            <a:ext cx="2726932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IR Sensor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Image result for IR SENS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828800"/>
            <a:ext cx="502920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Image result for motor l293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762000"/>
            <a:ext cx="3429000" cy="3276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09600" y="16764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L293D is a typical Motor driver or Motor Driver IC which allows DC motor to drive on either direction. L293D is a 16-pin IC which can control a set of two DC motors simultaneously in any direction. It means that you can control two DC motor with a single L293D IC.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6096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Driver IC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 idea of automating the process of railway gate operation in level crossing has been undertaken.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the system is completely automated, it avoids manual  errors and thus provides ultimate safety to road users.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You…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 Objective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Working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Hardware and Software Description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Clr>
                <a:schemeClr val="tx1"/>
              </a:buCl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pic>
        <p:nvPicPr>
          <p:cNvPr id="4" name="Picture 2" descr="An embedded system is : A microcontroller / microprocessor based systemthat is built to control the functions of equipmen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6028317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Railways being the cheapest mode of transportation are preferred over all the other means.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Everyday we come across many railway accidents.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Due to the carelessness in manual operations or lack of workers or unnamed railway stations.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0"/>
            <a:ext cx="822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Existing System :</a:t>
            </a:r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Manual/Physical gate closing and opening.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Manual switch based gate closing and opening.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7432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Limitations of existing system 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5052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Chances of human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errors.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Time Consuming.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lot of human resource is required.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We, in order to overcome these dangerous problems in this project came up with a solution for the same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is designed using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89c51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microcontroller.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has powerful IR transmitters and receivers.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transmitter is fixed at up side and receiver is fixed at down side of train direction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6096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Objective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24200" y="4191000"/>
            <a:ext cx="14478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2514600"/>
            <a:ext cx="14478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95600" y="2514600"/>
            <a:ext cx="21336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62600" y="2514600"/>
            <a:ext cx="1163782" cy="8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91400" y="2514600"/>
            <a:ext cx="14478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25146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IR Sensors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5600" y="2743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Microcontroller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8800" y="27432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0" y="2667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Gates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0400" y="42672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Power Supply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105400" y="1447800"/>
            <a:ext cx="13716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5257800" y="1600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Signals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Right Arrow 151"/>
          <p:cNvSpPr/>
          <p:nvPr/>
        </p:nvSpPr>
        <p:spPr>
          <a:xfrm>
            <a:off x="2133600" y="2743200"/>
            <a:ext cx="762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ight Arrow 152"/>
          <p:cNvSpPr/>
          <p:nvPr/>
        </p:nvSpPr>
        <p:spPr>
          <a:xfrm>
            <a:off x="5029200" y="2743200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ight Arrow 153"/>
          <p:cNvSpPr/>
          <p:nvPr/>
        </p:nvSpPr>
        <p:spPr>
          <a:xfrm>
            <a:off x="6705600" y="2667000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Bent Arrow 156"/>
          <p:cNvSpPr/>
          <p:nvPr/>
        </p:nvSpPr>
        <p:spPr>
          <a:xfrm rot="-5400000">
            <a:off x="1447800" y="3124200"/>
            <a:ext cx="1447800" cy="1905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Bent-Up Arrow 160"/>
          <p:cNvSpPr/>
          <p:nvPr/>
        </p:nvSpPr>
        <p:spPr>
          <a:xfrm>
            <a:off x="4572000" y="3352800"/>
            <a:ext cx="1676400" cy="1371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Up Arrow 162"/>
          <p:cNvSpPr/>
          <p:nvPr/>
        </p:nvSpPr>
        <p:spPr>
          <a:xfrm>
            <a:off x="3581400" y="350520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Bent Arrow 163"/>
          <p:cNvSpPr/>
          <p:nvPr/>
        </p:nvSpPr>
        <p:spPr>
          <a:xfrm>
            <a:off x="3581400" y="1676400"/>
            <a:ext cx="1600200" cy="838200"/>
          </a:xfrm>
          <a:prstGeom prst="bentArrow">
            <a:avLst>
              <a:gd name="adj1" fmla="val 25000"/>
              <a:gd name="adj2" fmla="val 2327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90600" y="3048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5334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Working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5715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Hardware Description: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563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Microcontroller	:   	AT89C51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Crystal			:	12MHz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Power Supply		:	9v,5v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Transformer 		:       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Sensors		:      	IR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IR Rx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Driver IC		: 	L293D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5814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Software description: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3434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	           :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µ-vision3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Simulation	           :		Proteus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PCB Design	           :		Proteus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318</TotalTime>
  <Words>316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Microcontroller Based Automatic Railway Gate Control</vt:lpstr>
      <vt:lpstr>Overview</vt:lpstr>
      <vt:lpstr>Purpose</vt:lpstr>
      <vt:lpstr>Introduction</vt:lpstr>
      <vt:lpstr>Slide 5</vt:lpstr>
      <vt:lpstr>Slide 6</vt:lpstr>
      <vt:lpstr>Slide 7</vt:lpstr>
      <vt:lpstr>Slide 8</vt:lpstr>
      <vt:lpstr>Slide 9</vt:lpstr>
      <vt:lpstr>Microcontroller</vt:lpstr>
      <vt:lpstr>                               IR Sensor</vt:lpstr>
      <vt:lpstr>Slide 12</vt:lpstr>
      <vt:lpstr>Conclusion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75</cp:revision>
  <dcterms:created xsi:type="dcterms:W3CDTF">2017-04-02T17:18:09Z</dcterms:created>
  <dcterms:modified xsi:type="dcterms:W3CDTF">2017-04-26T03:13:44Z</dcterms:modified>
</cp:coreProperties>
</file>