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F8C0-3280-4399-BD99-5809DE04EEB4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EB8-CCC2-4B41-B725-90145720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F8C0-3280-4399-BD99-5809DE04EEB4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EB8-CCC2-4B41-B725-90145720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F8C0-3280-4399-BD99-5809DE04EEB4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EB8-CCC2-4B41-B725-90145720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F8C0-3280-4399-BD99-5809DE04EEB4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EB8-CCC2-4B41-B725-90145720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F8C0-3280-4399-BD99-5809DE04EEB4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EB8-CCC2-4B41-B725-90145720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F8C0-3280-4399-BD99-5809DE04EEB4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EB8-CCC2-4B41-B725-90145720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F8C0-3280-4399-BD99-5809DE04EEB4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EB8-CCC2-4B41-B725-90145720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F8C0-3280-4399-BD99-5809DE04EEB4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EB8-CCC2-4B41-B725-90145720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F8C0-3280-4399-BD99-5809DE04EEB4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EB8-CCC2-4B41-B725-90145720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F8C0-3280-4399-BD99-5809DE04EEB4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EB8-CCC2-4B41-B725-90145720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F8C0-3280-4399-BD99-5809DE04EEB4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1EB8-CCC2-4B41-B725-90145720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F8C0-3280-4399-BD99-5809DE04EEB4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1EB8-CCC2-4B41-B725-90145720BD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68" name="Picture 20" descr="`&#10;MICROCONTROLLER&#10;BASED&#10;AUTOMATIC RAILWAY&#10;GATE CONTROL&#10;1&#10;1)Akbari Parth(110383116004)&#10;2)Patel Amit(110383116013)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76325"/>
            <a:ext cx="6076950" cy="4562475"/>
          </a:xfrm>
          <a:prstGeom prst="rect">
            <a:avLst/>
          </a:prstGeom>
          <a:noFill/>
        </p:spPr>
      </p:pic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0" y="0"/>
            <a:ext cx="8839200" cy="12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670" name="AutoShape 22" descr="What happen in Traditional way,,,?&#10;Once the train leaves the station, the stationmaster&#10;informs the gatekeeper through the..."/>
          <p:cNvSpPr>
            <a:spLocks noChangeAspect="1" noChangeArrowheads="1"/>
          </p:cNvSpPr>
          <p:nvPr/>
        </p:nvSpPr>
        <p:spPr bwMode="auto">
          <a:xfrm>
            <a:off x="155575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1" name="AutoShape 23" descr="What happen when we use&#10;automatic railway gate control,,,?&#10;Train is detected by the sensor placed on either side of&#10;the ga..."/>
          <p:cNvSpPr>
            <a:spLocks noChangeAspect="1" noChangeArrowheads="1"/>
          </p:cNvSpPr>
          <p:nvPr/>
        </p:nvSpPr>
        <p:spPr bwMode="auto">
          <a:xfrm>
            <a:off x="349250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2" name="AutoShape 24" descr="Once, no vehicle is sensed in between the gate the&#10;motor is activated and the gates are closed.&#10;If any obstacle is sensed ..."/>
          <p:cNvSpPr>
            <a:spLocks noChangeAspect="1" noChangeArrowheads="1"/>
          </p:cNvSpPr>
          <p:nvPr/>
        </p:nvSpPr>
        <p:spPr bwMode="auto">
          <a:xfrm>
            <a:off x="542925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3" name="AutoShape 25" descr="5&#10; "/>
          <p:cNvSpPr>
            <a:spLocks noChangeAspect="1" noChangeArrowheads="1"/>
          </p:cNvSpPr>
          <p:nvPr/>
        </p:nvSpPr>
        <p:spPr bwMode="auto">
          <a:xfrm>
            <a:off x="736600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4" name="AutoShape 26" descr="R1 &amp; R2 : Sensors placed at about 5 km from the gate to&#10;detect the train arrival on both directions.&#10;R3 &amp; R4 : Sensors pla..."/>
          <p:cNvSpPr>
            <a:spLocks noChangeAspect="1" noChangeArrowheads="1"/>
          </p:cNvSpPr>
          <p:nvPr/>
        </p:nvSpPr>
        <p:spPr bwMode="auto">
          <a:xfrm>
            <a:off x="930275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5" name="AutoShape 27" descr="Working of Automatic railway control&#10;i)Initial Signal Display :&#10;SG1 and SG3 are placed at 2Km on both side,&#10;SG2 and SG4 ar..."/>
          <p:cNvSpPr>
            <a:spLocks noChangeAspect="1" noChangeArrowheads="1"/>
          </p:cNvSpPr>
          <p:nvPr/>
        </p:nvSpPr>
        <p:spPr bwMode="auto">
          <a:xfrm>
            <a:off x="1123950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6" name="AutoShape 28" descr="ii) Train Arrival Detection:&#10;R1 and R2 sense the arrival.&#10;Sensor works on the base on the vibration of&#10;the track, using IR..."/>
          <p:cNvSpPr>
            <a:spLocks noChangeAspect="1" noChangeArrowheads="1"/>
          </p:cNvSpPr>
          <p:nvPr/>
        </p:nvSpPr>
        <p:spPr bwMode="auto">
          <a:xfrm>
            <a:off x="1317625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7" name="AutoShape 29" descr="iii) Warning For Road Users:&#10;When train arrival is sensed on any side of the&#10;gate, road users are warned by RED signal to ..."/>
          <p:cNvSpPr>
            <a:spLocks noChangeAspect="1" noChangeArrowheads="1"/>
          </p:cNvSpPr>
          <p:nvPr/>
        </p:nvSpPr>
        <p:spPr bwMode="auto">
          <a:xfrm>
            <a:off x="1511300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8" name="AutoShape 30" descr="iv) Sensing For Vehicles:&#10;Laser light is used as a source and LDR as a&#10;tool for sensing purpose.&#10;If LDR sense no vehicles ..."/>
          <p:cNvSpPr>
            <a:spLocks noChangeAspect="1" noChangeArrowheads="1"/>
          </p:cNvSpPr>
          <p:nvPr/>
        </p:nvSpPr>
        <p:spPr bwMode="auto">
          <a:xfrm>
            <a:off x="1704975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9" name="AutoShape 31" descr="v) Gate Closing Operation:&#10;Once the microcontroller senses that&#10;there is no vehicle inside, then it automatically&#10;produces..."/>
          <p:cNvSpPr>
            <a:spLocks noChangeAspect="1" noChangeArrowheads="1"/>
          </p:cNvSpPr>
          <p:nvPr/>
        </p:nvSpPr>
        <p:spPr bwMode="auto">
          <a:xfrm>
            <a:off x="1898650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0" name="AutoShape 32" descr="vi) Signal For Train:&#10;When the path is clear inside the gate,&#10;GREEN signal is produced for the train otherwise&#10;signal is m..."/>
          <p:cNvSpPr>
            <a:spLocks noChangeAspect="1" noChangeArrowheads="1"/>
          </p:cNvSpPr>
          <p:nvPr/>
        </p:nvSpPr>
        <p:spPr bwMode="auto">
          <a:xfrm>
            <a:off x="2092325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1" name="AutoShape 33" descr="vii) Train Departure Detection:&#10;Train departure sensing is done by sensors R3&#10;and R4 respectively considering the directio..."/>
          <p:cNvSpPr>
            <a:spLocks noChangeAspect="1" noChangeArrowheads="1"/>
          </p:cNvSpPr>
          <p:nvPr/>
        </p:nvSpPr>
        <p:spPr bwMode="auto">
          <a:xfrm>
            <a:off x="2286000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2" name="AutoShape 34" descr="viii) Gate Opening:&#10;When the train departure is sensed by the&#10;sensors, signal is given to the Microcontroller&#10;which operat..."/>
          <p:cNvSpPr>
            <a:spLocks noChangeAspect="1" noChangeArrowheads="1"/>
          </p:cNvSpPr>
          <p:nvPr/>
        </p:nvSpPr>
        <p:spPr bwMode="auto">
          <a:xfrm>
            <a:off x="2479675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3" name="AutoShape 35" descr="Advantage:&#10;• Reduction of the time to wait vehicle&#10;• No need for gatekeeper&#10;• We can avoid accident which sometimes happen..."/>
          <p:cNvSpPr>
            <a:spLocks noChangeAspect="1" noChangeArrowheads="1"/>
          </p:cNvSpPr>
          <p:nvPr/>
        </p:nvSpPr>
        <p:spPr bwMode="auto">
          <a:xfrm>
            <a:off x="2673350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4" name="AutoShape 36" descr="conclusion&#10;• The idea of automating the process of railway&#10;gate operation in level crossings has been&#10;undertaken.&#10;• As the..."/>
          <p:cNvSpPr>
            <a:spLocks noChangeAspect="1" noChangeArrowheads="1"/>
          </p:cNvSpPr>
          <p:nvPr/>
        </p:nvSpPr>
        <p:spPr bwMode="auto">
          <a:xfrm>
            <a:off x="2867025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5" name="AutoShape 37" descr="17&#10; "/>
          <p:cNvSpPr>
            <a:spLocks noChangeAspect="1" noChangeArrowheads="1"/>
          </p:cNvSpPr>
          <p:nvPr/>
        </p:nvSpPr>
        <p:spPr bwMode="auto">
          <a:xfrm>
            <a:off x="3060700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6" name="AutoShape 38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v) Sensing For Vehicles:&#10;Laser light is used as a source and LDR as a&#10;tool for sensing purpose.&#10;If LDR sense no vehicle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430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v) Gate Closing Operation:&#10;Once the microcontroller senses that&#10;there is no vehicle inside, then it automatically&#10;produce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i) Signal For Train:&#10;When the path is clear inside the gate,&#10;GREEN signal is produced for the train otherwise&#10;signal is m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ii) Train Departure Detection:&#10;Train departure sensing is done by sensors R3&#10;and R4 respectively considering the directi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iii) Gate Opening:&#10;When the train departure is sensed by the&#10;sensors, signal is given to the Microcontroller&#10;which opera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14525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dvantage:&#10;• Reduction of the time to wait vehicle&#10;• No need for gatekeeper&#10;• We can avoid accident which sometimes happe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clusion&#10;• The idea of automating the process of railway&#10;gate operation in level crossings has been&#10;undertaken.&#10;• As th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668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What happen in Traditional way,,,?&#10;Once the train leaves the station, the stationmaster&#10;informs the gatekeeper through th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76950" cy="4562475"/>
          </a:xfrm>
          <a:prstGeom prst="rect">
            <a:avLst/>
          </a:prstGeom>
          <a:noFill/>
        </p:spPr>
      </p:pic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195438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393" name="AutoShape 9" descr="iii) Warning For Road Users:&#10;When train arrival is sensed on any side of the&#10;gate, road users are warned by RED signal to ..."/>
          <p:cNvSpPr>
            <a:spLocks noChangeAspect="1" noChangeArrowheads="1"/>
          </p:cNvSpPr>
          <p:nvPr/>
        </p:nvSpPr>
        <p:spPr bwMode="auto">
          <a:xfrm>
            <a:off x="155575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AutoShape 10" descr="iv) Sensing For Vehicles:&#10;Laser light is used as a source and LDR as a&#10;tool for sensing purpose.&#10;If LDR sense no vehicles ..."/>
          <p:cNvSpPr>
            <a:spLocks noChangeAspect="1" noChangeArrowheads="1"/>
          </p:cNvSpPr>
          <p:nvPr/>
        </p:nvSpPr>
        <p:spPr bwMode="auto">
          <a:xfrm>
            <a:off x="349250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5" name="AutoShape 11" descr="v) Gate Closing Operation:&#10;Once the microcontroller senses that&#10;there is no vehicle inside, then it automatically&#10;produces..."/>
          <p:cNvSpPr>
            <a:spLocks noChangeAspect="1" noChangeArrowheads="1"/>
          </p:cNvSpPr>
          <p:nvPr/>
        </p:nvSpPr>
        <p:spPr bwMode="auto">
          <a:xfrm>
            <a:off x="542925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6" name="AutoShape 12" descr="vi) Signal For Train:&#10;When the path is clear inside the gate,&#10;GREEN signal is produced for the train otherwise&#10;signal is m..."/>
          <p:cNvSpPr>
            <a:spLocks noChangeAspect="1" noChangeArrowheads="1"/>
          </p:cNvSpPr>
          <p:nvPr/>
        </p:nvSpPr>
        <p:spPr bwMode="auto">
          <a:xfrm>
            <a:off x="736600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7" name="AutoShape 13" descr="vii) Train Departure Detection:&#10;Train departure sensing is done by sensors R3&#10;and R4 respectively considering the directio..."/>
          <p:cNvSpPr>
            <a:spLocks noChangeAspect="1" noChangeArrowheads="1"/>
          </p:cNvSpPr>
          <p:nvPr/>
        </p:nvSpPr>
        <p:spPr bwMode="auto">
          <a:xfrm>
            <a:off x="930275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8" name="AutoShape 14" descr="viii) Gate Opening:&#10;When the train departure is sensed by the&#10;sensors, signal is given to the Microcontroller&#10;which operat..."/>
          <p:cNvSpPr>
            <a:spLocks noChangeAspect="1" noChangeArrowheads="1"/>
          </p:cNvSpPr>
          <p:nvPr/>
        </p:nvSpPr>
        <p:spPr bwMode="auto">
          <a:xfrm>
            <a:off x="1123950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9" name="AutoShape 15" descr="Advantage:&#10;• Reduction of the time to wait vehicle&#10;• No need for gatekeeper&#10;• We can avoid accident which sometimes happen..."/>
          <p:cNvSpPr>
            <a:spLocks noChangeAspect="1" noChangeArrowheads="1"/>
          </p:cNvSpPr>
          <p:nvPr/>
        </p:nvSpPr>
        <p:spPr bwMode="auto">
          <a:xfrm>
            <a:off x="1317625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0" name="AutoShape 16" descr="conclusion&#10;• The idea of automating the process of railway&#10;gate operation in level crossings has been&#10;undertaken.&#10;• As the..."/>
          <p:cNvSpPr>
            <a:spLocks noChangeAspect="1" noChangeArrowheads="1"/>
          </p:cNvSpPr>
          <p:nvPr/>
        </p:nvSpPr>
        <p:spPr bwMode="auto">
          <a:xfrm>
            <a:off x="1511300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1" name="AutoShape 17" descr="17&#10; "/>
          <p:cNvSpPr>
            <a:spLocks noChangeAspect="1" noChangeArrowheads="1"/>
          </p:cNvSpPr>
          <p:nvPr/>
        </p:nvSpPr>
        <p:spPr bwMode="auto">
          <a:xfrm>
            <a:off x="1704975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2" name="AutoShape 18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What happen when we use&#10;automatic railway gate control,,,?&#10;Train is detected by the sensor placed on either side of&#10;the g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76950" cy="4562475"/>
          </a:xfrm>
          <a:prstGeom prst="rect">
            <a:avLst/>
          </a:prstGeom>
          <a:noFill/>
        </p:spPr>
      </p:pic>
      <p:sp>
        <p:nvSpPr>
          <p:cNvPr id="15368" name="AutoShape 8" descr="iii) Warning For Road Users:&#10;When train arrival is sensed on any side of the&#10;gate, road users are warned by RED signal to ..."/>
          <p:cNvSpPr>
            <a:spLocks noChangeAspect="1" noChangeArrowheads="1"/>
          </p:cNvSpPr>
          <p:nvPr/>
        </p:nvSpPr>
        <p:spPr bwMode="auto">
          <a:xfrm>
            <a:off x="155575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9" name="AutoShape 9" descr="iv) Sensing For Vehicles:&#10;Laser light is used as a source and LDR as a&#10;tool for sensing purpose.&#10;If LDR sense no vehicles ..."/>
          <p:cNvSpPr>
            <a:spLocks noChangeAspect="1" noChangeArrowheads="1"/>
          </p:cNvSpPr>
          <p:nvPr/>
        </p:nvSpPr>
        <p:spPr bwMode="auto">
          <a:xfrm>
            <a:off x="349250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0" name="AutoShape 10" descr="v) Gate Closing Operation:&#10;Once the microcontroller senses that&#10;there is no vehicle inside, then it automatically&#10;produces..."/>
          <p:cNvSpPr>
            <a:spLocks noChangeAspect="1" noChangeArrowheads="1"/>
          </p:cNvSpPr>
          <p:nvPr/>
        </p:nvSpPr>
        <p:spPr bwMode="auto">
          <a:xfrm>
            <a:off x="542925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1" name="AutoShape 11" descr="vi) Signal For Train:&#10;When the path is clear inside the gate,&#10;GREEN signal is produced for the train otherwise&#10;signal is m..."/>
          <p:cNvSpPr>
            <a:spLocks noChangeAspect="1" noChangeArrowheads="1"/>
          </p:cNvSpPr>
          <p:nvPr/>
        </p:nvSpPr>
        <p:spPr bwMode="auto">
          <a:xfrm>
            <a:off x="736600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2" name="AutoShape 12" descr="vii) Train Departure Detection:&#10;Train departure sensing is done by sensors R3&#10;and R4 respectively considering the directio..."/>
          <p:cNvSpPr>
            <a:spLocks noChangeAspect="1" noChangeArrowheads="1"/>
          </p:cNvSpPr>
          <p:nvPr/>
        </p:nvSpPr>
        <p:spPr bwMode="auto">
          <a:xfrm>
            <a:off x="930275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3" name="AutoShape 13" descr="viii) Gate Opening:&#10;When the train departure is sensed by the&#10;sensors, signal is given to the Microcontroller&#10;which operat..."/>
          <p:cNvSpPr>
            <a:spLocks noChangeAspect="1" noChangeArrowheads="1"/>
          </p:cNvSpPr>
          <p:nvPr/>
        </p:nvSpPr>
        <p:spPr bwMode="auto">
          <a:xfrm>
            <a:off x="1123950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AutoShape 14" descr="Advantage:&#10;• Reduction of the time to wait vehicle&#10;• No need for gatekeeper&#10;• We can avoid accident which sometimes happen..."/>
          <p:cNvSpPr>
            <a:spLocks noChangeAspect="1" noChangeArrowheads="1"/>
          </p:cNvSpPr>
          <p:nvPr/>
        </p:nvSpPr>
        <p:spPr bwMode="auto">
          <a:xfrm>
            <a:off x="1317625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5" name="AutoShape 15" descr="conclusion&#10;• The idea of automating the process of railway&#10;gate operation in level crossings has been&#10;undertaken.&#10;• As the..."/>
          <p:cNvSpPr>
            <a:spLocks noChangeAspect="1" noChangeArrowheads="1"/>
          </p:cNvSpPr>
          <p:nvPr/>
        </p:nvSpPr>
        <p:spPr bwMode="auto">
          <a:xfrm>
            <a:off x="1511300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AutoShape 16" descr="17&#10; "/>
          <p:cNvSpPr>
            <a:spLocks noChangeAspect="1" noChangeArrowheads="1"/>
          </p:cNvSpPr>
          <p:nvPr/>
        </p:nvSpPr>
        <p:spPr bwMode="auto">
          <a:xfrm>
            <a:off x="1704975" y="-609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7" name="AutoShape 17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Once, no vehicle is sensed in between the gate the&#10;motor is activated and the gates are closed.&#10;If any obstacle is sensed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-136525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5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1 &amp; R2 : Sensors placed at about 5 km from the gate to&#10;detect the train arrival on both directions.&#10;R3 &amp; R4 : Sensors pl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906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orking of Automatic railway control&#10;i)Initial Signal Display :&#10;SG1 and SG3 are placed at 2Km on both side,&#10;SG2 and SG4 a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i) Train Arrival Detection:&#10;R1 and R2 sense the arrival.&#10;Sensor works on the base on the vibration of&#10;the track, using I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430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ii) Warning For Road Users:&#10;When train arrival is sensed on any side of the&#10;gate, road users are warned by RED signal to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</Words>
  <Application>Microsoft Office PowerPoint</Application>
  <PresentationFormat>On-screen Show (4:3)</PresentationFormat>
  <Paragraphs>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29</cp:revision>
  <dcterms:created xsi:type="dcterms:W3CDTF">2017-03-28T16:24:58Z</dcterms:created>
  <dcterms:modified xsi:type="dcterms:W3CDTF">2017-04-25T09:13:12Z</dcterms:modified>
</cp:coreProperties>
</file>