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15DB-EECA-42D1-A350-5812E57FB27B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5901-5AE3-4173-B408-DA2E39432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15DB-EECA-42D1-A350-5812E57FB27B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5901-5AE3-4173-B408-DA2E39432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15DB-EECA-42D1-A350-5812E57FB27B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5901-5AE3-4173-B408-DA2E39432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15DB-EECA-42D1-A350-5812E57FB27B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5901-5AE3-4173-B408-DA2E39432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15DB-EECA-42D1-A350-5812E57FB27B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5901-5AE3-4173-B408-DA2E39432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15DB-EECA-42D1-A350-5812E57FB27B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5901-5AE3-4173-B408-DA2E39432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15DB-EECA-42D1-A350-5812E57FB27B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5901-5AE3-4173-B408-DA2E39432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15DB-EECA-42D1-A350-5812E57FB27B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5901-5AE3-4173-B408-DA2E39432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15DB-EECA-42D1-A350-5812E57FB27B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5901-5AE3-4173-B408-DA2E39432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15DB-EECA-42D1-A350-5812E57FB27B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5901-5AE3-4173-B408-DA2E39432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15DB-EECA-42D1-A350-5812E57FB27B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5901-5AE3-4173-B408-DA2E39432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15DB-EECA-42D1-A350-5812E57FB27B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5901-5AE3-4173-B408-DA2E39432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Alexandria UniversityFaculty of Engineering4thYear Production Eng. Dept.2013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is circuit has two stages:• IR TRANSMITTERThe transmitter unit consists of an infrared LED and its associatedcircuitry.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• Whenever a train crosses the sensor, the output of IR sensormomentarily transits through a low state.• As a result the m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2013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Automatic railway gate contro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858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Automatic railway gate contro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858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Automatic railway gate contro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rovide an automatic railway gate at a Levelcrossing replacing the gates operated by thegatekeeper for :The place where t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382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n embedded system is : A microcontroller / microprocessor based systemthat is built to control the functions of equipme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ARDWARE IMPLEMENTATION:• Micro Controller• Power supply• Buzzer and light signals: to warn the road user• Two IR (Infrar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• The arrival of train is detected by the sensor placed on either side ofthe gate at about 5km from the level crossing.• 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• forms the brain of the entire system.• performs the complete operations of:• Sensing• Closing of the gate• Opening of th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oftware used: Code Vision AVR &amp; C Free ID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• UltrasonicSends out pulses of ultrasonic waves and measures the reflectionoff a moving object.• MicrowaveSensor sends o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533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wer supplyIR transmitter IR receiverIn our project we used :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6</cp:revision>
  <dcterms:created xsi:type="dcterms:W3CDTF">2017-03-28T16:43:48Z</dcterms:created>
  <dcterms:modified xsi:type="dcterms:W3CDTF">2017-04-02T07:33:07Z</dcterms:modified>
</cp:coreProperties>
</file>