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3D4B-135D-4115-9E02-F9BF253DF314}" type="datetimeFigureOut">
              <a:rPr lang="en-US" smtClean="0"/>
              <a:pPr/>
              <a:t>02-Apr-17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061B-87BA-4050-9EF6-E98433412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UTOMATIC RAILWAY GATEAUTOMATIC RAILWAY GATE&#10;CONTROL USING IRCONTROL USING IR&#10;Presented byPresented by&#10; S. SUDHARSHAN RE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 POWER SUPPLY:&#10; 12V Power Supply is Required&#10; 8051 operates on dc power supply of +5v&#10; +5v is connected to vcc(40pin)&amp;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TEPPER MOTORSTEPPER MOTOR&#10; Stepper motor is used for controlling theStepper motor is used for controlling the&#10;gates.gat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LCD DISPLAYLCD DISPLAY&#10; LCD display are widely used in robotics, mobile phones, DVDLCD display are widely used in robotic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ONCLUSION&#10; Finally we conclude, by avoiding man&#10;power and manual operation of system&#10;risk towards the railway gate cont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THANK YOUTHANK YOU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NTENTS&#10; INTRODUCTION&#10; HARDWARE DESCRIPTION&#10; SOFTWARE DESCRIPTION&#10; BLOCK DIAGRAM DESCRIPTION&#10; ADVANTAGES&#10; APPLICAT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1430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TRODUCTION&#10; Railways being the cheapest mode ofRailways being the cheapest mode of&#10;transportation are preferred over al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 Existing System:-&#10; Manual/Physical gate closing &amp; opening.&#10; Manual switch based gate closing &amp; opening. &#10;Limitations of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382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 Present project is designed usingPresent project is designed using&#10;8051microcontroller.8051microcontroller.&#10; It has pow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 HARDWARE DESCRIPTION:HARDWARE DESCRIPTION:&#10; Micro controllerMicro controller :: AT89X seriesAT89X series&#10; CrystalCryst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LOCK DIAGRAM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33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OCK DIAGRAM DESCRIPTIONBLOCK DIAGRAM DESCRIPTION&#10;• MICROCONTROLLER&#10;• POWER SUPPLY&#10;• IR SENSOR&#10;• STEPPER MOTER&#10;• LCD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858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ICROCONTROLLER&#10; It has a 40 pins&#10; 4096 bytes on chip program memory&#10; 128 bytes on chip data ram memory&#10; 32 bidirecti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076950" cy="456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2</cp:revision>
  <dcterms:created xsi:type="dcterms:W3CDTF">2017-03-28T16:55:15Z</dcterms:created>
  <dcterms:modified xsi:type="dcterms:W3CDTF">2017-04-02T07:07:52Z</dcterms:modified>
</cp:coreProperties>
</file>