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B896-4F40-4BD8-B02C-47A033B6106A}" type="datetimeFigureOut">
              <a:rPr lang="en-US" smtClean="0"/>
              <a:pPr/>
              <a:t>02-Apr-17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6B8D-5BEE-4A2E-BF8D-A05175D6EE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B896-4F40-4BD8-B02C-47A033B6106A}" type="datetimeFigureOut">
              <a:rPr lang="en-US" smtClean="0"/>
              <a:pPr/>
              <a:t>02-Apr-17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6B8D-5BEE-4A2E-BF8D-A05175D6EE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B896-4F40-4BD8-B02C-47A033B6106A}" type="datetimeFigureOut">
              <a:rPr lang="en-US" smtClean="0"/>
              <a:pPr/>
              <a:t>02-Apr-17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6B8D-5BEE-4A2E-BF8D-A05175D6EE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B896-4F40-4BD8-B02C-47A033B6106A}" type="datetimeFigureOut">
              <a:rPr lang="en-US" smtClean="0"/>
              <a:pPr/>
              <a:t>02-Apr-17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6B8D-5BEE-4A2E-BF8D-A05175D6EE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B896-4F40-4BD8-B02C-47A033B6106A}" type="datetimeFigureOut">
              <a:rPr lang="en-US" smtClean="0"/>
              <a:pPr/>
              <a:t>02-Apr-17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6B8D-5BEE-4A2E-BF8D-A05175D6EE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B896-4F40-4BD8-B02C-47A033B6106A}" type="datetimeFigureOut">
              <a:rPr lang="en-US" smtClean="0"/>
              <a:pPr/>
              <a:t>02-Apr-17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6B8D-5BEE-4A2E-BF8D-A05175D6EE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B896-4F40-4BD8-B02C-47A033B6106A}" type="datetimeFigureOut">
              <a:rPr lang="en-US" smtClean="0"/>
              <a:pPr/>
              <a:t>02-Apr-17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6B8D-5BEE-4A2E-BF8D-A05175D6EE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B896-4F40-4BD8-B02C-47A033B6106A}" type="datetimeFigureOut">
              <a:rPr lang="en-US" smtClean="0"/>
              <a:pPr/>
              <a:t>02-Apr-17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6B8D-5BEE-4A2E-BF8D-A05175D6EE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B896-4F40-4BD8-B02C-47A033B6106A}" type="datetimeFigureOut">
              <a:rPr lang="en-US" smtClean="0"/>
              <a:pPr/>
              <a:t>02-Apr-17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6B8D-5BEE-4A2E-BF8D-A05175D6EE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B896-4F40-4BD8-B02C-47A033B6106A}" type="datetimeFigureOut">
              <a:rPr lang="en-US" smtClean="0"/>
              <a:pPr/>
              <a:t>02-Apr-17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6B8D-5BEE-4A2E-BF8D-A05175D6EE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B896-4F40-4BD8-B02C-47A033B6106A}" type="datetimeFigureOut">
              <a:rPr lang="en-US" smtClean="0"/>
              <a:pPr/>
              <a:t>02-Apr-17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6B8D-5BEE-4A2E-BF8D-A05175D6EE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BB896-4F40-4BD8-B02C-47A033B6106A}" type="datetimeFigureOut">
              <a:rPr lang="en-US" smtClean="0"/>
              <a:pPr/>
              <a:t>02-Apr-17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76B8D-5BEE-4A2E-BF8D-A05175D6EE7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BLOCK DIAGRAM:-&#10;6/12/2016 7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923925"/>
            <a:ext cx="6076950" cy="4562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ISADVANTAGES&#10;To establish the entire network it is quite a costly task. Since&#10;these are the issues of the government cos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609600"/>
            <a:ext cx="6076950" cy="4562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6/12/2016 31&#10; Avoids manual errors and provides ultimate&#10;safety to&#10;road users.&#10; Gatekeeper not necessary and automatic&#10;o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914400"/>
            <a:ext cx="6076950" cy="4562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6/12/2016 34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524000"/>
            <a:ext cx="6076950" cy="4562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We used 2 sensors in our project sensor 1and sensor 2. The sensor&#10;consists at IR LED and photodiode. In our project we al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219200"/>
            <a:ext cx="6076950" cy="4562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IRCUIT DIAGRAM&#10;Fig. circuit diagram&#10;6/12/2016 9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85800"/>
            <a:ext cx="6076950" cy="4562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IR SENSOR&#10;This circuit has two stages: a transmitter unit and a receiver&#10;unit.&#10;(1) IR TRANSMITTER:The IR LED emitting infr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143000"/>
            <a:ext cx="6076950" cy="4562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6/12/2016 11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219200"/>
            <a:ext cx="6076950" cy="4562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IRCUIT DIAGRAM OF IR SENSOR:-&#10;Fig. circuit of IR sensor6/12/2016 12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09600"/>
            <a:ext cx="6076950" cy="4562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A direct current (DC) motor is a fairly simple electric&#10;motor that uses electricity and a magnetic field to&#10;produce torqu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762000"/>
            <a:ext cx="6076950" cy="4562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-BRIDGE MOTER DRIVER CIRCUIT:-&#10;6/12/2016 14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914400"/>
            <a:ext cx="6076950" cy="4562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ADVANTAGES&#10;Prevention of accidents inside the gate.&#10;Reliable machine, which operates the railway gate even&#10;without gatek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19200"/>
            <a:ext cx="6076950" cy="4562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acer</dc:creator>
  <cp:lastModifiedBy>acer</cp:lastModifiedBy>
  <cp:revision>4</cp:revision>
  <dcterms:created xsi:type="dcterms:W3CDTF">2017-03-28T17:05:50Z</dcterms:created>
  <dcterms:modified xsi:type="dcterms:W3CDTF">2017-04-02T07:33:01Z</dcterms:modified>
</cp:coreProperties>
</file>