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D3FF"/>
    <a:srgbClr val="17C2D9"/>
    <a:srgbClr val="E77DD3"/>
    <a:srgbClr val="DB1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4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6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1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33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9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5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8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9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4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8527-B5AD-4B57-A732-2475A2A1AEA5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364D-42E8-462C-986B-F36AA575E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14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4044" y="925689"/>
            <a:ext cx="9177867" cy="2392363"/>
          </a:xfrm>
        </p:spPr>
        <p:txBody>
          <a:bodyPr>
            <a:normAutofit/>
          </a:bodyPr>
          <a:lstStyle/>
          <a:p>
            <a:r>
              <a:rPr lang="pt-BR" sz="9600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C</a:t>
            </a:r>
            <a:r>
              <a:rPr lang="pt-BR" sz="9600" dirty="0" err="1" smtClean="0">
                <a:solidFill>
                  <a:srgbClr val="57D3FF"/>
                </a:solidFill>
                <a:latin typeface="Algerian" panose="04020705040A02060702" pitchFamily="82" charset="0"/>
              </a:rPr>
              <a:t>C</a:t>
            </a:r>
            <a:r>
              <a:rPr lang="pt-BR" sz="9600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S</a:t>
            </a:r>
            <a:r>
              <a:rPr lang="pt-BR" sz="6600" dirty="0" err="1" smtClean="0">
                <a:solidFill>
                  <a:srgbClr val="57D3FF"/>
                </a:solidFill>
                <a:latin typeface="Algerian" panose="04020705040A02060702" pitchFamily="82" charset="0"/>
              </a:rPr>
              <a:t>c</a:t>
            </a:r>
            <a:endParaRPr lang="pt-BR" sz="6600" dirty="0">
              <a:solidFill>
                <a:srgbClr val="57D3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74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Tema do Office</vt:lpstr>
      <vt:lpstr>CCSc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CCSc</dc:title>
  <dc:creator>Meu Computador</dc:creator>
  <cp:lastModifiedBy>Meu Computador</cp:lastModifiedBy>
  <cp:revision>2</cp:revision>
  <dcterms:created xsi:type="dcterms:W3CDTF">2020-08-05T20:43:47Z</dcterms:created>
  <dcterms:modified xsi:type="dcterms:W3CDTF">2020-08-05T21:08:52Z</dcterms:modified>
</cp:coreProperties>
</file>