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d40c2fd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d40c2fd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d40c2fd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d40c2fd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cd40c2fd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cd40c2fd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d40c2fd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cd40c2fd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d40c2fd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d40c2fd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d40c2fd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cd40c2fd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cd40c2fd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cd40c2fd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cd40c2fd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cd40c2fd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d40c2fd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cd40c2fd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d40c2fd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d40c2fd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d40c2fd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d40c2fd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d40c2f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d40c2f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d40c2f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d40c2f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d40c2fd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d40c2f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d40c2fd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d40c2fd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d40c2fd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cd40c2f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d40c2fd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cd40c2fd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d40c2fd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d40c2fd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50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A computational approach to politeness with application to social factors</a:t>
            </a:r>
            <a:endParaRPr b="1"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634983"/>
            <a:ext cx="81186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00"/>
              <a:t>Cristian Danescu-Niculescu-Mizil, Moritz Sudhof , Dan Jurafsky, Jure Leskovec , and Christopher Potts</a:t>
            </a:r>
            <a:endParaRPr b="1" sz="16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00"/>
              <a:t>Computer Science Department, Linguistics Department </a:t>
            </a:r>
            <a:endParaRPr b="1" sz="1600"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00"/>
              <a:t>Stanford University, Max Planck Institute SWS</a:t>
            </a:r>
            <a:endParaRPr b="1"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3996675"/>
            <a:ext cx="55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Samin Islam, ID - 18101444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Nazmus Sakib Saad, ID - 18101562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the datasets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347663"/>
            <a:ext cx="58769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33363"/>
            <a:ext cx="54483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661988"/>
            <a:ext cx="59055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Politeness Strategies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25" y="1364000"/>
            <a:ext cx="4350950" cy="36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06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Setup-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05822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Domains -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Development domain  =&gt; Wikipedia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domain    =&gt; Stack Exchange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Domain-settings -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In-domain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Cross-domain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Classifiers -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BOW(Bag of words)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linguistically informed classifier (Ling.)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13" y="0"/>
            <a:ext cx="6560576" cy="5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27" y="606611"/>
            <a:ext cx="8589775" cy="396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how politeness norms vary across communities and social groups?</a:t>
            </a:r>
            <a:endParaRPr b="1" sz="24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4632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established results about the relationship between politeness and gender, and they identify substantial variation in politeness across different programming language subcommunities on Stack Exchange.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595313"/>
            <a:ext cx="57816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Politeness and power</a:t>
            </a:r>
            <a:endParaRPr b="1"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75" y="1171604"/>
            <a:ext cx="7214975" cy="31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16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computational framework for identifying linguistic aspects of politeness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corpus of requests annotated for politeness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classifier with domain-independent lexical and syntactic features operationalizing key components of politeness theory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5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323" y="867236"/>
            <a:ext cx="4180950" cy="41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evaluate</a:t>
            </a:r>
            <a:r>
              <a:rPr lang="en" sz="1700"/>
              <a:t> aspects of politeness theory and to uncover new interactions between politeness markers and context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preliminary analysis of politeness variation by gender and community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/>
              <a:t>Datasets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Two large online communities in which members frequently make requests of other members:</a:t>
            </a:r>
            <a:endParaRPr sz="17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139500"/>
            <a:ext cx="85206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Wikipedia, where the requests involve editing and other administrative functions</a:t>
            </a:r>
            <a:endParaRPr sz="17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Stack Exchange, where the requests center around a diverse range of topics; specially on programming, gardening, cycling.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72" y="445021"/>
            <a:ext cx="6219476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5" y="445025"/>
            <a:ext cx="8247550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polite Wikipedia editors are more likely to achieve high status through elections; however, once elected, they become less polite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Stack Exchange, we find that users at the top of the reputation scale are less polite than those at the bottom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#Summary of the datasets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78" y="1162728"/>
            <a:ext cx="7054361" cy="34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