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0cf12e3d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0cf12e3d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0cf12e3d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0cf12e3d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0cf12e3d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0cf12e3d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0cf12e3d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0cf12e3d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0cf12e3d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0cf12e3d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0cf12e3d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0cf12e3d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0cf12e3d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0cf12e3d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0cf12e3d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0cf12e3d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0cf12e3d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0cf12e3d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0cf12e3d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0cf12e3d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0cf12e3d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0cf12e3d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0cf12e3d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0cf12e3d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0cf12e3d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0cf12e3d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0cf12e3d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0cf12e3d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0cf12e3d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0cf12e3d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Translation and Encoder-Decoder Models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49488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40"/>
              <a:t>Presented by - </a:t>
            </a:r>
            <a:endParaRPr sz="18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40"/>
              <a:t>Nazmus Sakib saad, ID - 18101562</a:t>
            </a:r>
            <a:endParaRPr sz="18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40"/>
              <a:t>Samin Islam, ID - 18101444</a:t>
            </a:r>
            <a:endParaRPr sz="18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6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50" y="971275"/>
            <a:ext cx="8070900" cy="39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7650" y="1643625"/>
            <a:ext cx="7688700" cy="24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Times New Roman"/>
              <a:buChar char="●"/>
            </a:pPr>
            <a:r>
              <a:rPr lang="en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choosing the single most probable token to generate at each step is called greedy decoding. </a:t>
            </a:r>
            <a:endParaRPr sz="3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678450" y="679900"/>
            <a:ext cx="7787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possible tokens at each step</a:t>
            </a:r>
            <a:endParaRPr sz="2700"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775" y="1217425"/>
            <a:ext cx="6107225" cy="39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025" y="2325869"/>
            <a:ext cx="7337975" cy="281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" y="487708"/>
            <a:ext cx="5938759" cy="20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838" y="1064250"/>
            <a:ext cx="9191675" cy="3275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505325" y="399775"/>
            <a:ext cx="25542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Adequacy</a:t>
            </a:r>
            <a:endParaRPr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Fluency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075" y="1262125"/>
            <a:ext cx="6907934" cy="38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150" y="492850"/>
            <a:ext cx="7305844" cy="46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154" y="0"/>
            <a:ext cx="61831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225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199550"/>
            <a:ext cx="7809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40"/>
              <a:t>Encoder-decoder Models</a:t>
            </a:r>
            <a:endParaRPr sz="364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398575"/>
            <a:ext cx="8291400" cy="26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RNN -based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Transformer-based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684650" y="624625"/>
            <a:ext cx="30135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Classification</a:t>
            </a:r>
            <a:endParaRPr sz="340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5020400" y="563675"/>
            <a:ext cx="3944400" cy="10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400">
                <a:solidFill>
                  <a:schemeClr val="dk2"/>
                </a:solidFill>
              </a:rPr>
              <a:t>Sequence labeling </a:t>
            </a:r>
            <a:endParaRPr b="1" sz="3400">
              <a:solidFill>
                <a:schemeClr val="dk2"/>
              </a:solidFill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3824" l="6205" r="9711" t="10027"/>
          <a:stretch/>
        </p:blipFill>
        <p:spPr>
          <a:xfrm>
            <a:off x="62375" y="1299200"/>
            <a:ext cx="4258051" cy="327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6241" l="6831" r="7661" t="14949"/>
          <a:stretch/>
        </p:blipFill>
        <p:spPr>
          <a:xfrm>
            <a:off x="4320425" y="1804700"/>
            <a:ext cx="4884826" cy="253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639850" y="534450"/>
            <a:ext cx="25989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22"/>
              <a:t>Tasks</a:t>
            </a:r>
            <a:endParaRPr sz="48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125" y="534440"/>
            <a:ext cx="4641875" cy="2599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 b="11282" l="10100" r="9416" t="2391"/>
          <a:stretch/>
        </p:blipFill>
        <p:spPr>
          <a:xfrm>
            <a:off x="0" y="2426876"/>
            <a:ext cx="4502125" cy="2716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2125" y="3133900"/>
            <a:ext cx="4689066" cy="20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1334025"/>
            <a:ext cx="7688700" cy="3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Divergences of language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Linguistic topology -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Order Typology 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Morphological Typology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Topological density - Referential density.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3" y="1423674"/>
            <a:ext cx="9069275" cy="34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