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Lato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da61d132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da61d132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da61d13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da61d13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0db49a3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0db49a3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da61d13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da61d13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0db49a3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0db49a3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da61d13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da61d13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da61d132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da61d132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da61d132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da61d132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da61d13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da61d13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da61d13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da61d13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da61d132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da61d132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22825" y="1372275"/>
            <a:ext cx="5550000" cy="15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EHR(Electronic Health Record), Clinical Assertion modeling of COVID patients with NLP techniques</a:t>
            </a:r>
            <a:endParaRPr sz="5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07825" y="3322550"/>
            <a:ext cx="43650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Samin Islam, ID - 18101444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Nazmus Sakib Saad, ID - 18101562</a:t>
            </a:r>
            <a:endParaRPr b="1"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525" y="76200"/>
            <a:ext cx="6232667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ctrTitle"/>
          </p:nvPr>
        </p:nvSpPr>
        <p:spPr>
          <a:xfrm>
            <a:off x="2963525" y="0"/>
            <a:ext cx="6180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want to use BERT?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50" y="1978425"/>
            <a:ext cx="8998425" cy="21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/>
        </p:nvSpPr>
        <p:spPr>
          <a:xfrm>
            <a:off x="3126275" y="1233300"/>
            <a:ext cx="550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X-rays and CT scan reports </a:t>
            </a:r>
            <a:r>
              <a:rPr b="1"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which</a:t>
            </a:r>
            <a:r>
              <a:rPr b="1"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 image type</a:t>
            </a:r>
            <a:endParaRPr b="1"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ctrTitle"/>
          </p:nvPr>
        </p:nvSpPr>
        <p:spPr>
          <a:xfrm>
            <a:off x="2958575" y="1399100"/>
            <a:ext cx="6118200" cy="22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400"/>
              <a:t>Thank You</a:t>
            </a:r>
            <a:endParaRPr b="1" sz="8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275" y="90225"/>
            <a:ext cx="7479200" cy="49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000" y="152400"/>
            <a:ext cx="6232667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ctrTitle"/>
          </p:nvPr>
        </p:nvSpPr>
        <p:spPr>
          <a:xfrm>
            <a:off x="1223525" y="0"/>
            <a:ext cx="75528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800" y="898125"/>
            <a:ext cx="6697501" cy="37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4175"/>
            <a:ext cx="9144000" cy="2887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ctrTitle"/>
          </p:nvPr>
        </p:nvSpPr>
        <p:spPr>
          <a:xfrm>
            <a:off x="2973100" y="58300"/>
            <a:ext cx="62718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</a:t>
            </a:r>
            <a:endParaRPr/>
          </a:p>
        </p:txBody>
      </p:sp>
      <p:sp>
        <p:nvSpPr>
          <p:cNvPr id="168" name="Google Shape;168;p1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8700"/>
            <a:ext cx="8834375" cy="40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ctrTitle"/>
          </p:nvPr>
        </p:nvSpPr>
        <p:spPr>
          <a:xfrm>
            <a:off x="1940550" y="0"/>
            <a:ext cx="70176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117875" y="4574100"/>
            <a:ext cx="607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https://arxiv.org/abs/2012.04005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100" y="976950"/>
            <a:ext cx="67532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ctrTitle"/>
          </p:nvPr>
        </p:nvSpPr>
        <p:spPr>
          <a:xfrm>
            <a:off x="1127950" y="105175"/>
            <a:ext cx="61380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050" y="853650"/>
            <a:ext cx="6185600" cy="4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400" y="0"/>
            <a:ext cx="459600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