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85cd179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85cd179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85cd179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85cd179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5cd179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5cd179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85cd179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85cd179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85cd179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85cd179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85cd179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85cd179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85cd179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85cd179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uickdraw.withgoogle.com/" TargetMode="External"/><Relationship Id="rId4" Type="http://schemas.openxmlformats.org/officeDocument/2006/relationships/hyperlink" Target="https://arxiv.org/pdf/1907.06417.pdf" TargetMode="External"/><Relationship Id="rId5" Type="http://schemas.openxmlformats.org/officeDocument/2006/relationships/hyperlink" Target="https://www.youtube.com/watch?v=pqY_Tn2SIVA" TargetMode="External"/><Relationship Id="rId6" Type="http://schemas.openxmlformats.org/officeDocument/2006/relationships/hyperlink" Target="https://www.kaggle.com/c/quickdraw-doodle-recognition" TargetMode="External"/><Relationship Id="rId7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907.06417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oc0cdaSrqqj7TFgohSTdMBNsgqgcOGMT?authuser=0#scrollTo=4j40HxSFnyx2&amp;uniqifier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Classifier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62175" y="3167875"/>
            <a:ext cx="75555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SAMIN ISLAM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 - 18101444</a:t>
            </a: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775" y="19050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1839" l="0" r="0" t="-1840"/>
          <a:stretch/>
        </p:blipFill>
        <p:spPr>
          <a:xfrm>
            <a:off x="4636275" y="1322453"/>
            <a:ext cx="4446875" cy="41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91575" y="64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2550" y="1402350"/>
            <a:ext cx="86463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Fun Project</a:t>
            </a:r>
            <a:r>
              <a:rPr b="1" lang="en" sz="1200"/>
              <a:t>, </a:t>
            </a:r>
            <a:r>
              <a:rPr b="1" lang="en" sz="1200"/>
              <a:t>classifying</a:t>
            </a:r>
            <a:r>
              <a:rPr b="1" lang="en" sz="1200"/>
              <a:t> hand drawing doodles in an online game platform. </a:t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Quick Draw! (Link: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https://quickdraw.withgoogle.com/</a:t>
            </a:r>
            <a:r>
              <a:rPr b="1" lang="en" sz="1200"/>
              <a:t> )</a:t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Inspired by - </a:t>
            </a:r>
            <a:endParaRPr b="1" sz="1200"/>
          </a:p>
          <a:p>
            <a:pPr indent="-29908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200"/>
              <a:t>Quick, Stat!: A Statistical Analysis of the Quick, Draw! Dataset; paper link: 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https://arxiv.org/pdf/1907.06417.pdf</a:t>
            </a:r>
            <a:r>
              <a:rPr b="1" lang="en" sz="1200"/>
              <a:t> </a:t>
            </a:r>
            <a:endParaRPr b="1" sz="1200"/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Coding Train; Doodle Classifier. Youtube Link -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https://www.youtube.com/watch?v=pqY_Tn2SIVA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Dataset Collected - Kaggle competition. Link -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https://www.kaggle.com/c/quickdraw-doodle-recognition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Largest doodling dataset (</a:t>
            </a:r>
            <a:r>
              <a:rPr b="1" lang="en" sz="1200"/>
              <a:t>345 categories, each containing hundreds of thousands of sketches)</a:t>
            </a:r>
            <a:endParaRPr sz="12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1500" y="484550"/>
            <a:ext cx="2366975" cy="23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74550" y="721975"/>
            <a:ext cx="76887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Available researches regarding this task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88075" y="1261975"/>
            <a:ext cx="84069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statistical analysis based on three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-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score (a Recurrent Neural Network (RNN) using LSTM layers)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strokes performed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sketch length that is the total number of line segments defining the sketch.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categories from the dataset - mountain, whale, book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mean and the standard deviation of the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sketches as a function of the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parameters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Z-score, giving an impression of the number of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in the dataset.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65300" y="4743300"/>
            <a:ext cx="8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https://arxiv.org/abs/1907.06417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Quick, Stat!: A Statistical Analysis of the Quick, Draw! Dataset, 23 Oct, 2019.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463" y="2486313"/>
            <a:ext cx="5068531" cy="9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6565" l="1337" r="1025" t="6470"/>
          <a:stretch/>
        </p:blipFill>
        <p:spPr>
          <a:xfrm>
            <a:off x="4024450" y="3682009"/>
            <a:ext cx="5068525" cy="95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6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05775" y="1753550"/>
            <a:ext cx="84159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Handling the huge quickdraw dataset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Processing the strokes points, how to convert into images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Limited RAM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Unrecognized images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Possible best accuracy for different doodles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14625" y="1246450"/>
            <a:ext cx="83715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andomly selected - 15 categories, 150 from each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strokes to RGB input images(shape - 224x224x3)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Unrecognised images dropped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random shuffle of X &amp;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Labels converted into one hot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VGG16(base model) + 1 flatten layer + 3 dense layers(following dropout layer in each ) + prediction layer. 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 rate = 0.2 , training set - 85%, testing/validation set = 15%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 - Adam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- categorical crossentropy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metric - categorical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64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27650" y="1856775"/>
            <a:ext cx="1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Accuracy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244500" y="1856775"/>
            <a:ext cx="1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Loss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50818" l="2297" r="10327" t="0"/>
          <a:stretch/>
        </p:blipFill>
        <p:spPr>
          <a:xfrm>
            <a:off x="514825" y="2403775"/>
            <a:ext cx="3695050" cy="25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600" y="2368325"/>
            <a:ext cx="3787289" cy="2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65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Conclusion(Limitations &amp; Future Work)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94450" y="1302050"/>
            <a:ext cx="8344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04958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Limitations on RAM; huge dataset,  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Some images in the dataset is distorted and absolutely unrecognizable, unnecessary for training the model,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More dataset is needed to train the model for better classification.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work </a:t>
            </a:r>
            <a:endParaRPr b="1"/>
          </a:p>
          <a:p>
            <a:pPr indent="-29908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If the limitation mentioned above can be prevented, all the data can be used for better accuracy as the model requires huge amount of data for its best performance,</a:t>
            </a:r>
            <a:endParaRPr sz="1200"/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The size of the image can be increased too for recognizing each image better,</a:t>
            </a:r>
            <a:endParaRPr sz="1200"/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Using GAN can generate new doodles by the model, and can be used these newly generated images </a:t>
            </a:r>
            <a:r>
              <a:rPr lang="en" sz="1200"/>
              <a:t>for</a:t>
            </a:r>
            <a:r>
              <a:rPr lang="en" sz="1200"/>
              <a:t> the classification task of the Google’s Quick Draw! online site. As the site identifies the drawings of the users by NN models, newly generated images can be a small yet great contribution to the Google.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70050" y="1704150"/>
            <a:ext cx="76887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Colab Link - 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u="sng">
                <a:solidFill>
                  <a:schemeClr val="hlink"/>
                </a:solidFill>
                <a:hlinkClick r:id="rId3"/>
              </a:rPr>
              <a:t>https://colab.research.google.com/drive/1oc0cdaSrqqj7TFgohSTdMBNsgqgcOGMT?authuser=0#scrollTo=4j40HxSFnyx2&amp;uniqifier=3</a:t>
            </a:r>
            <a:r>
              <a:rPr b="0" lang="en" sz="1600"/>
              <a:t> </a:t>
            </a:r>
            <a:endParaRPr b="0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