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8A6A-245F-4F1E-A98E-3D2CB36F1EED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760F-ACAF-4051-9E6B-A3D6A95E7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8A6A-245F-4F1E-A98E-3D2CB36F1EED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760F-ACAF-4051-9E6B-A3D6A95E7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8A6A-245F-4F1E-A98E-3D2CB36F1EED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760F-ACAF-4051-9E6B-A3D6A95E7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8A6A-245F-4F1E-A98E-3D2CB36F1EED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760F-ACAF-4051-9E6B-A3D6A95E7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8A6A-245F-4F1E-A98E-3D2CB36F1EED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760F-ACAF-4051-9E6B-A3D6A95E7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8A6A-245F-4F1E-A98E-3D2CB36F1EED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760F-ACAF-4051-9E6B-A3D6A95E7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8A6A-245F-4F1E-A98E-3D2CB36F1EED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760F-ACAF-4051-9E6B-A3D6A95E7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8A6A-245F-4F1E-A98E-3D2CB36F1EED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760F-ACAF-4051-9E6B-A3D6A95E7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8A6A-245F-4F1E-A98E-3D2CB36F1EED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760F-ACAF-4051-9E6B-A3D6A95E7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8A6A-245F-4F1E-A98E-3D2CB36F1EED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760F-ACAF-4051-9E6B-A3D6A95E7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B8A6A-245F-4F1E-A98E-3D2CB36F1EED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6760F-ACAF-4051-9E6B-A3D6A95E7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B8A6A-245F-4F1E-A98E-3D2CB36F1EED}" type="datetimeFigureOut">
              <a:rPr lang="en-US" smtClean="0"/>
              <a:pPr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6760F-ACAF-4051-9E6B-A3D6A95E70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6528" y="1030311"/>
            <a:ext cx="7345251" cy="934188"/>
          </a:xfrm>
        </p:spPr>
        <p:txBody>
          <a:bodyPr>
            <a:normAutofit/>
          </a:bodyPr>
          <a:lstStyle/>
          <a:p>
            <a:r>
              <a:rPr lang="en-US" dirty="0" smtClean="0"/>
              <a:t>Smart Shopping Cart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6980" y="3161392"/>
            <a:ext cx="5202276" cy="262042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         Group Members:</a:t>
            </a:r>
          </a:p>
          <a:p>
            <a:pPr algn="just"/>
            <a:r>
              <a:rPr lang="en-US" dirty="0" smtClean="0"/>
              <a:t>1. </a:t>
            </a:r>
            <a:r>
              <a:rPr lang="en-US" dirty="0" err="1" smtClean="0"/>
              <a:t>Samin</a:t>
            </a:r>
            <a:r>
              <a:rPr lang="en-US" dirty="0" smtClean="0"/>
              <a:t> Azhan-14101005</a:t>
            </a:r>
          </a:p>
          <a:p>
            <a:pPr algn="just"/>
            <a:r>
              <a:rPr lang="en-US" dirty="0" smtClean="0"/>
              <a:t>2. </a:t>
            </a:r>
            <a:r>
              <a:rPr lang="en-US" dirty="0" err="1" smtClean="0"/>
              <a:t>Seevieta</a:t>
            </a:r>
            <a:r>
              <a:rPr lang="en-US" dirty="0" smtClean="0"/>
              <a:t> Biswas Toa-14101003</a:t>
            </a:r>
          </a:p>
          <a:p>
            <a:pPr algn="just"/>
            <a:r>
              <a:rPr lang="en-US" dirty="0" smtClean="0"/>
              <a:t>3. </a:t>
            </a:r>
            <a:r>
              <a:rPr lang="en-US" dirty="0" err="1" smtClean="0"/>
              <a:t>Tahmid</a:t>
            </a:r>
            <a:r>
              <a:rPr lang="en-US" dirty="0" smtClean="0"/>
              <a:t> Abdullah-14101142</a:t>
            </a:r>
          </a:p>
          <a:p>
            <a:pPr algn="just"/>
            <a:r>
              <a:rPr lang="en-US" dirty="0" smtClean="0"/>
              <a:t>4. </a:t>
            </a:r>
            <a:r>
              <a:rPr lang="en-US" dirty="0" err="1" smtClean="0"/>
              <a:t>Anik</a:t>
            </a:r>
            <a:r>
              <a:rPr lang="en-US" dirty="0" smtClean="0"/>
              <a:t> Zaman-13201052</a:t>
            </a:r>
          </a:p>
          <a:p>
            <a:pPr algn="just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6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5741894" cy="4525963"/>
          </a:xfrm>
        </p:spPr>
        <p:txBody>
          <a:bodyPr/>
          <a:lstStyle/>
          <a:p>
            <a:r>
              <a:rPr lang="en-US" dirty="0" smtClean="0"/>
              <a:t>Automated cart</a:t>
            </a:r>
          </a:p>
          <a:p>
            <a:r>
              <a:rPr lang="en-US" dirty="0" smtClean="0"/>
              <a:t>Customer will enter a shopping list </a:t>
            </a:r>
          </a:p>
          <a:p>
            <a:r>
              <a:rPr lang="en-US" dirty="0"/>
              <a:t>T</a:t>
            </a:r>
            <a:r>
              <a:rPr lang="en-US" dirty="0" smtClean="0"/>
              <a:t>he cart will bring everything from the store which are on the list</a:t>
            </a:r>
          </a:p>
          <a:p>
            <a:r>
              <a:rPr lang="en-US" dirty="0" smtClean="0"/>
              <a:t>Automatic billing </a:t>
            </a:r>
            <a:r>
              <a:rPr lang="en-US" dirty="0" smtClean="0"/>
              <a:t>calculation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428" y="2041507"/>
            <a:ext cx="5018051" cy="335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4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Walking aisle after aisle</a:t>
            </a:r>
          </a:p>
          <a:p>
            <a:endParaRPr lang="en-US" dirty="0" smtClean="0"/>
          </a:p>
          <a:p>
            <a:r>
              <a:rPr lang="en-US" dirty="0" smtClean="0"/>
              <a:t>Wasting time on finding desired product</a:t>
            </a:r>
          </a:p>
          <a:p>
            <a:endParaRPr lang="en-US" dirty="0" smtClean="0"/>
          </a:p>
          <a:p>
            <a:r>
              <a:rPr lang="en-US" dirty="0" smtClean="0"/>
              <a:t>Difficulties due to over crowded area</a:t>
            </a:r>
          </a:p>
          <a:p>
            <a:endParaRPr lang="en-US" dirty="0"/>
          </a:p>
          <a:p>
            <a:r>
              <a:rPr lang="en-US" dirty="0" smtClean="0"/>
              <a:t>Long lines at check out counters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394" y="2417766"/>
            <a:ext cx="3887372" cy="303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5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and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5625353" cy="4881276"/>
          </a:xfrm>
        </p:spPr>
        <p:txBody>
          <a:bodyPr>
            <a:normAutofit/>
          </a:bodyPr>
          <a:lstStyle/>
          <a:p>
            <a:r>
              <a:rPr lang="en-US" dirty="0" err="1" smtClean="0"/>
              <a:t>Arduino</a:t>
            </a:r>
            <a:endParaRPr lang="en-US" dirty="0" smtClean="0"/>
          </a:p>
          <a:p>
            <a:r>
              <a:rPr lang="en-US" dirty="0" smtClean="0"/>
              <a:t>Bluetooth Module: hc-05</a:t>
            </a:r>
          </a:p>
          <a:p>
            <a:r>
              <a:rPr lang="en-US" dirty="0" smtClean="0"/>
              <a:t>Android phone as barcode reader</a:t>
            </a:r>
          </a:p>
          <a:p>
            <a:r>
              <a:rPr lang="en-US" dirty="0" smtClean="0"/>
              <a:t>External </a:t>
            </a:r>
            <a:r>
              <a:rPr lang="en-US" dirty="0" smtClean="0"/>
              <a:t>Battery</a:t>
            </a:r>
            <a:endParaRPr lang="en-US" dirty="0" smtClean="0"/>
          </a:p>
          <a:p>
            <a:r>
              <a:rPr lang="en-US" dirty="0" smtClean="0"/>
              <a:t>Motor Driver Shield</a:t>
            </a:r>
          </a:p>
          <a:p>
            <a:r>
              <a:rPr lang="en-US" dirty="0" smtClean="0"/>
              <a:t>Sonar Sensor</a:t>
            </a:r>
          </a:p>
          <a:p>
            <a:r>
              <a:rPr lang="en-US" dirty="0" smtClean="0"/>
              <a:t>3-Wire LCD Display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415" y="1755484"/>
            <a:ext cx="1242172" cy="1242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341" y="1519320"/>
            <a:ext cx="2667000" cy="1714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35502"/>
            <a:ext cx="2628900" cy="1733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847" y="3553713"/>
            <a:ext cx="2160494" cy="1563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31" y="5406898"/>
            <a:ext cx="1106740" cy="1106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5117371"/>
            <a:ext cx="2286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Set-up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53" y="1479717"/>
            <a:ext cx="7812741" cy="4775147"/>
          </a:xfrm>
        </p:spPr>
      </p:pic>
    </p:spTree>
    <p:extLst>
      <p:ext uri="{BB962C8B-B14F-4D97-AF65-F5344CB8AC3E}">
        <p14:creationId xmlns:p14="http://schemas.microsoft.com/office/powerpoint/2010/main" val="50171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pic>
        <p:nvPicPr>
          <p:cNvPr id="6" name="Content Placeholder 5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771" y="1957914"/>
            <a:ext cx="10411098" cy="4351445"/>
          </a:xfrm>
        </p:spPr>
      </p:pic>
      <p:cxnSp>
        <p:nvCxnSpPr>
          <p:cNvPr id="5" name="Straight Connector 4"/>
          <p:cNvCxnSpPr/>
          <p:nvPr/>
        </p:nvCxnSpPr>
        <p:spPr>
          <a:xfrm>
            <a:off x="7210697" y="4441371"/>
            <a:ext cx="692332" cy="26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871754" y="3938451"/>
            <a:ext cx="9144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55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985" y="4041866"/>
            <a:ext cx="4367850" cy="2456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90" y="1845608"/>
            <a:ext cx="2550458" cy="1912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505" y="1845608"/>
            <a:ext cx="2550459" cy="19128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1" y="1845608"/>
            <a:ext cx="5713504" cy="42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2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6"/>
            <a:ext cx="5876365" cy="4525963"/>
          </a:xfrm>
        </p:spPr>
        <p:txBody>
          <a:bodyPr/>
          <a:lstStyle/>
          <a:p>
            <a:r>
              <a:rPr lang="en-US" dirty="0" smtClean="0"/>
              <a:t>Cannot check the quality of the product</a:t>
            </a:r>
          </a:p>
          <a:p>
            <a:r>
              <a:rPr lang="en-US" dirty="0" smtClean="0"/>
              <a:t>Maybe expensive to be implemented on a large scale</a:t>
            </a:r>
          </a:p>
          <a:p>
            <a:r>
              <a:rPr lang="en-US" dirty="0" smtClean="0"/>
              <a:t>Difficult for small scale vendors to implement</a:t>
            </a:r>
          </a:p>
          <a:p>
            <a:r>
              <a:rPr lang="en-US" dirty="0" smtClean="0"/>
              <a:t>Requires constant power supply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952" y="2039469"/>
            <a:ext cx="4416612" cy="331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6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cart is able to match the barcode data flawlessly and detect the selected items by the customers.</a:t>
            </a:r>
          </a:p>
          <a:p>
            <a:r>
              <a:rPr lang="en-US" dirty="0" smtClean="0"/>
              <a:t>The android app is precise at sending data to the Arduino.</a:t>
            </a:r>
          </a:p>
          <a:p>
            <a:r>
              <a:rPr lang="en-US" dirty="0" smtClean="0"/>
              <a:t>It is difficult for the cart to carry items that are too heavy and move around the super market.</a:t>
            </a:r>
          </a:p>
          <a:p>
            <a:r>
              <a:rPr lang="en-US" dirty="0" smtClean="0"/>
              <a:t>The LCD display is working perfectly at showing the correct inputs and final bill for the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3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198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Smart Shopping Cart</vt:lpstr>
      <vt:lpstr>Introduction</vt:lpstr>
      <vt:lpstr>Motivation</vt:lpstr>
      <vt:lpstr>Devices and database</vt:lpstr>
      <vt:lpstr>Basic Set-up</vt:lpstr>
      <vt:lpstr>Methodology</vt:lpstr>
      <vt:lpstr>Implementation</vt:lpstr>
      <vt:lpstr>Drawbacks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Cart</dc:title>
  <dc:creator>Hp</dc:creator>
  <cp:lastModifiedBy>Samin Azhan</cp:lastModifiedBy>
  <cp:revision>29</cp:revision>
  <dcterms:created xsi:type="dcterms:W3CDTF">2017-06-13T17:52:17Z</dcterms:created>
  <dcterms:modified xsi:type="dcterms:W3CDTF">2017-08-02T19:03:28Z</dcterms:modified>
</cp:coreProperties>
</file>