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3"/>
  </p:notesMasterIdLst>
  <p:handoutMasterIdLst>
    <p:handoutMasterId r:id="rId24"/>
  </p:handoutMasterIdLst>
  <p:sldIdLst>
    <p:sldId id="258" r:id="rId5"/>
    <p:sldId id="277" r:id="rId6"/>
    <p:sldId id="278" r:id="rId7"/>
    <p:sldId id="279" r:id="rId8"/>
    <p:sldId id="280" r:id="rId9"/>
    <p:sldId id="281" r:id="rId10"/>
    <p:sldId id="285" r:id="rId11"/>
    <p:sldId id="287" r:id="rId12"/>
    <p:sldId id="288" r:id="rId13"/>
    <p:sldId id="289" r:id="rId14"/>
    <p:sldId id="291" r:id="rId15"/>
    <p:sldId id="294" r:id="rId16"/>
    <p:sldId id="296" r:id="rId17"/>
    <p:sldId id="298" r:id="rId18"/>
    <p:sldId id="300" r:id="rId19"/>
    <p:sldId id="301" r:id="rId20"/>
    <p:sldId id="302"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7949" autoAdjust="0"/>
  </p:normalViewPr>
  <p:slideViewPr>
    <p:cSldViewPr snapToGrid="0" showGuides="1">
      <p:cViewPr varScale="1">
        <p:scale>
          <a:sx n="67" d="100"/>
          <a:sy n="67" d="100"/>
        </p:scale>
        <p:origin x="644" y="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D32A9E-8AD5-4016-9C54-4EA2BDBD51D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DDFD3D7-DA2E-495B-B003-E2B26BECB337}">
      <dgm:prSet custT="1"/>
      <dgm:spPr/>
      <dgm:t>
        <a:bodyPr/>
        <a:lstStyle/>
        <a:p>
          <a:pPr rtl="0"/>
          <a:r>
            <a:rPr lang="en-US" sz="2000" dirty="0"/>
            <a:t>Motivation</a:t>
          </a:r>
        </a:p>
      </dgm:t>
    </dgm:pt>
    <dgm:pt modelId="{61C8D18B-27E4-4006-A0C5-C07BA5C2F66D}" type="parTrans" cxnId="{1F7D07A0-C3DF-4BCA-813F-C1D811706412}">
      <dgm:prSet/>
      <dgm:spPr/>
      <dgm:t>
        <a:bodyPr/>
        <a:lstStyle/>
        <a:p>
          <a:endParaRPr lang="en-US"/>
        </a:p>
      </dgm:t>
    </dgm:pt>
    <dgm:pt modelId="{F842A8ED-F9CF-48E6-BF85-AB8F39083CA3}" type="sibTrans" cxnId="{1F7D07A0-C3DF-4BCA-813F-C1D811706412}">
      <dgm:prSet/>
      <dgm:spPr/>
      <dgm:t>
        <a:bodyPr/>
        <a:lstStyle/>
        <a:p>
          <a:endParaRPr lang="en-US"/>
        </a:p>
      </dgm:t>
    </dgm:pt>
    <dgm:pt modelId="{B83041A7-B51A-4E39-9115-EF126EFE7D48}">
      <dgm:prSet custT="1"/>
      <dgm:spPr/>
      <dgm:t>
        <a:bodyPr/>
        <a:lstStyle/>
        <a:p>
          <a:pPr rtl="0"/>
          <a:r>
            <a:rPr lang="en-US" sz="2000" dirty="0"/>
            <a:t>Research Question</a:t>
          </a:r>
        </a:p>
      </dgm:t>
    </dgm:pt>
    <dgm:pt modelId="{37A173D1-4C9A-4896-A066-F8F98E940019}" type="parTrans" cxnId="{24FF4BBF-B651-4AB5-B848-1E1235EC7CDD}">
      <dgm:prSet/>
      <dgm:spPr/>
      <dgm:t>
        <a:bodyPr/>
        <a:lstStyle/>
        <a:p>
          <a:endParaRPr lang="en-US"/>
        </a:p>
      </dgm:t>
    </dgm:pt>
    <dgm:pt modelId="{01B0B2C7-0E5D-4B93-9FBA-CC76C6DEA05D}" type="sibTrans" cxnId="{24FF4BBF-B651-4AB5-B848-1E1235EC7CDD}">
      <dgm:prSet/>
      <dgm:spPr/>
      <dgm:t>
        <a:bodyPr/>
        <a:lstStyle/>
        <a:p>
          <a:endParaRPr lang="en-US"/>
        </a:p>
      </dgm:t>
    </dgm:pt>
    <dgm:pt modelId="{F3030158-CE0F-4463-B875-E01D3A450466}">
      <dgm:prSet custT="1"/>
      <dgm:spPr/>
      <dgm:t>
        <a:bodyPr/>
        <a:lstStyle/>
        <a:p>
          <a:pPr rtl="0"/>
          <a:r>
            <a:rPr lang="en-US" sz="2000" dirty="0"/>
            <a:t>Application</a:t>
          </a:r>
        </a:p>
      </dgm:t>
    </dgm:pt>
    <dgm:pt modelId="{2647183B-B00F-4CA3-B053-BE6FE4251845}" type="parTrans" cxnId="{5A4CA1DB-06D4-4F54-8596-2F459CFA98DA}">
      <dgm:prSet/>
      <dgm:spPr/>
      <dgm:t>
        <a:bodyPr/>
        <a:lstStyle/>
        <a:p>
          <a:endParaRPr lang="en-US"/>
        </a:p>
      </dgm:t>
    </dgm:pt>
    <dgm:pt modelId="{5B776694-13F0-4A67-AEA0-7510DE0F225E}" type="sibTrans" cxnId="{5A4CA1DB-06D4-4F54-8596-2F459CFA98DA}">
      <dgm:prSet/>
      <dgm:spPr/>
      <dgm:t>
        <a:bodyPr/>
        <a:lstStyle/>
        <a:p>
          <a:endParaRPr lang="en-US"/>
        </a:p>
      </dgm:t>
    </dgm:pt>
    <dgm:pt modelId="{8B7D1228-5392-4357-9076-660C27720965}">
      <dgm:prSet custT="1"/>
      <dgm:spPr/>
      <dgm:t>
        <a:bodyPr/>
        <a:lstStyle/>
        <a:p>
          <a:pPr rtl="0"/>
          <a:r>
            <a:rPr lang="en-US" sz="2000" dirty="0"/>
            <a:t>Background Study</a:t>
          </a:r>
        </a:p>
      </dgm:t>
    </dgm:pt>
    <dgm:pt modelId="{75A295BA-664D-4211-958B-3F2CDEDFB06C}" type="parTrans" cxnId="{AB3C2F64-7294-4723-AEC7-D26668CE6D1B}">
      <dgm:prSet/>
      <dgm:spPr/>
      <dgm:t>
        <a:bodyPr/>
        <a:lstStyle/>
        <a:p>
          <a:endParaRPr lang="en-US"/>
        </a:p>
      </dgm:t>
    </dgm:pt>
    <dgm:pt modelId="{C6CED59E-EBE6-4944-9F3C-F363ABFCDB3C}" type="sibTrans" cxnId="{AB3C2F64-7294-4723-AEC7-D26668CE6D1B}">
      <dgm:prSet/>
      <dgm:spPr/>
      <dgm:t>
        <a:bodyPr/>
        <a:lstStyle/>
        <a:p>
          <a:endParaRPr lang="en-US"/>
        </a:p>
      </dgm:t>
    </dgm:pt>
    <dgm:pt modelId="{F59A2EC9-C0AF-4A53-94B1-75B577679A48}">
      <dgm:prSet custT="1"/>
      <dgm:spPr/>
      <dgm:t>
        <a:bodyPr/>
        <a:lstStyle/>
        <a:p>
          <a:pPr rtl="0"/>
          <a:r>
            <a:rPr lang="en-US" sz="2000" dirty="0"/>
            <a:t>Literature Review</a:t>
          </a:r>
        </a:p>
      </dgm:t>
    </dgm:pt>
    <dgm:pt modelId="{17F6FEB7-1076-44C9-B1C9-87A1C8EDFFF9}" type="parTrans" cxnId="{DAE60551-01E1-4443-97E2-BBD5DFD301B2}">
      <dgm:prSet/>
      <dgm:spPr/>
      <dgm:t>
        <a:bodyPr/>
        <a:lstStyle/>
        <a:p>
          <a:endParaRPr lang="en-US"/>
        </a:p>
      </dgm:t>
    </dgm:pt>
    <dgm:pt modelId="{E1B58431-EA31-4FB5-B4E9-1F50BE4CBDA3}" type="sibTrans" cxnId="{DAE60551-01E1-4443-97E2-BBD5DFD301B2}">
      <dgm:prSet/>
      <dgm:spPr/>
      <dgm:t>
        <a:bodyPr/>
        <a:lstStyle/>
        <a:p>
          <a:endParaRPr lang="en-US"/>
        </a:p>
      </dgm:t>
    </dgm:pt>
    <dgm:pt modelId="{08CF7497-0AC3-487B-B913-89CB02AC9C2D}">
      <dgm:prSet custT="1"/>
      <dgm:spPr/>
      <dgm:t>
        <a:bodyPr/>
        <a:lstStyle/>
        <a:p>
          <a:pPr rtl="0"/>
          <a:r>
            <a:rPr lang="en-US" sz="2000" dirty="0"/>
            <a:t>Methodology</a:t>
          </a:r>
        </a:p>
      </dgm:t>
    </dgm:pt>
    <dgm:pt modelId="{F2387046-1E43-4F6C-9CFA-D1C1DBB4448A}" type="parTrans" cxnId="{1AED63E0-705D-4499-ACCA-AB41916E0BEA}">
      <dgm:prSet/>
      <dgm:spPr/>
      <dgm:t>
        <a:bodyPr/>
        <a:lstStyle/>
        <a:p>
          <a:endParaRPr lang="en-US"/>
        </a:p>
      </dgm:t>
    </dgm:pt>
    <dgm:pt modelId="{00116571-1567-4A7F-B389-E7415A121D22}" type="sibTrans" cxnId="{1AED63E0-705D-4499-ACCA-AB41916E0BEA}">
      <dgm:prSet/>
      <dgm:spPr/>
      <dgm:t>
        <a:bodyPr/>
        <a:lstStyle/>
        <a:p>
          <a:endParaRPr lang="en-US"/>
        </a:p>
      </dgm:t>
    </dgm:pt>
    <dgm:pt modelId="{CFAC0D00-FE0C-43E9-8525-9C12FA9D5DD3}">
      <dgm:prSet custT="1"/>
      <dgm:spPr/>
      <dgm:t>
        <a:bodyPr/>
        <a:lstStyle/>
        <a:p>
          <a:pPr rtl="0"/>
          <a:r>
            <a:rPr lang="en-US" sz="2000" dirty="0"/>
            <a:t>Data Collection</a:t>
          </a:r>
        </a:p>
      </dgm:t>
    </dgm:pt>
    <dgm:pt modelId="{F8B51582-17A9-4CE4-AFB7-B73E55EA91E6}" type="parTrans" cxnId="{9EF4B553-FB96-44D9-887C-CDA3AE6358C1}">
      <dgm:prSet/>
      <dgm:spPr/>
      <dgm:t>
        <a:bodyPr/>
        <a:lstStyle/>
        <a:p>
          <a:endParaRPr lang="en-US"/>
        </a:p>
      </dgm:t>
    </dgm:pt>
    <dgm:pt modelId="{A6F4766C-9F95-4416-B0B2-ED9A0620D25B}" type="sibTrans" cxnId="{9EF4B553-FB96-44D9-887C-CDA3AE6358C1}">
      <dgm:prSet/>
      <dgm:spPr/>
      <dgm:t>
        <a:bodyPr/>
        <a:lstStyle/>
        <a:p>
          <a:endParaRPr lang="en-US"/>
        </a:p>
      </dgm:t>
    </dgm:pt>
    <dgm:pt modelId="{22658714-6C64-430F-BB6C-4DA7F3C51F7E}">
      <dgm:prSet custT="1"/>
      <dgm:spPr/>
      <dgm:t>
        <a:bodyPr/>
        <a:lstStyle/>
        <a:p>
          <a:pPr rtl="0"/>
          <a:r>
            <a:rPr lang="en-US" sz="1900" dirty="0"/>
            <a:t>Data </a:t>
          </a:r>
          <a:r>
            <a:rPr lang="en-US" sz="2000" dirty="0"/>
            <a:t>Preprocessing</a:t>
          </a:r>
        </a:p>
      </dgm:t>
    </dgm:pt>
    <dgm:pt modelId="{92A75C19-A450-4E1B-9083-2F6EFAAEB741}" type="parTrans" cxnId="{7730F2C1-1846-470C-A6E0-E5BAC79938D2}">
      <dgm:prSet/>
      <dgm:spPr/>
      <dgm:t>
        <a:bodyPr/>
        <a:lstStyle/>
        <a:p>
          <a:endParaRPr lang="en-US"/>
        </a:p>
      </dgm:t>
    </dgm:pt>
    <dgm:pt modelId="{782106F5-7257-4746-9184-74961EC116D0}" type="sibTrans" cxnId="{7730F2C1-1846-470C-A6E0-E5BAC79938D2}">
      <dgm:prSet/>
      <dgm:spPr/>
      <dgm:t>
        <a:bodyPr/>
        <a:lstStyle/>
        <a:p>
          <a:endParaRPr lang="en-US"/>
        </a:p>
      </dgm:t>
    </dgm:pt>
    <dgm:pt modelId="{4977E66F-755E-485C-A7F3-C738F364B0FD}">
      <dgm:prSet custT="1"/>
      <dgm:spPr/>
      <dgm:t>
        <a:bodyPr/>
        <a:lstStyle/>
        <a:p>
          <a:pPr rtl="0"/>
          <a:r>
            <a:rPr lang="en-US" sz="2000" dirty="0"/>
            <a:t>Model Description</a:t>
          </a:r>
        </a:p>
      </dgm:t>
    </dgm:pt>
    <dgm:pt modelId="{40E0D74C-F3B3-4DDF-8EA0-8E32999CE1AD}" type="parTrans" cxnId="{F4162D12-4022-495E-8F46-2103EA882A34}">
      <dgm:prSet/>
      <dgm:spPr/>
      <dgm:t>
        <a:bodyPr/>
        <a:lstStyle/>
        <a:p>
          <a:endParaRPr lang="en-US"/>
        </a:p>
      </dgm:t>
    </dgm:pt>
    <dgm:pt modelId="{BB89583E-6247-4D03-BBB0-0F5C06ED06BE}" type="sibTrans" cxnId="{F4162D12-4022-495E-8F46-2103EA882A34}">
      <dgm:prSet/>
      <dgm:spPr/>
      <dgm:t>
        <a:bodyPr/>
        <a:lstStyle/>
        <a:p>
          <a:endParaRPr lang="en-US"/>
        </a:p>
      </dgm:t>
    </dgm:pt>
    <dgm:pt modelId="{EFC7BACF-8CD0-4BD2-8DC2-0A6A7555833B}">
      <dgm:prSet custT="1"/>
      <dgm:spPr/>
      <dgm:t>
        <a:bodyPr/>
        <a:lstStyle/>
        <a:p>
          <a:pPr rtl="0"/>
          <a:r>
            <a:rPr lang="en-US" sz="2000" dirty="0"/>
            <a:t>Result Analysis</a:t>
          </a:r>
        </a:p>
      </dgm:t>
    </dgm:pt>
    <dgm:pt modelId="{C59C9F41-A236-499D-A2D2-A5AE63CE65E9}" type="parTrans" cxnId="{64763037-EDB9-4FD6-9950-8954E476BD60}">
      <dgm:prSet/>
      <dgm:spPr/>
      <dgm:t>
        <a:bodyPr/>
        <a:lstStyle/>
        <a:p>
          <a:endParaRPr lang="en-US"/>
        </a:p>
      </dgm:t>
    </dgm:pt>
    <dgm:pt modelId="{217B1C71-026C-4831-8035-8F4B8DB98894}" type="sibTrans" cxnId="{64763037-EDB9-4FD6-9950-8954E476BD60}">
      <dgm:prSet/>
      <dgm:spPr/>
      <dgm:t>
        <a:bodyPr/>
        <a:lstStyle/>
        <a:p>
          <a:endParaRPr lang="en-US"/>
        </a:p>
      </dgm:t>
    </dgm:pt>
    <dgm:pt modelId="{A40FC488-7D66-487B-A0D8-0C22B8FB7E6D}">
      <dgm:prSet custT="1"/>
      <dgm:spPr/>
      <dgm:t>
        <a:bodyPr/>
        <a:lstStyle/>
        <a:p>
          <a:pPr rtl="0"/>
          <a:r>
            <a:rPr lang="en-US" sz="2000" dirty="0"/>
            <a:t>Future Work</a:t>
          </a:r>
        </a:p>
      </dgm:t>
    </dgm:pt>
    <dgm:pt modelId="{824DFAFB-9E6A-4DBD-907B-A3FB4872973F}" type="parTrans" cxnId="{FF1F2045-D733-4B85-887B-8652AAFC249E}">
      <dgm:prSet/>
      <dgm:spPr/>
      <dgm:t>
        <a:bodyPr/>
        <a:lstStyle/>
        <a:p>
          <a:endParaRPr lang="en-US"/>
        </a:p>
      </dgm:t>
    </dgm:pt>
    <dgm:pt modelId="{BC1E9136-D2E6-40D5-91BF-1BC35271DC22}" type="sibTrans" cxnId="{FF1F2045-D733-4B85-887B-8652AAFC249E}">
      <dgm:prSet/>
      <dgm:spPr/>
      <dgm:t>
        <a:bodyPr/>
        <a:lstStyle/>
        <a:p>
          <a:endParaRPr lang="en-US"/>
        </a:p>
      </dgm:t>
    </dgm:pt>
    <dgm:pt modelId="{45D0CFF6-4E32-4B86-901C-55F98988D8C6}">
      <dgm:prSet custT="1"/>
      <dgm:spPr/>
      <dgm:t>
        <a:bodyPr/>
        <a:lstStyle/>
        <a:p>
          <a:pPr rtl="0"/>
          <a:r>
            <a:rPr lang="en-US" sz="2000" dirty="0"/>
            <a:t>Conclusion</a:t>
          </a:r>
        </a:p>
      </dgm:t>
    </dgm:pt>
    <dgm:pt modelId="{BEB14DBB-6B78-425A-8C5A-021AC624AC73}" type="parTrans" cxnId="{48F30114-0290-472E-AC87-C0AD54326930}">
      <dgm:prSet/>
      <dgm:spPr/>
      <dgm:t>
        <a:bodyPr/>
        <a:lstStyle/>
        <a:p>
          <a:endParaRPr lang="en-US"/>
        </a:p>
      </dgm:t>
    </dgm:pt>
    <dgm:pt modelId="{01A6D292-6E53-4559-9EC9-FFD85989F174}" type="sibTrans" cxnId="{48F30114-0290-472E-AC87-C0AD54326930}">
      <dgm:prSet/>
      <dgm:spPr/>
      <dgm:t>
        <a:bodyPr/>
        <a:lstStyle/>
        <a:p>
          <a:endParaRPr lang="en-US"/>
        </a:p>
      </dgm:t>
    </dgm:pt>
    <dgm:pt modelId="{29DB6872-1B7D-46ED-AFAD-2A201B3A68A3}">
      <dgm:prSet custT="1"/>
      <dgm:spPr/>
      <dgm:t>
        <a:bodyPr/>
        <a:lstStyle/>
        <a:p>
          <a:pPr rtl="0"/>
          <a:r>
            <a:rPr lang="en-US" sz="2000" dirty="0"/>
            <a:t>References</a:t>
          </a:r>
        </a:p>
      </dgm:t>
    </dgm:pt>
    <dgm:pt modelId="{63311B8B-F4A5-4673-ACEE-D4FA9126314C}" type="parTrans" cxnId="{586CA10D-304E-4E60-BEF5-CEA51DC16CB0}">
      <dgm:prSet/>
      <dgm:spPr/>
      <dgm:t>
        <a:bodyPr/>
        <a:lstStyle/>
        <a:p>
          <a:endParaRPr lang="en-US"/>
        </a:p>
      </dgm:t>
    </dgm:pt>
    <dgm:pt modelId="{9CDB7BD9-99CA-4358-A404-04A255D24870}" type="sibTrans" cxnId="{586CA10D-304E-4E60-BEF5-CEA51DC16CB0}">
      <dgm:prSet/>
      <dgm:spPr/>
      <dgm:t>
        <a:bodyPr/>
        <a:lstStyle/>
        <a:p>
          <a:endParaRPr lang="en-US"/>
        </a:p>
      </dgm:t>
    </dgm:pt>
    <dgm:pt modelId="{6AEA4A49-8997-4D3A-8572-D346C4BB8D9B}" type="pres">
      <dgm:prSet presAssocID="{87D32A9E-8AD5-4016-9C54-4EA2BDBD51D1}" presName="Name0" presStyleCnt="0">
        <dgm:presLayoutVars>
          <dgm:dir/>
          <dgm:animLvl val="lvl"/>
          <dgm:resizeHandles val="exact"/>
        </dgm:presLayoutVars>
      </dgm:prSet>
      <dgm:spPr/>
    </dgm:pt>
    <dgm:pt modelId="{B0BF2815-000F-4E52-A488-F14BB94E092B}" type="pres">
      <dgm:prSet presAssocID="{FDDFD3D7-DA2E-495B-B003-E2B26BECB337}" presName="linNode" presStyleCnt="0"/>
      <dgm:spPr/>
    </dgm:pt>
    <dgm:pt modelId="{A375932B-2E75-429F-A3F4-7CBE75FDE564}" type="pres">
      <dgm:prSet presAssocID="{FDDFD3D7-DA2E-495B-B003-E2B26BECB337}" presName="parentText" presStyleLbl="node1" presStyleIdx="0" presStyleCnt="13" custScaleX="189977">
        <dgm:presLayoutVars>
          <dgm:chMax val="1"/>
          <dgm:bulletEnabled val="1"/>
        </dgm:presLayoutVars>
      </dgm:prSet>
      <dgm:spPr/>
    </dgm:pt>
    <dgm:pt modelId="{1B13A910-B159-4148-B19E-E96056848706}" type="pres">
      <dgm:prSet presAssocID="{F842A8ED-F9CF-48E6-BF85-AB8F39083CA3}" presName="sp" presStyleCnt="0"/>
      <dgm:spPr/>
    </dgm:pt>
    <dgm:pt modelId="{60D0CB18-DFF4-41C6-8FF2-790A1883404C}" type="pres">
      <dgm:prSet presAssocID="{B83041A7-B51A-4E39-9115-EF126EFE7D48}" presName="linNode" presStyleCnt="0"/>
      <dgm:spPr/>
    </dgm:pt>
    <dgm:pt modelId="{878580C7-F3FF-47E3-ACD6-ABE06392582D}" type="pres">
      <dgm:prSet presAssocID="{B83041A7-B51A-4E39-9115-EF126EFE7D48}" presName="parentText" presStyleLbl="node1" presStyleIdx="1" presStyleCnt="13" custScaleX="189977">
        <dgm:presLayoutVars>
          <dgm:chMax val="1"/>
          <dgm:bulletEnabled val="1"/>
        </dgm:presLayoutVars>
      </dgm:prSet>
      <dgm:spPr/>
    </dgm:pt>
    <dgm:pt modelId="{2D5D9897-9034-4FD3-A1AF-E172F726C9C8}" type="pres">
      <dgm:prSet presAssocID="{01B0B2C7-0E5D-4B93-9FBA-CC76C6DEA05D}" presName="sp" presStyleCnt="0"/>
      <dgm:spPr/>
    </dgm:pt>
    <dgm:pt modelId="{E89202E8-3654-45A3-B721-96BE218A248F}" type="pres">
      <dgm:prSet presAssocID="{F3030158-CE0F-4463-B875-E01D3A450466}" presName="linNode" presStyleCnt="0"/>
      <dgm:spPr/>
    </dgm:pt>
    <dgm:pt modelId="{A6360676-35DD-4BE3-B550-04033DE0C958}" type="pres">
      <dgm:prSet presAssocID="{F3030158-CE0F-4463-B875-E01D3A450466}" presName="parentText" presStyleLbl="node1" presStyleIdx="2" presStyleCnt="13" custScaleX="189977">
        <dgm:presLayoutVars>
          <dgm:chMax val="1"/>
          <dgm:bulletEnabled val="1"/>
        </dgm:presLayoutVars>
      </dgm:prSet>
      <dgm:spPr/>
    </dgm:pt>
    <dgm:pt modelId="{39FEC750-81B3-4D98-9930-0E5CA2C3126D}" type="pres">
      <dgm:prSet presAssocID="{5B776694-13F0-4A67-AEA0-7510DE0F225E}" presName="sp" presStyleCnt="0"/>
      <dgm:spPr/>
    </dgm:pt>
    <dgm:pt modelId="{1553A872-39F6-4AC2-AA18-EDC78C959BA5}" type="pres">
      <dgm:prSet presAssocID="{8B7D1228-5392-4357-9076-660C27720965}" presName="linNode" presStyleCnt="0"/>
      <dgm:spPr/>
    </dgm:pt>
    <dgm:pt modelId="{0D00562A-4425-43CC-9F92-4486328FAA53}" type="pres">
      <dgm:prSet presAssocID="{8B7D1228-5392-4357-9076-660C27720965}" presName="parentText" presStyleLbl="node1" presStyleIdx="3" presStyleCnt="13" custScaleX="189977">
        <dgm:presLayoutVars>
          <dgm:chMax val="1"/>
          <dgm:bulletEnabled val="1"/>
        </dgm:presLayoutVars>
      </dgm:prSet>
      <dgm:spPr/>
    </dgm:pt>
    <dgm:pt modelId="{42227C80-5A1B-4798-84C5-75E4D9939558}" type="pres">
      <dgm:prSet presAssocID="{C6CED59E-EBE6-4944-9F3C-F363ABFCDB3C}" presName="sp" presStyleCnt="0"/>
      <dgm:spPr/>
    </dgm:pt>
    <dgm:pt modelId="{C712F207-92B2-458B-8EAA-97318A738CC3}" type="pres">
      <dgm:prSet presAssocID="{F59A2EC9-C0AF-4A53-94B1-75B577679A48}" presName="linNode" presStyleCnt="0"/>
      <dgm:spPr/>
    </dgm:pt>
    <dgm:pt modelId="{558B572D-FE30-477A-9795-4D8026FCE13D}" type="pres">
      <dgm:prSet presAssocID="{F59A2EC9-C0AF-4A53-94B1-75B577679A48}" presName="parentText" presStyleLbl="node1" presStyleIdx="4" presStyleCnt="13" custScaleX="189977">
        <dgm:presLayoutVars>
          <dgm:chMax val="1"/>
          <dgm:bulletEnabled val="1"/>
        </dgm:presLayoutVars>
      </dgm:prSet>
      <dgm:spPr/>
    </dgm:pt>
    <dgm:pt modelId="{3DFF0AB7-55E6-42EF-AB59-11EDC95B8080}" type="pres">
      <dgm:prSet presAssocID="{E1B58431-EA31-4FB5-B4E9-1F50BE4CBDA3}" presName="sp" presStyleCnt="0"/>
      <dgm:spPr/>
    </dgm:pt>
    <dgm:pt modelId="{6DE029C7-64A4-4F8B-B9A9-3461D170C50B}" type="pres">
      <dgm:prSet presAssocID="{08CF7497-0AC3-487B-B913-89CB02AC9C2D}" presName="linNode" presStyleCnt="0"/>
      <dgm:spPr/>
    </dgm:pt>
    <dgm:pt modelId="{4DDBAD19-95E5-4A1F-9127-1B9552C2D573}" type="pres">
      <dgm:prSet presAssocID="{08CF7497-0AC3-487B-B913-89CB02AC9C2D}" presName="parentText" presStyleLbl="node1" presStyleIdx="5" presStyleCnt="13" custScaleX="189977">
        <dgm:presLayoutVars>
          <dgm:chMax val="1"/>
          <dgm:bulletEnabled val="1"/>
        </dgm:presLayoutVars>
      </dgm:prSet>
      <dgm:spPr/>
    </dgm:pt>
    <dgm:pt modelId="{A8C00414-456F-4CB6-9F04-3F2E44C186B6}" type="pres">
      <dgm:prSet presAssocID="{00116571-1567-4A7F-B389-E7415A121D22}" presName="sp" presStyleCnt="0"/>
      <dgm:spPr/>
    </dgm:pt>
    <dgm:pt modelId="{9A1EC390-8DC6-4E75-A7BC-EF05B087BF87}" type="pres">
      <dgm:prSet presAssocID="{CFAC0D00-FE0C-43E9-8525-9C12FA9D5DD3}" presName="linNode" presStyleCnt="0"/>
      <dgm:spPr/>
    </dgm:pt>
    <dgm:pt modelId="{BA84F86E-195B-463E-B39F-7FBB202B9CD9}" type="pres">
      <dgm:prSet presAssocID="{CFAC0D00-FE0C-43E9-8525-9C12FA9D5DD3}" presName="parentText" presStyleLbl="node1" presStyleIdx="6" presStyleCnt="13" custScaleX="189977">
        <dgm:presLayoutVars>
          <dgm:chMax val="1"/>
          <dgm:bulletEnabled val="1"/>
        </dgm:presLayoutVars>
      </dgm:prSet>
      <dgm:spPr/>
    </dgm:pt>
    <dgm:pt modelId="{37D58FC8-DAA7-49C2-8C0E-A4D2F4B9B519}" type="pres">
      <dgm:prSet presAssocID="{A6F4766C-9F95-4416-B0B2-ED9A0620D25B}" presName="sp" presStyleCnt="0"/>
      <dgm:spPr/>
    </dgm:pt>
    <dgm:pt modelId="{1719B8FD-6CEC-475C-ACC0-58116F78F525}" type="pres">
      <dgm:prSet presAssocID="{22658714-6C64-430F-BB6C-4DA7F3C51F7E}" presName="linNode" presStyleCnt="0"/>
      <dgm:spPr/>
    </dgm:pt>
    <dgm:pt modelId="{56342F74-A029-4629-815A-39663C106CA3}" type="pres">
      <dgm:prSet presAssocID="{22658714-6C64-430F-BB6C-4DA7F3C51F7E}" presName="parentText" presStyleLbl="node1" presStyleIdx="7" presStyleCnt="13" custScaleX="189977">
        <dgm:presLayoutVars>
          <dgm:chMax val="1"/>
          <dgm:bulletEnabled val="1"/>
        </dgm:presLayoutVars>
      </dgm:prSet>
      <dgm:spPr/>
    </dgm:pt>
    <dgm:pt modelId="{E99F20C3-B699-452C-A690-E1A0669A2A8E}" type="pres">
      <dgm:prSet presAssocID="{782106F5-7257-4746-9184-74961EC116D0}" presName="sp" presStyleCnt="0"/>
      <dgm:spPr/>
    </dgm:pt>
    <dgm:pt modelId="{54862DE4-4AD3-4E10-8EAA-57BC68F2637A}" type="pres">
      <dgm:prSet presAssocID="{4977E66F-755E-485C-A7F3-C738F364B0FD}" presName="linNode" presStyleCnt="0"/>
      <dgm:spPr/>
    </dgm:pt>
    <dgm:pt modelId="{05FADEDF-71EF-45BF-A3B1-B1F5CA97DD48}" type="pres">
      <dgm:prSet presAssocID="{4977E66F-755E-485C-A7F3-C738F364B0FD}" presName="parentText" presStyleLbl="node1" presStyleIdx="8" presStyleCnt="13" custScaleX="189977">
        <dgm:presLayoutVars>
          <dgm:chMax val="1"/>
          <dgm:bulletEnabled val="1"/>
        </dgm:presLayoutVars>
      </dgm:prSet>
      <dgm:spPr/>
    </dgm:pt>
    <dgm:pt modelId="{28330849-8DDB-41C4-9307-0D5D6C69F427}" type="pres">
      <dgm:prSet presAssocID="{BB89583E-6247-4D03-BBB0-0F5C06ED06BE}" presName="sp" presStyleCnt="0"/>
      <dgm:spPr/>
    </dgm:pt>
    <dgm:pt modelId="{2B50F17E-1916-432F-A132-0A4C2482E0F1}" type="pres">
      <dgm:prSet presAssocID="{EFC7BACF-8CD0-4BD2-8DC2-0A6A7555833B}" presName="linNode" presStyleCnt="0"/>
      <dgm:spPr/>
    </dgm:pt>
    <dgm:pt modelId="{3EB3A8AE-3D1E-4567-96A7-81CABF654665}" type="pres">
      <dgm:prSet presAssocID="{EFC7BACF-8CD0-4BD2-8DC2-0A6A7555833B}" presName="parentText" presStyleLbl="node1" presStyleIdx="9" presStyleCnt="13" custScaleX="189977">
        <dgm:presLayoutVars>
          <dgm:chMax val="1"/>
          <dgm:bulletEnabled val="1"/>
        </dgm:presLayoutVars>
      </dgm:prSet>
      <dgm:spPr/>
    </dgm:pt>
    <dgm:pt modelId="{007FBAB8-1D5C-4285-ACFE-38E3B1AF516D}" type="pres">
      <dgm:prSet presAssocID="{217B1C71-026C-4831-8035-8F4B8DB98894}" presName="sp" presStyleCnt="0"/>
      <dgm:spPr/>
    </dgm:pt>
    <dgm:pt modelId="{FF12D8B9-B889-4EF1-BB0D-235C2446FEA1}" type="pres">
      <dgm:prSet presAssocID="{A40FC488-7D66-487B-A0D8-0C22B8FB7E6D}" presName="linNode" presStyleCnt="0"/>
      <dgm:spPr/>
    </dgm:pt>
    <dgm:pt modelId="{0FED14AF-D338-4492-8AD5-2D1B39AD5B38}" type="pres">
      <dgm:prSet presAssocID="{A40FC488-7D66-487B-A0D8-0C22B8FB7E6D}" presName="parentText" presStyleLbl="node1" presStyleIdx="10" presStyleCnt="13" custScaleX="189977">
        <dgm:presLayoutVars>
          <dgm:chMax val="1"/>
          <dgm:bulletEnabled val="1"/>
        </dgm:presLayoutVars>
      </dgm:prSet>
      <dgm:spPr/>
    </dgm:pt>
    <dgm:pt modelId="{62D1F5BD-27E4-4D7F-9210-1013DA79E04C}" type="pres">
      <dgm:prSet presAssocID="{BC1E9136-D2E6-40D5-91BF-1BC35271DC22}" presName="sp" presStyleCnt="0"/>
      <dgm:spPr/>
    </dgm:pt>
    <dgm:pt modelId="{1838D322-312F-43AF-90C9-4C82F1C60EFB}" type="pres">
      <dgm:prSet presAssocID="{45D0CFF6-4E32-4B86-901C-55F98988D8C6}" presName="linNode" presStyleCnt="0"/>
      <dgm:spPr/>
    </dgm:pt>
    <dgm:pt modelId="{A65A3CFF-A676-415E-9893-E9553621BA7F}" type="pres">
      <dgm:prSet presAssocID="{45D0CFF6-4E32-4B86-901C-55F98988D8C6}" presName="parentText" presStyleLbl="node1" presStyleIdx="11" presStyleCnt="13" custScaleX="189977">
        <dgm:presLayoutVars>
          <dgm:chMax val="1"/>
          <dgm:bulletEnabled val="1"/>
        </dgm:presLayoutVars>
      </dgm:prSet>
      <dgm:spPr/>
    </dgm:pt>
    <dgm:pt modelId="{A5BDAB77-71C5-4392-9A25-C64B3B82B746}" type="pres">
      <dgm:prSet presAssocID="{01A6D292-6E53-4559-9EC9-FFD85989F174}" presName="sp" presStyleCnt="0"/>
      <dgm:spPr/>
    </dgm:pt>
    <dgm:pt modelId="{FE085922-4F1A-4732-905A-E3A33E471093}" type="pres">
      <dgm:prSet presAssocID="{29DB6872-1B7D-46ED-AFAD-2A201B3A68A3}" presName="linNode" presStyleCnt="0"/>
      <dgm:spPr/>
    </dgm:pt>
    <dgm:pt modelId="{14F57506-1D0B-4F46-85AC-3084736B1830}" type="pres">
      <dgm:prSet presAssocID="{29DB6872-1B7D-46ED-AFAD-2A201B3A68A3}" presName="parentText" presStyleLbl="node1" presStyleIdx="12" presStyleCnt="13" custScaleX="189977">
        <dgm:presLayoutVars>
          <dgm:chMax val="1"/>
          <dgm:bulletEnabled val="1"/>
        </dgm:presLayoutVars>
      </dgm:prSet>
      <dgm:spPr/>
    </dgm:pt>
  </dgm:ptLst>
  <dgm:cxnLst>
    <dgm:cxn modelId="{586CA10D-304E-4E60-BEF5-CEA51DC16CB0}" srcId="{87D32A9E-8AD5-4016-9C54-4EA2BDBD51D1}" destId="{29DB6872-1B7D-46ED-AFAD-2A201B3A68A3}" srcOrd="12" destOrd="0" parTransId="{63311B8B-F4A5-4673-ACEE-D4FA9126314C}" sibTransId="{9CDB7BD9-99CA-4358-A404-04A255D24870}"/>
    <dgm:cxn modelId="{F4162D12-4022-495E-8F46-2103EA882A34}" srcId="{87D32A9E-8AD5-4016-9C54-4EA2BDBD51D1}" destId="{4977E66F-755E-485C-A7F3-C738F364B0FD}" srcOrd="8" destOrd="0" parTransId="{40E0D74C-F3B3-4DDF-8EA0-8E32999CE1AD}" sibTransId="{BB89583E-6247-4D03-BBB0-0F5C06ED06BE}"/>
    <dgm:cxn modelId="{48F30114-0290-472E-AC87-C0AD54326930}" srcId="{87D32A9E-8AD5-4016-9C54-4EA2BDBD51D1}" destId="{45D0CFF6-4E32-4B86-901C-55F98988D8C6}" srcOrd="11" destOrd="0" parTransId="{BEB14DBB-6B78-425A-8C5A-021AC624AC73}" sibTransId="{01A6D292-6E53-4559-9EC9-FFD85989F174}"/>
    <dgm:cxn modelId="{DCD55519-ACC8-40DB-9719-9E837E4A2E6C}" type="presOf" srcId="{F59A2EC9-C0AF-4A53-94B1-75B577679A48}" destId="{558B572D-FE30-477A-9795-4D8026FCE13D}" srcOrd="0" destOrd="0" presId="urn:microsoft.com/office/officeart/2005/8/layout/vList5"/>
    <dgm:cxn modelId="{61099227-B2F3-480C-BD30-012E114638B0}" type="presOf" srcId="{EFC7BACF-8CD0-4BD2-8DC2-0A6A7555833B}" destId="{3EB3A8AE-3D1E-4567-96A7-81CABF654665}" srcOrd="0" destOrd="0" presId="urn:microsoft.com/office/officeart/2005/8/layout/vList5"/>
    <dgm:cxn modelId="{9D9E412F-B2F5-4B1F-8D9B-9A8C8B7DDCAE}" type="presOf" srcId="{FDDFD3D7-DA2E-495B-B003-E2B26BECB337}" destId="{A375932B-2E75-429F-A3F4-7CBE75FDE564}" srcOrd="0" destOrd="0" presId="urn:microsoft.com/office/officeart/2005/8/layout/vList5"/>
    <dgm:cxn modelId="{89414332-64E2-423C-A4DC-90AA1FF64604}" type="presOf" srcId="{B83041A7-B51A-4E39-9115-EF126EFE7D48}" destId="{878580C7-F3FF-47E3-ACD6-ABE06392582D}" srcOrd="0" destOrd="0" presId="urn:microsoft.com/office/officeart/2005/8/layout/vList5"/>
    <dgm:cxn modelId="{64763037-EDB9-4FD6-9950-8954E476BD60}" srcId="{87D32A9E-8AD5-4016-9C54-4EA2BDBD51D1}" destId="{EFC7BACF-8CD0-4BD2-8DC2-0A6A7555833B}" srcOrd="9" destOrd="0" parTransId="{C59C9F41-A236-499D-A2D2-A5AE63CE65E9}" sibTransId="{217B1C71-026C-4831-8035-8F4B8DB98894}"/>
    <dgm:cxn modelId="{E1499C61-E7BD-46C3-81D4-39124FFB4382}" type="presOf" srcId="{29DB6872-1B7D-46ED-AFAD-2A201B3A68A3}" destId="{14F57506-1D0B-4F46-85AC-3084736B1830}" srcOrd="0" destOrd="0" presId="urn:microsoft.com/office/officeart/2005/8/layout/vList5"/>
    <dgm:cxn modelId="{AB3C2F64-7294-4723-AEC7-D26668CE6D1B}" srcId="{87D32A9E-8AD5-4016-9C54-4EA2BDBD51D1}" destId="{8B7D1228-5392-4357-9076-660C27720965}" srcOrd="3" destOrd="0" parTransId="{75A295BA-664D-4211-958B-3F2CDEDFB06C}" sibTransId="{C6CED59E-EBE6-4944-9F3C-F363ABFCDB3C}"/>
    <dgm:cxn modelId="{FF1F2045-D733-4B85-887B-8652AAFC249E}" srcId="{87D32A9E-8AD5-4016-9C54-4EA2BDBD51D1}" destId="{A40FC488-7D66-487B-A0D8-0C22B8FB7E6D}" srcOrd="10" destOrd="0" parTransId="{824DFAFB-9E6A-4DBD-907B-A3FB4872973F}" sibTransId="{BC1E9136-D2E6-40D5-91BF-1BC35271DC22}"/>
    <dgm:cxn modelId="{08C3764C-67B7-469F-A466-172C80FF6E07}" type="presOf" srcId="{A40FC488-7D66-487B-A0D8-0C22B8FB7E6D}" destId="{0FED14AF-D338-4492-8AD5-2D1B39AD5B38}" srcOrd="0" destOrd="0" presId="urn:microsoft.com/office/officeart/2005/8/layout/vList5"/>
    <dgm:cxn modelId="{8A1A0B6F-5EB0-48F6-9A29-5B4B9FABFDF2}" type="presOf" srcId="{22658714-6C64-430F-BB6C-4DA7F3C51F7E}" destId="{56342F74-A029-4629-815A-39663C106CA3}" srcOrd="0" destOrd="0" presId="urn:microsoft.com/office/officeart/2005/8/layout/vList5"/>
    <dgm:cxn modelId="{DAE60551-01E1-4443-97E2-BBD5DFD301B2}" srcId="{87D32A9E-8AD5-4016-9C54-4EA2BDBD51D1}" destId="{F59A2EC9-C0AF-4A53-94B1-75B577679A48}" srcOrd="4" destOrd="0" parTransId="{17F6FEB7-1076-44C9-B1C9-87A1C8EDFFF9}" sibTransId="{E1B58431-EA31-4FB5-B4E9-1F50BE4CBDA3}"/>
    <dgm:cxn modelId="{1284DD72-58F5-4B39-AB50-39B29B780D51}" type="presOf" srcId="{F3030158-CE0F-4463-B875-E01D3A450466}" destId="{A6360676-35DD-4BE3-B550-04033DE0C958}" srcOrd="0" destOrd="0" presId="urn:microsoft.com/office/officeart/2005/8/layout/vList5"/>
    <dgm:cxn modelId="{9EF4B553-FB96-44D9-887C-CDA3AE6358C1}" srcId="{87D32A9E-8AD5-4016-9C54-4EA2BDBD51D1}" destId="{CFAC0D00-FE0C-43E9-8525-9C12FA9D5DD3}" srcOrd="6" destOrd="0" parTransId="{F8B51582-17A9-4CE4-AFB7-B73E55EA91E6}" sibTransId="{A6F4766C-9F95-4416-B0B2-ED9A0620D25B}"/>
    <dgm:cxn modelId="{4E321575-0512-488B-8511-95CFD5FB6824}" type="presOf" srcId="{4977E66F-755E-485C-A7F3-C738F364B0FD}" destId="{05FADEDF-71EF-45BF-A3B1-B1F5CA97DD48}" srcOrd="0" destOrd="0" presId="urn:microsoft.com/office/officeart/2005/8/layout/vList5"/>
    <dgm:cxn modelId="{83C75080-6B44-4838-86A7-ECB598287708}" type="presOf" srcId="{CFAC0D00-FE0C-43E9-8525-9C12FA9D5DD3}" destId="{BA84F86E-195B-463E-B39F-7FBB202B9CD9}" srcOrd="0" destOrd="0" presId="urn:microsoft.com/office/officeart/2005/8/layout/vList5"/>
    <dgm:cxn modelId="{3C8EB080-F921-4125-B292-7CC36605F0DE}" type="presOf" srcId="{45D0CFF6-4E32-4B86-901C-55F98988D8C6}" destId="{A65A3CFF-A676-415E-9893-E9553621BA7F}" srcOrd="0" destOrd="0" presId="urn:microsoft.com/office/officeart/2005/8/layout/vList5"/>
    <dgm:cxn modelId="{1F7D07A0-C3DF-4BCA-813F-C1D811706412}" srcId="{87D32A9E-8AD5-4016-9C54-4EA2BDBD51D1}" destId="{FDDFD3D7-DA2E-495B-B003-E2B26BECB337}" srcOrd="0" destOrd="0" parTransId="{61C8D18B-27E4-4006-A0C5-C07BA5C2F66D}" sibTransId="{F842A8ED-F9CF-48E6-BF85-AB8F39083CA3}"/>
    <dgm:cxn modelId="{61E3D6B5-5819-4492-9D1E-458C69D93728}" type="presOf" srcId="{08CF7497-0AC3-487B-B913-89CB02AC9C2D}" destId="{4DDBAD19-95E5-4A1F-9127-1B9552C2D573}" srcOrd="0" destOrd="0" presId="urn:microsoft.com/office/officeart/2005/8/layout/vList5"/>
    <dgm:cxn modelId="{24FF4BBF-B651-4AB5-B848-1E1235EC7CDD}" srcId="{87D32A9E-8AD5-4016-9C54-4EA2BDBD51D1}" destId="{B83041A7-B51A-4E39-9115-EF126EFE7D48}" srcOrd="1" destOrd="0" parTransId="{37A173D1-4C9A-4896-A066-F8F98E940019}" sibTransId="{01B0B2C7-0E5D-4B93-9FBA-CC76C6DEA05D}"/>
    <dgm:cxn modelId="{7730F2C1-1846-470C-A6E0-E5BAC79938D2}" srcId="{87D32A9E-8AD5-4016-9C54-4EA2BDBD51D1}" destId="{22658714-6C64-430F-BB6C-4DA7F3C51F7E}" srcOrd="7" destOrd="0" parTransId="{92A75C19-A450-4E1B-9083-2F6EFAAEB741}" sibTransId="{782106F5-7257-4746-9184-74961EC116D0}"/>
    <dgm:cxn modelId="{5A4CA1DB-06D4-4F54-8596-2F459CFA98DA}" srcId="{87D32A9E-8AD5-4016-9C54-4EA2BDBD51D1}" destId="{F3030158-CE0F-4463-B875-E01D3A450466}" srcOrd="2" destOrd="0" parTransId="{2647183B-B00F-4CA3-B053-BE6FE4251845}" sibTransId="{5B776694-13F0-4A67-AEA0-7510DE0F225E}"/>
    <dgm:cxn modelId="{1AED63E0-705D-4499-ACCA-AB41916E0BEA}" srcId="{87D32A9E-8AD5-4016-9C54-4EA2BDBD51D1}" destId="{08CF7497-0AC3-487B-B913-89CB02AC9C2D}" srcOrd="5" destOrd="0" parTransId="{F2387046-1E43-4F6C-9CFA-D1C1DBB4448A}" sibTransId="{00116571-1567-4A7F-B389-E7415A121D22}"/>
    <dgm:cxn modelId="{E8C12AE3-2931-460B-9987-7C705F848B32}" type="presOf" srcId="{87D32A9E-8AD5-4016-9C54-4EA2BDBD51D1}" destId="{6AEA4A49-8997-4D3A-8572-D346C4BB8D9B}" srcOrd="0" destOrd="0" presId="urn:microsoft.com/office/officeart/2005/8/layout/vList5"/>
    <dgm:cxn modelId="{A7C254EC-98B9-4BE5-9D5E-8E093D4ECEE6}" type="presOf" srcId="{8B7D1228-5392-4357-9076-660C27720965}" destId="{0D00562A-4425-43CC-9F92-4486328FAA53}" srcOrd="0" destOrd="0" presId="urn:microsoft.com/office/officeart/2005/8/layout/vList5"/>
    <dgm:cxn modelId="{3046B855-383C-4A11-B402-2846374351B8}" type="presParOf" srcId="{6AEA4A49-8997-4D3A-8572-D346C4BB8D9B}" destId="{B0BF2815-000F-4E52-A488-F14BB94E092B}" srcOrd="0" destOrd="0" presId="urn:microsoft.com/office/officeart/2005/8/layout/vList5"/>
    <dgm:cxn modelId="{25B25505-8DD4-44C3-B0CF-0F1C735090FF}" type="presParOf" srcId="{B0BF2815-000F-4E52-A488-F14BB94E092B}" destId="{A375932B-2E75-429F-A3F4-7CBE75FDE564}" srcOrd="0" destOrd="0" presId="urn:microsoft.com/office/officeart/2005/8/layout/vList5"/>
    <dgm:cxn modelId="{EF558675-080A-4DD6-AA36-537DB684EE3D}" type="presParOf" srcId="{6AEA4A49-8997-4D3A-8572-D346C4BB8D9B}" destId="{1B13A910-B159-4148-B19E-E96056848706}" srcOrd="1" destOrd="0" presId="urn:microsoft.com/office/officeart/2005/8/layout/vList5"/>
    <dgm:cxn modelId="{BD04BF7E-600E-4463-88B8-B32CC59E996F}" type="presParOf" srcId="{6AEA4A49-8997-4D3A-8572-D346C4BB8D9B}" destId="{60D0CB18-DFF4-41C6-8FF2-790A1883404C}" srcOrd="2" destOrd="0" presId="urn:microsoft.com/office/officeart/2005/8/layout/vList5"/>
    <dgm:cxn modelId="{18EA093D-A3F7-4377-98C3-102C377FF1FB}" type="presParOf" srcId="{60D0CB18-DFF4-41C6-8FF2-790A1883404C}" destId="{878580C7-F3FF-47E3-ACD6-ABE06392582D}" srcOrd="0" destOrd="0" presId="urn:microsoft.com/office/officeart/2005/8/layout/vList5"/>
    <dgm:cxn modelId="{02631BB0-C282-4219-A5D1-742DA38CA8EC}" type="presParOf" srcId="{6AEA4A49-8997-4D3A-8572-D346C4BB8D9B}" destId="{2D5D9897-9034-4FD3-A1AF-E172F726C9C8}" srcOrd="3" destOrd="0" presId="urn:microsoft.com/office/officeart/2005/8/layout/vList5"/>
    <dgm:cxn modelId="{C07429DB-2E14-44EC-BB2F-106B1A72FE96}" type="presParOf" srcId="{6AEA4A49-8997-4D3A-8572-D346C4BB8D9B}" destId="{E89202E8-3654-45A3-B721-96BE218A248F}" srcOrd="4" destOrd="0" presId="urn:microsoft.com/office/officeart/2005/8/layout/vList5"/>
    <dgm:cxn modelId="{1DCE8BEC-10CB-443E-8876-F6250B999746}" type="presParOf" srcId="{E89202E8-3654-45A3-B721-96BE218A248F}" destId="{A6360676-35DD-4BE3-B550-04033DE0C958}" srcOrd="0" destOrd="0" presId="urn:microsoft.com/office/officeart/2005/8/layout/vList5"/>
    <dgm:cxn modelId="{F9073ABD-1EC6-4C5A-998F-7B0A167B7DE3}" type="presParOf" srcId="{6AEA4A49-8997-4D3A-8572-D346C4BB8D9B}" destId="{39FEC750-81B3-4D98-9930-0E5CA2C3126D}" srcOrd="5" destOrd="0" presId="urn:microsoft.com/office/officeart/2005/8/layout/vList5"/>
    <dgm:cxn modelId="{4C2F159F-6F65-4860-B390-BFAC00FAFD98}" type="presParOf" srcId="{6AEA4A49-8997-4D3A-8572-D346C4BB8D9B}" destId="{1553A872-39F6-4AC2-AA18-EDC78C959BA5}" srcOrd="6" destOrd="0" presId="urn:microsoft.com/office/officeart/2005/8/layout/vList5"/>
    <dgm:cxn modelId="{58644F4A-F278-48A6-BECF-B121E56379EB}" type="presParOf" srcId="{1553A872-39F6-4AC2-AA18-EDC78C959BA5}" destId="{0D00562A-4425-43CC-9F92-4486328FAA53}" srcOrd="0" destOrd="0" presId="urn:microsoft.com/office/officeart/2005/8/layout/vList5"/>
    <dgm:cxn modelId="{2478B504-EBDE-4431-B761-05D3DF5A9ADA}" type="presParOf" srcId="{6AEA4A49-8997-4D3A-8572-D346C4BB8D9B}" destId="{42227C80-5A1B-4798-84C5-75E4D9939558}" srcOrd="7" destOrd="0" presId="urn:microsoft.com/office/officeart/2005/8/layout/vList5"/>
    <dgm:cxn modelId="{C39D2062-54AA-42E5-BCDF-FDF7FC397F8B}" type="presParOf" srcId="{6AEA4A49-8997-4D3A-8572-D346C4BB8D9B}" destId="{C712F207-92B2-458B-8EAA-97318A738CC3}" srcOrd="8" destOrd="0" presId="urn:microsoft.com/office/officeart/2005/8/layout/vList5"/>
    <dgm:cxn modelId="{B0D81557-8663-430A-856A-2E44ED5AE038}" type="presParOf" srcId="{C712F207-92B2-458B-8EAA-97318A738CC3}" destId="{558B572D-FE30-477A-9795-4D8026FCE13D}" srcOrd="0" destOrd="0" presId="urn:microsoft.com/office/officeart/2005/8/layout/vList5"/>
    <dgm:cxn modelId="{8EACF87B-4AD6-423E-A7AD-7D4F3C4AF1DF}" type="presParOf" srcId="{6AEA4A49-8997-4D3A-8572-D346C4BB8D9B}" destId="{3DFF0AB7-55E6-42EF-AB59-11EDC95B8080}" srcOrd="9" destOrd="0" presId="urn:microsoft.com/office/officeart/2005/8/layout/vList5"/>
    <dgm:cxn modelId="{CDEF5BF5-60D9-47C2-B526-62E92BE75B11}" type="presParOf" srcId="{6AEA4A49-8997-4D3A-8572-D346C4BB8D9B}" destId="{6DE029C7-64A4-4F8B-B9A9-3461D170C50B}" srcOrd="10" destOrd="0" presId="urn:microsoft.com/office/officeart/2005/8/layout/vList5"/>
    <dgm:cxn modelId="{D829BB18-6383-450C-B26F-DA46551995C6}" type="presParOf" srcId="{6DE029C7-64A4-4F8B-B9A9-3461D170C50B}" destId="{4DDBAD19-95E5-4A1F-9127-1B9552C2D573}" srcOrd="0" destOrd="0" presId="urn:microsoft.com/office/officeart/2005/8/layout/vList5"/>
    <dgm:cxn modelId="{007278E8-5551-42C6-84B2-DC3B78B87650}" type="presParOf" srcId="{6AEA4A49-8997-4D3A-8572-D346C4BB8D9B}" destId="{A8C00414-456F-4CB6-9F04-3F2E44C186B6}" srcOrd="11" destOrd="0" presId="urn:microsoft.com/office/officeart/2005/8/layout/vList5"/>
    <dgm:cxn modelId="{6E5FD0F4-4877-42EF-8CB1-78398B761839}" type="presParOf" srcId="{6AEA4A49-8997-4D3A-8572-D346C4BB8D9B}" destId="{9A1EC390-8DC6-4E75-A7BC-EF05B087BF87}" srcOrd="12" destOrd="0" presId="urn:microsoft.com/office/officeart/2005/8/layout/vList5"/>
    <dgm:cxn modelId="{CEEA9A15-1AE7-421B-A17F-F352E106CE0C}" type="presParOf" srcId="{9A1EC390-8DC6-4E75-A7BC-EF05B087BF87}" destId="{BA84F86E-195B-463E-B39F-7FBB202B9CD9}" srcOrd="0" destOrd="0" presId="urn:microsoft.com/office/officeart/2005/8/layout/vList5"/>
    <dgm:cxn modelId="{28F0C16C-DA01-4EA0-8B92-75B399F53AC5}" type="presParOf" srcId="{6AEA4A49-8997-4D3A-8572-D346C4BB8D9B}" destId="{37D58FC8-DAA7-49C2-8C0E-A4D2F4B9B519}" srcOrd="13" destOrd="0" presId="urn:microsoft.com/office/officeart/2005/8/layout/vList5"/>
    <dgm:cxn modelId="{A5A94A05-5A21-413D-99EF-84E526821F4F}" type="presParOf" srcId="{6AEA4A49-8997-4D3A-8572-D346C4BB8D9B}" destId="{1719B8FD-6CEC-475C-ACC0-58116F78F525}" srcOrd="14" destOrd="0" presId="urn:microsoft.com/office/officeart/2005/8/layout/vList5"/>
    <dgm:cxn modelId="{49E91511-8D9A-4C97-BE17-E13D9BE811D1}" type="presParOf" srcId="{1719B8FD-6CEC-475C-ACC0-58116F78F525}" destId="{56342F74-A029-4629-815A-39663C106CA3}" srcOrd="0" destOrd="0" presId="urn:microsoft.com/office/officeart/2005/8/layout/vList5"/>
    <dgm:cxn modelId="{4C6C0BD0-6C33-4778-AEA8-E5BC5ED7EDFA}" type="presParOf" srcId="{6AEA4A49-8997-4D3A-8572-D346C4BB8D9B}" destId="{E99F20C3-B699-452C-A690-E1A0669A2A8E}" srcOrd="15" destOrd="0" presId="urn:microsoft.com/office/officeart/2005/8/layout/vList5"/>
    <dgm:cxn modelId="{A164F4D3-2DB9-4A4C-8227-E436E4C3571F}" type="presParOf" srcId="{6AEA4A49-8997-4D3A-8572-D346C4BB8D9B}" destId="{54862DE4-4AD3-4E10-8EAA-57BC68F2637A}" srcOrd="16" destOrd="0" presId="urn:microsoft.com/office/officeart/2005/8/layout/vList5"/>
    <dgm:cxn modelId="{4942CF03-4BEB-4236-90EB-DF25948556FC}" type="presParOf" srcId="{54862DE4-4AD3-4E10-8EAA-57BC68F2637A}" destId="{05FADEDF-71EF-45BF-A3B1-B1F5CA97DD48}" srcOrd="0" destOrd="0" presId="urn:microsoft.com/office/officeart/2005/8/layout/vList5"/>
    <dgm:cxn modelId="{D9A8A8E1-A90D-45BB-8ACE-78F3F2574008}" type="presParOf" srcId="{6AEA4A49-8997-4D3A-8572-D346C4BB8D9B}" destId="{28330849-8DDB-41C4-9307-0D5D6C69F427}" srcOrd="17" destOrd="0" presId="urn:microsoft.com/office/officeart/2005/8/layout/vList5"/>
    <dgm:cxn modelId="{C1D48A9C-7865-4E36-B276-1D066F53FC2E}" type="presParOf" srcId="{6AEA4A49-8997-4D3A-8572-D346C4BB8D9B}" destId="{2B50F17E-1916-432F-A132-0A4C2482E0F1}" srcOrd="18" destOrd="0" presId="urn:microsoft.com/office/officeart/2005/8/layout/vList5"/>
    <dgm:cxn modelId="{40A71BF8-B43A-48B7-A61F-00E97932B075}" type="presParOf" srcId="{2B50F17E-1916-432F-A132-0A4C2482E0F1}" destId="{3EB3A8AE-3D1E-4567-96A7-81CABF654665}" srcOrd="0" destOrd="0" presId="urn:microsoft.com/office/officeart/2005/8/layout/vList5"/>
    <dgm:cxn modelId="{84652A1F-877B-4509-96AD-98F44742DD54}" type="presParOf" srcId="{6AEA4A49-8997-4D3A-8572-D346C4BB8D9B}" destId="{007FBAB8-1D5C-4285-ACFE-38E3B1AF516D}" srcOrd="19" destOrd="0" presId="urn:microsoft.com/office/officeart/2005/8/layout/vList5"/>
    <dgm:cxn modelId="{DBD81781-2315-49D8-A8D4-9902A5450FE3}" type="presParOf" srcId="{6AEA4A49-8997-4D3A-8572-D346C4BB8D9B}" destId="{FF12D8B9-B889-4EF1-BB0D-235C2446FEA1}" srcOrd="20" destOrd="0" presId="urn:microsoft.com/office/officeart/2005/8/layout/vList5"/>
    <dgm:cxn modelId="{D6C44055-1D5B-484A-AF3B-CED65820C175}" type="presParOf" srcId="{FF12D8B9-B889-4EF1-BB0D-235C2446FEA1}" destId="{0FED14AF-D338-4492-8AD5-2D1B39AD5B38}" srcOrd="0" destOrd="0" presId="urn:microsoft.com/office/officeart/2005/8/layout/vList5"/>
    <dgm:cxn modelId="{6590BE21-54FE-4B82-94A1-ED9635C02A8D}" type="presParOf" srcId="{6AEA4A49-8997-4D3A-8572-D346C4BB8D9B}" destId="{62D1F5BD-27E4-4D7F-9210-1013DA79E04C}" srcOrd="21" destOrd="0" presId="urn:microsoft.com/office/officeart/2005/8/layout/vList5"/>
    <dgm:cxn modelId="{183951D5-7D4F-4D22-88CA-D697C5A2CD60}" type="presParOf" srcId="{6AEA4A49-8997-4D3A-8572-D346C4BB8D9B}" destId="{1838D322-312F-43AF-90C9-4C82F1C60EFB}" srcOrd="22" destOrd="0" presId="urn:microsoft.com/office/officeart/2005/8/layout/vList5"/>
    <dgm:cxn modelId="{E3CDAB25-202C-4878-8B90-D9902046A004}" type="presParOf" srcId="{1838D322-312F-43AF-90C9-4C82F1C60EFB}" destId="{A65A3CFF-A676-415E-9893-E9553621BA7F}" srcOrd="0" destOrd="0" presId="urn:microsoft.com/office/officeart/2005/8/layout/vList5"/>
    <dgm:cxn modelId="{62A4085F-5E3A-417D-A5F9-BF30C06D6EB9}" type="presParOf" srcId="{6AEA4A49-8997-4D3A-8572-D346C4BB8D9B}" destId="{A5BDAB77-71C5-4392-9A25-C64B3B82B746}" srcOrd="23" destOrd="0" presId="urn:microsoft.com/office/officeart/2005/8/layout/vList5"/>
    <dgm:cxn modelId="{A6C62094-29E7-4773-B26B-4D6730292FC7}" type="presParOf" srcId="{6AEA4A49-8997-4D3A-8572-D346C4BB8D9B}" destId="{FE085922-4F1A-4732-905A-E3A33E471093}" srcOrd="24" destOrd="0" presId="urn:microsoft.com/office/officeart/2005/8/layout/vList5"/>
    <dgm:cxn modelId="{A49F8207-0BE4-4F46-A992-36E828CF4F32}" type="presParOf" srcId="{FE085922-4F1A-4732-905A-E3A33E471093}" destId="{14F57506-1D0B-4F46-85AC-3084736B183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C79644-1B14-4A2C-8727-E42C09319ED2}"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A4DB7218-618E-4A7D-820B-598B678F17F0}">
      <dgm:prSet/>
      <dgm:spPr/>
      <dgm:t>
        <a:bodyPr/>
        <a:lstStyle/>
        <a:p>
          <a:pPr rtl="0"/>
          <a:r>
            <a:rPr lang="en-US"/>
            <a:t>Government Organizations</a:t>
          </a:r>
        </a:p>
      </dgm:t>
    </dgm:pt>
    <dgm:pt modelId="{A6C942BD-2B3B-4F0E-8AC4-2EB74485EED5}" type="parTrans" cxnId="{7DCD0F09-5617-46BD-BD30-A9B5960D73E7}">
      <dgm:prSet/>
      <dgm:spPr/>
      <dgm:t>
        <a:bodyPr/>
        <a:lstStyle/>
        <a:p>
          <a:endParaRPr lang="en-US"/>
        </a:p>
      </dgm:t>
    </dgm:pt>
    <dgm:pt modelId="{49A9162E-EE2A-49CC-9B11-0983E3951317}" type="sibTrans" cxnId="{7DCD0F09-5617-46BD-BD30-A9B5960D73E7}">
      <dgm:prSet/>
      <dgm:spPr/>
      <dgm:t>
        <a:bodyPr/>
        <a:lstStyle/>
        <a:p>
          <a:endParaRPr lang="en-US"/>
        </a:p>
      </dgm:t>
    </dgm:pt>
    <dgm:pt modelId="{47DC19BD-922A-4D53-84BC-3DE9396C78D7}">
      <dgm:prSet/>
      <dgm:spPr/>
      <dgm:t>
        <a:bodyPr/>
        <a:lstStyle/>
        <a:p>
          <a:pPr rtl="0"/>
          <a:r>
            <a:rPr lang="en-US"/>
            <a:t>NGO</a:t>
          </a:r>
        </a:p>
      </dgm:t>
    </dgm:pt>
    <dgm:pt modelId="{57CE6614-43A8-4848-A7E4-93B6D881D2E0}" type="parTrans" cxnId="{20A39D6A-0092-4BA0-A50E-7A7A71A0F80C}">
      <dgm:prSet/>
      <dgm:spPr/>
      <dgm:t>
        <a:bodyPr/>
        <a:lstStyle/>
        <a:p>
          <a:endParaRPr lang="en-US"/>
        </a:p>
      </dgm:t>
    </dgm:pt>
    <dgm:pt modelId="{D6C55C49-C066-4822-8B27-D27C1364DC56}" type="sibTrans" cxnId="{20A39D6A-0092-4BA0-A50E-7A7A71A0F80C}">
      <dgm:prSet/>
      <dgm:spPr/>
      <dgm:t>
        <a:bodyPr/>
        <a:lstStyle/>
        <a:p>
          <a:endParaRPr lang="en-US"/>
        </a:p>
      </dgm:t>
    </dgm:pt>
    <dgm:pt modelId="{71E0A61A-58DC-48BD-8C24-9F2133551FEF}">
      <dgm:prSet/>
      <dgm:spPr/>
      <dgm:t>
        <a:bodyPr/>
        <a:lstStyle/>
        <a:p>
          <a:pPr rtl="0"/>
          <a:r>
            <a:rPr lang="en-US"/>
            <a:t>Individual Person</a:t>
          </a:r>
        </a:p>
      </dgm:t>
    </dgm:pt>
    <dgm:pt modelId="{F438AC5E-AE99-4093-A02B-44CFB139B036}" type="parTrans" cxnId="{23A9603A-5CB2-43B6-B239-1717ED510DAE}">
      <dgm:prSet/>
      <dgm:spPr/>
      <dgm:t>
        <a:bodyPr/>
        <a:lstStyle/>
        <a:p>
          <a:endParaRPr lang="en-US"/>
        </a:p>
      </dgm:t>
    </dgm:pt>
    <dgm:pt modelId="{2B7A78AF-8192-47D2-8DD9-D18956D365DF}" type="sibTrans" cxnId="{23A9603A-5CB2-43B6-B239-1717ED510DAE}">
      <dgm:prSet/>
      <dgm:spPr/>
      <dgm:t>
        <a:bodyPr/>
        <a:lstStyle/>
        <a:p>
          <a:endParaRPr lang="en-US"/>
        </a:p>
      </dgm:t>
    </dgm:pt>
    <dgm:pt modelId="{C3F5BB05-B5BE-4FE4-AEA8-03409EAA042F}">
      <dgm:prSet/>
      <dgm:spPr/>
      <dgm:t>
        <a:bodyPr/>
        <a:lstStyle/>
        <a:p>
          <a:pPr rtl="0"/>
          <a:r>
            <a:rPr lang="en-US"/>
            <a:t>Companies</a:t>
          </a:r>
        </a:p>
      </dgm:t>
    </dgm:pt>
    <dgm:pt modelId="{45A8C3A3-2276-4A4D-9CC6-5AAEE4E8EEBA}" type="parTrans" cxnId="{CF52DF3A-A809-45ED-9687-21A92E91A2D2}">
      <dgm:prSet/>
      <dgm:spPr/>
      <dgm:t>
        <a:bodyPr/>
        <a:lstStyle/>
        <a:p>
          <a:endParaRPr lang="en-US"/>
        </a:p>
      </dgm:t>
    </dgm:pt>
    <dgm:pt modelId="{2077A887-6C8B-4819-B506-55F4D9A66FB8}" type="sibTrans" cxnId="{CF52DF3A-A809-45ED-9687-21A92E91A2D2}">
      <dgm:prSet/>
      <dgm:spPr/>
      <dgm:t>
        <a:bodyPr/>
        <a:lstStyle/>
        <a:p>
          <a:endParaRPr lang="en-US"/>
        </a:p>
      </dgm:t>
    </dgm:pt>
    <dgm:pt modelId="{90DA73CE-AC07-4254-943C-43E67AA983B4}" type="pres">
      <dgm:prSet presAssocID="{A5C79644-1B14-4A2C-8727-E42C09319ED2}" presName="matrix" presStyleCnt="0">
        <dgm:presLayoutVars>
          <dgm:chMax val="1"/>
          <dgm:dir/>
          <dgm:resizeHandles val="exact"/>
        </dgm:presLayoutVars>
      </dgm:prSet>
      <dgm:spPr/>
    </dgm:pt>
    <dgm:pt modelId="{66B18C36-4D36-48BE-BF5C-C80A239B9B8E}" type="pres">
      <dgm:prSet presAssocID="{A5C79644-1B14-4A2C-8727-E42C09319ED2}" presName="diamond" presStyleLbl="bgShp" presStyleIdx="0" presStyleCnt="1"/>
      <dgm:spPr/>
    </dgm:pt>
    <dgm:pt modelId="{E2973A89-A6B8-48A1-9CC9-7980617EE88D}" type="pres">
      <dgm:prSet presAssocID="{A5C79644-1B14-4A2C-8727-E42C09319ED2}" presName="quad1" presStyleLbl="node1" presStyleIdx="0" presStyleCnt="4">
        <dgm:presLayoutVars>
          <dgm:chMax val="0"/>
          <dgm:chPref val="0"/>
          <dgm:bulletEnabled val="1"/>
        </dgm:presLayoutVars>
      </dgm:prSet>
      <dgm:spPr/>
    </dgm:pt>
    <dgm:pt modelId="{3DE93B2B-1FCF-42FC-A8EA-A1647D57D92D}" type="pres">
      <dgm:prSet presAssocID="{A5C79644-1B14-4A2C-8727-E42C09319ED2}" presName="quad2" presStyleLbl="node1" presStyleIdx="1" presStyleCnt="4">
        <dgm:presLayoutVars>
          <dgm:chMax val="0"/>
          <dgm:chPref val="0"/>
          <dgm:bulletEnabled val="1"/>
        </dgm:presLayoutVars>
      </dgm:prSet>
      <dgm:spPr/>
    </dgm:pt>
    <dgm:pt modelId="{A06D756F-5680-4704-B9E8-DEE7B49F1C91}" type="pres">
      <dgm:prSet presAssocID="{A5C79644-1B14-4A2C-8727-E42C09319ED2}" presName="quad3" presStyleLbl="node1" presStyleIdx="2" presStyleCnt="4">
        <dgm:presLayoutVars>
          <dgm:chMax val="0"/>
          <dgm:chPref val="0"/>
          <dgm:bulletEnabled val="1"/>
        </dgm:presLayoutVars>
      </dgm:prSet>
      <dgm:spPr/>
    </dgm:pt>
    <dgm:pt modelId="{67D7F98A-6F7D-4258-8D65-1BE5B8BB28A3}" type="pres">
      <dgm:prSet presAssocID="{A5C79644-1B14-4A2C-8727-E42C09319ED2}" presName="quad4" presStyleLbl="node1" presStyleIdx="3" presStyleCnt="4">
        <dgm:presLayoutVars>
          <dgm:chMax val="0"/>
          <dgm:chPref val="0"/>
          <dgm:bulletEnabled val="1"/>
        </dgm:presLayoutVars>
      </dgm:prSet>
      <dgm:spPr/>
    </dgm:pt>
  </dgm:ptLst>
  <dgm:cxnLst>
    <dgm:cxn modelId="{7DCD0F09-5617-46BD-BD30-A9B5960D73E7}" srcId="{A5C79644-1B14-4A2C-8727-E42C09319ED2}" destId="{A4DB7218-618E-4A7D-820B-598B678F17F0}" srcOrd="0" destOrd="0" parTransId="{A6C942BD-2B3B-4F0E-8AC4-2EB74485EED5}" sibTransId="{49A9162E-EE2A-49CC-9B11-0983E3951317}"/>
    <dgm:cxn modelId="{B3311727-D52D-465F-99D5-EFACFD4407BD}" type="presOf" srcId="{C3F5BB05-B5BE-4FE4-AEA8-03409EAA042F}" destId="{67D7F98A-6F7D-4258-8D65-1BE5B8BB28A3}" srcOrd="0" destOrd="0" presId="urn:microsoft.com/office/officeart/2005/8/layout/matrix3"/>
    <dgm:cxn modelId="{23A9603A-5CB2-43B6-B239-1717ED510DAE}" srcId="{A5C79644-1B14-4A2C-8727-E42C09319ED2}" destId="{71E0A61A-58DC-48BD-8C24-9F2133551FEF}" srcOrd="2" destOrd="0" parTransId="{F438AC5E-AE99-4093-A02B-44CFB139B036}" sibTransId="{2B7A78AF-8192-47D2-8DD9-D18956D365DF}"/>
    <dgm:cxn modelId="{CF52DF3A-A809-45ED-9687-21A92E91A2D2}" srcId="{A5C79644-1B14-4A2C-8727-E42C09319ED2}" destId="{C3F5BB05-B5BE-4FE4-AEA8-03409EAA042F}" srcOrd="3" destOrd="0" parTransId="{45A8C3A3-2276-4A4D-9CC6-5AAEE4E8EEBA}" sibTransId="{2077A887-6C8B-4819-B506-55F4D9A66FB8}"/>
    <dgm:cxn modelId="{5474F83D-348A-4105-8462-A6C2B54CA91A}" type="presOf" srcId="{A4DB7218-618E-4A7D-820B-598B678F17F0}" destId="{E2973A89-A6B8-48A1-9CC9-7980617EE88D}" srcOrd="0" destOrd="0" presId="urn:microsoft.com/office/officeart/2005/8/layout/matrix3"/>
    <dgm:cxn modelId="{20A39D6A-0092-4BA0-A50E-7A7A71A0F80C}" srcId="{A5C79644-1B14-4A2C-8727-E42C09319ED2}" destId="{47DC19BD-922A-4D53-84BC-3DE9396C78D7}" srcOrd="1" destOrd="0" parTransId="{57CE6614-43A8-4848-A7E4-93B6D881D2E0}" sibTransId="{D6C55C49-C066-4822-8B27-D27C1364DC56}"/>
    <dgm:cxn modelId="{C02C5370-26DF-43E2-B39A-9C0CF7897D49}" type="presOf" srcId="{47DC19BD-922A-4D53-84BC-3DE9396C78D7}" destId="{3DE93B2B-1FCF-42FC-A8EA-A1647D57D92D}" srcOrd="0" destOrd="0" presId="urn:microsoft.com/office/officeart/2005/8/layout/matrix3"/>
    <dgm:cxn modelId="{AB6D5A54-8D1B-4536-9E50-C2AA34600935}" type="presOf" srcId="{71E0A61A-58DC-48BD-8C24-9F2133551FEF}" destId="{A06D756F-5680-4704-B9E8-DEE7B49F1C91}" srcOrd="0" destOrd="0" presId="urn:microsoft.com/office/officeart/2005/8/layout/matrix3"/>
    <dgm:cxn modelId="{D9FFB0A2-7E4D-4AAC-9A5B-A1291EE6B83F}" type="presOf" srcId="{A5C79644-1B14-4A2C-8727-E42C09319ED2}" destId="{90DA73CE-AC07-4254-943C-43E67AA983B4}" srcOrd="0" destOrd="0" presId="urn:microsoft.com/office/officeart/2005/8/layout/matrix3"/>
    <dgm:cxn modelId="{281FA040-E664-4676-A9EC-F7C2BEC9D323}" type="presParOf" srcId="{90DA73CE-AC07-4254-943C-43E67AA983B4}" destId="{66B18C36-4D36-48BE-BF5C-C80A239B9B8E}" srcOrd="0" destOrd="0" presId="urn:microsoft.com/office/officeart/2005/8/layout/matrix3"/>
    <dgm:cxn modelId="{0CA75484-683B-4495-BFB9-E0AA52DD5818}" type="presParOf" srcId="{90DA73CE-AC07-4254-943C-43E67AA983B4}" destId="{E2973A89-A6B8-48A1-9CC9-7980617EE88D}" srcOrd="1" destOrd="0" presId="urn:microsoft.com/office/officeart/2005/8/layout/matrix3"/>
    <dgm:cxn modelId="{50B5688B-9719-457B-B28E-749A27B7FE02}" type="presParOf" srcId="{90DA73CE-AC07-4254-943C-43E67AA983B4}" destId="{3DE93B2B-1FCF-42FC-A8EA-A1647D57D92D}" srcOrd="2" destOrd="0" presId="urn:microsoft.com/office/officeart/2005/8/layout/matrix3"/>
    <dgm:cxn modelId="{1E559F23-A523-48BA-A8F9-2CD942FE06B9}" type="presParOf" srcId="{90DA73CE-AC07-4254-943C-43E67AA983B4}" destId="{A06D756F-5680-4704-B9E8-DEE7B49F1C91}" srcOrd="3" destOrd="0" presId="urn:microsoft.com/office/officeart/2005/8/layout/matrix3"/>
    <dgm:cxn modelId="{C8E9898B-FBA6-4191-8A37-08893828C8A6}" type="presParOf" srcId="{90DA73CE-AC07-4254-943C-43E67AA983B4}" destId="{67D7F98A-6F7D-4258-8D65-1BE5B8BB28A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2C9C79-D15F-4999-BDCB-33CE85F4DF9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75ED35C6-1E81-4738-840E-8462A92AEA55}">
      <dgm:prSet/>
      <dgm:spPr/>
      <dgm:t>
        <a:bodyPr/>
        <a:lstStyle/>
        <a:p>
          <a:pPr rtl="0"/>
          <a:r>
            <a:rPr lang="en-US" sz="2100" dirty="0"/>
            <a:t>What’s New in Our Research! </a:t>
          </a:r>
        </a:p>
      </dgm:t>
    </dgm:pt>
    <dgm:pt modelId="{76B5E65D-712A-4DD4-ADD8-5EA936FF5D65}" type="parTrans" cxnId="{B1278510-DD9C-4707-A0E9-D90E2F5B1D1F}">
      <dgm:prSet/>
      <dgm:spPr/>
      <dgm:t>
        <a:bodyPr/>
        <a:lstStyle/>
        <a:p>
          <a:endParaRPr lang="en-US"/>
        </a:p>
      </dgm:t>
    </dgm:pt>
    <dgm:pt modelId="{8459F795-A70B-4CC2-BE17-ECCE020D01C7}" type="sibTrans" cxnId="{B1278510-DD9C-4707-A0E9-D90E2F5B1D1F}">
      <dgm:prSet/>
      <dgm:spPr/>
      <dgm:t>
        <a:bodyPr/>
        <a:lstStyle/>
        <a:p>
          <a:endParaRPr lang="en-US"/>
        </a:p>
      </dgm:t>
    </dgm:pt>
    <dgm:pt modelId="{04F932B4-B779-4F85-A269-005186AD19A3}">
      <dgm:prSet custT="1"/>
      <dgm:spPr/>
      <dgm:t>
        <a:bodyPr/>
        <a:lstStyle/>
        <a:p>
          <a:pPr rtl="0"/>
          <a:r>
            <a:rPr lang="en-US" sz="1800" dirty="0"/>
            <a:t>Deep Learning based on non linear Classification.</a:t>
          </a:r>
        </a:p>
      </dgm:t>
    </dgm:pt>
    <dgm:pt modelId="{05CD118D-6B10-4AF2-849C-0DC607E0C8A5}" type="parTrans" cxnId="{DF9BBC35-9549-454F-A298-5DE256AA0367}">
      <dgm:prSet/>
      <dgm:spPr/>
      <dgm:t>
        <a:bodyPr/>
        <a:lstStyle/>
        <a:p>
          <a:endParaRPr lang="en-US"/>
        </a:p>
      </dgm:t>
    </dgm:pt>
    <dgm:pt modelId="{6F2B75BC-1FFD-4886-992B-5615FDC36352}" type="sibTrans" cxnId="{DF9BBC35-9549-454F-A298-5DE256AA0367}">
      <dgm:prSet/>
      <dgm:spPr/>
      <dgm:t>
        <a:bodyPr/>
        <a:lstStyle/>
        <a:p>
          <a:endParaRPr lang="en-US"/>
        </a:p>
      </dgm:t>
    </dgm:pt>
    <dgm:pt modelId="{3C0BCCC9-A039-4074-80A5-C3AC46854723}">
      <dgm:prSet custT="1"/>
      <dgm:spPr/>
      <dgm:t>
        <a:bodyPr/>
        <a:lstStyle/>
        <a:p>
          <a:pPr rtl="0"/>
          <a:r>
            <a:rPr lang="en-US" sz="1800" dirty="0"/>
            <a:t>Low time stamp for LSTM network.</a:t>
          </a:r>
        </a:p>
      </dgm:t>
    </dgm:pt>
    <dgm:pt modelId="{63FD63BA-0F61-4BC2-BF19-57E713A1997B}" type="parTrans" cxnId="{4DC35B6E-B439-4FD0-80E6-F4B34179F6C2}">
      <dgm:prSet/>
      <dgm:spPr/>
      <dgm:t>
        <a:bodyPr/>
        <a:lstStyle/>
        <a:p>
          <a:endParaRPr lang="en-US"/>
        </a:p>
      </dgm:t>
    </dgm:pt>
    <dgm:pt modelId="{23D13413-9EDB-46E6-80FD-407035A47A72}" type="sibTrans" cxnId="{4DC35B6E-B439-4FD0-80E6-F4B34179F6C2}">
      <dgm:prSet/>
      <dgm:spPr/>
      <dgm:t>
        <a:bodyPr/>
        <a:lstStyle/>
        <a:p>
          <a:endParaRPr lang="en-US"/>
        </a:p>
      </dgm:t>
    </dgm:pt>
    <dgm:pt modelId="{F346842F-2A0F-4800-B658-6A0CA564C04E}">
      <dgm:prSet custT="1"/>
      <dgm:spPr/>
      <dgm:t>
        <a:bodyPr/>
        <a:lstStyle/>
        <a:p>
          <a:pPr rtl="0"/>
          <a:r>
            <a:rPr lang="en-US" sz="1800" dirty="0"/>
            <a:t>Less consumption of hardware.</a:t>
          </a:r>
        </a:p>
      </dgm:t>
    </dgm:pt>
    <dgm:pt modelId="{4EFECF37-3214-419F-869F-57A50C1EBE37}" type="parTrans" cxnId="{BB29FDFC-D6E9-4F8D-ABCB-F4A33B7A1D16}">
      <dgm:prSet/>
      <dgm:spPr/>
      <dgm:t>
        <a:bodyPr/>
        <a:lstStyle/>
        <a:p>
          <a:endParaRPr lang="en-US"/>
        </a:p>
      </dgm:t>
    </dgm:pt>
    <dgm:pt modelId="{367F12EA-F8B5-4A34-BFC0-C680FDB07036}" type="sibTrans" cxnId="{BB29FDFC-D6E9-4F8D-ABCB-F4A33B7A1D16}">
      <dgm:prSet/>
      <dgm:spPr/>
      <dgm:t>
        <a:bodyPr/>
        <a:lstStyle/>
        <a:p>
          <a:endParaRPr lang="en-US"/>
        </a:p>
      </dgm:t>
    </dgm:pt>
    <dgm:pt modelId="{E0ED3C00-256B-425A-9E89-16CD4E4FFD83}">
      <dgm:prSet custT="1"/>
      <dgm:spPr/>
      <dgm:t>
        <a:bodyPr/>
        <a:lstStyle/>
        <a:p>
          <a:pPr rtl="0"/>
          <a:r>
            <a:rPr lang="en-US" sz="1800" dirty="0"/>
            <a:t>Moderate accuracy on significant amount of less data.</a:t>
          </a:r>
        </a:p>
      </dgm:t>
    </dgm:pt>
    <dgm:pt modelId="{007FE071-0138-4741-8CDC-78935BD79729}" type="parTrans" cxnId="{7EEB31EE-DBEF-4B15-B3ED-9AC465B74E83}">
      <dgm:prSet/>
      <dgm:spPr/>
      <dgm:t>
        <a:bodyPr/>
        <a:lstStyle/>
        <a:p>
          <a:endParaRPr lang="en-US"/>
        </a:p>
      </dgm:t>
    </dgm:pt>
    <dgm:pt modelId="{E37F8472-C429-41B5-9F1E-F96B4A2982E0}" type="sibTrans" cxnId="{7EEB31EE-DBEF-4B15-B3ED-9AC465B74E83}">
      <dgm:prSet/>
      <dgm:spPr/>
      <dgm:t>
        <a:bodyPr/>
        <a:lstStyle/>
        <a:p>
          <a:endParaRPr lang="en-US"/>
        </a:p>
      </dgm:t>
    </dgm:pt>
    <dgm:pt modelId="{D6090D6D-544D-44DD-9DDE-72F6A7B1BB24}" type="pres">
      <dgm:prSet presAssocID="{2F2C9C79-D15F-4999-BDCB-33CE85F4DF98}" presName="CompostProcess" presStyleCnt="0">
        <dgm:presLayoutVars>
          <dgm:dir/>
          <dgm:resizeHandles val="exact"/>
        </dgm:presLayoutVars>
      </dgm:prSet>
      <dgm:spPr/>
    </dgm:pt>
    <dgm:pt modelId="{0EF2D8DF-B30A-4E7E-9B1F-6DC44F38FB2E}" type="pres">
      <dgm:prSet presAssocID="{2F2C9C79-D15F-4999-BDCB-33CE85F4DF98}" presName="arrow" presStyleLbl="bgShp" presStyleIdx="0" presStyleCnt="1"/>
      <dgm:spPr/>
    </dgm:pt>
    <dgm:pt modelId="{D4CD188D-3211-41F3-967E-F52F635518CE}" type="pres">
      <dgm:prSet presAssocID="{2F2C9C79-D15F-4999-BDCB-33CE85F4DF98}" presName="linearProcess" presStyleCnt="0"/>
      <dgm:spPr/>
    </dgm:pt>
    <dgm:pt modelId="{1294564B-DE92-41E4-A0E5-C3CE480ABD6F}" type="pres">
      <dgm:prSet presAssocID="{75ED35C6-1E81-4738-840E-8462A92AEA55}" presName="textNode" presStyleLbl="node1" presStyleIdx="0" presStyleCnt="1" custScaleX="107023" custScaleY="107647">
        <dgm:presLayoutVars>
          <dgm:bulletEnabled val="1"/>
        </dgm:presLayoutVars>
      </dgm:prSet>
      <dgm:spPr/>
    </dgm:pt>
  </dgm:ptLst>
  <dgm:cxnLst>
    <dgm:cxn modelId="{B1278510-DD9C-4707-A0E9-D90E2F5B1D1F}" srcId="{2F2C9C79-D15F-4999-BDCB-33CE85F4DF98}" destId="{75ED35C6-1E81-4738-840E-8462A92AEA55}" srcOrd="0" destOrd="0" parTransId="{76B5E65D-712A-4DD4-ADD8-5EA936FF5D65}" sibTransId="{8459F795-A70B-4CC2-BE17-ECCE020D01C7}"/>
    <dgm:cxn modelId="{E4961820-A104-47E3-BA34-321D5C0568CE}" type="presOf" srcId="{3C0BCCC9-A039-4074-80A5-C3AC46854723}" destId="{1294564B-DE92-41E4-A0E5-C3CE480ABD6F}" srcOrd="0" destOrd="2" presId="urn:microsoft.com/office/officeart/2005/8/layout/hProcess9"/>
    <dgm:cxn modelId="{DF9BBC35-9549-454F-A298-5DE256AA0367}" srcId="{75ED35C6-1E81-4738-840E-8462A92AEA55}" destId="{04F932B4-B779-4F85-A269-005186AD19A3}" srcOrd="0" destOrd="0" parTransId="{05CD118D-6B10-4AF2-849C-0DC607E0C8A5}" sibTransId="{6F2B75BC-1FFD-4886-992B-5615FDC36352}"/>
    <dgm:cxn modelId="{ABFD884A-8DAE-4D00-9C3D-D2CDE1369F76}" type="presOf" srcId="{F346842F-2A0F-4800-B658-6A0CA564C04E}" destId="{1294564B-DE92-41E4-A0E5-C3CE480ABD6F}" srcOrd="0" destOrd="3" presId="urn:microsoft.com/office/officeart/2005/8/layout/hProcess9"/>
    <dgm:cxn modelId="{4DC35B6E-B439-4FD0-80E6-F4B34179F6C2}" srcId="{75ED35C6-1E81-4738-840E-8462A92AEA55}" destId="{3C0BCCC9-A039-4074-80A5-C3AC46854723}" srcOrd="1" destOrd="0" parTransId="{63FD63BA-0F61-4BC2-BF19-57E713A1997B}" sibTransId="{23D13413-9EDB-46E6-80FD-407035A47A72}"/>
    <dgm:cxn modelId="{08DAE170-CFDA-4CBE-9DE5-7FAD1AB740D4}" type="presOf" srcId="{2F2C9C79-D15F-4999-BDCB-33CE85F4DF98}" destId="{D6090D6D-544D-44DD-9DDE-72F6A7B1BB24}" srcOrd="0" destOrd="0" presId="urn:microsoft.com/office/officeart/2005/8/layout/hProcess9"/>
    <dgm:cxn modelId="{BE6148C3-65DB-4FB9-B525-A14D679F4214}" type="presOf" srcId="{04F932B4-B779-4F85-A269-005186AD19A3}" destId="{1294564B-DE92-41E4-A0E5-C3CE480ABD6F}" srcOrd="0" destOrd="1" presId="urn:microsoft.com/office/officeart/2005/8/layout/hProcess9"/>
    <dgm:cxn modelId="{6456BDCA-3100-4B96-8A87-6E3CCDAB958B}" type="presOf" srcId="{E0ED3C00-256B-425A-9E89-16CD4E4FFD83}" destId="{1294564B-DE92-41E4-A0E5-C3CE480ABD6F}" srcOrd="0" destOrd="4" presId="urn:microsoft.com/office/officeart/2005/8/layout/hProcess9"/>
    <dgm:cxn modelId="{7EEB31EE-DBEF-4B15-B3ED-9AC465B74E83}" srcId="{75ED35C6-1E81-4738-840E-8462A92AEA55}" destId="{E0ED3C00-256B-425A-9E89-16CD4E4FFD83}" srcOrd="3" destOrd="0" parTransId="{007FE071-0138-4741-8CDC-78935BD79729}" sibTransId="{E37F8472-C429-41B5-9F1E-F96B4A2982E0}"/>
    <dgm:cxn modelId="{3A1F16F5-7F58-4DA0-8C48-B0AD6B553D0F}" type="presOf" srcId="{75ED35C6-1E81-4738-840E-8462A92AEA55}" destId="{1294564B-DE92-41E4-A0E5-C3CE480ABD6F}" srcOrd="0" destOrd="0" presId="urn:microsoft.com/office/officeart/2005/8/layout/hProcess9"/>
    <dgm:cxn modelId="{BB29FDFC-D6E9-4F8D-ABCB-F4A33B7A1D16}" srcId="{75ED35C6-1E81-4738-840E-8462A92AEA55}" destId="{F346842F-2A0F-4800-B658-6A0CA564C04E}" srcOrd="2" destOrd="0" parTransId="{4EFECF37-3214-419F-869F-57A50C1EBE37}" sibTransId="{367F12EA-F8B5-4A34-BFC0-C680FDB07036}"/>
    <dgm:cxn modelId="{56278917-7729-4644-88E4-69F3411C1465}" type="presParOf" srcId="{D6090D6D-544D-44DD-9DDE-72F6A7B1BB24}" destId="{0EF2D8DF-B30A-4E7E-9B1F-6DC44F38FB2E}" srcOrd="0" destOrd="0" presId="urn:microsoft.com/office/officeart/2005/8/layout/hProcess9"/>
    <dgm:cxn modelId="{7CF38FC2-5920-465F-816B-0D9A384F5DF3}" type="presParOf" srcId="{D6090D6D-544D-44DD-9DDE-72F6A7B1BB24}" destId="{D4CD188D-3211-41F3-967E-F52F635518CE}" srcOrd="1" destOrd="0" presId="urn:microsoft.com/office/officeart/2005/8/layout/hProcess9"/>
    <dgm:cxn modelId="{88FF8D4E-8E45-4099-A586-B2670F083DCE}" type="presParOf" srcId="{D4CD188D-3211-41F3-967E-F52F635518CE}" destId="{1294564B-DE92-41E4-A0E5-C3CE480ABD6F}"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D07333-FEEB-4454-9F51-EDFCDD84DC31}" type="doc">
      <dgm:prSet loTypeId="urn:microsoft.com/office/officeart/2008/layout/VerticalCurvedList" loCatId="list" qsTypeId="urn:microsoft.com/office/officeart/2005/8/quickstyle/simple1" qsCatId="simple" csTypeId="urn:microsoft.com/office/officeart/2005/8/colors/accent1_2" csCatId="accent1"/>
      <dgm:spPr/>
      <dgm:t>
        <a:bodyPr/>
        <a:lstStyle/>
        <a:p>
          <a:endParaRPr lang="en-US"/>
        </a:p>
      </dgm:t>
    </dgm:pt>
    <dgm:pt modelId="{D99B0AD0-168E-45DF-9ED7-FFAA0DF9B9AC}">
      <dgm:prSet/>
      <dgm:spPr/>
      <dgm:t>
        <a:bodyPr/>
        <a:lstStyle/>
        <a:p>
          <a:pPr rtl="0"/>
          <a:r>
            <a:rPr lang="en-US"/>
            <a:t>Identifying and handling the missing values</a:t>
          </a:r>
        </a:p>
      </dgm:t>
    </dgm:pt>
    <dgm:pt modelId="{6D7C9637-4A66-4E6E-87E7-73C705CE8741}" type="parTrans" cxnId="{FA58B926-7083-46B7-AC08-FFA070CF72D3}">
      <dgm:prSet/>
      <dgm:spPr/>
      <dgm:t>
        <a:bodyPr/>
        <a:lstStyle/>
        <a:p>
          <a:endParaRPr lang="en-US"/>
        </a:p>
      </dgm:t>
    </dgm:pt>
    <dgm:pt modelId="{BB08C644-D554-46E9-88B7-104B389EAED2}" type="sibTrans" cxnId="{FA58B926-7083-46B7-AC08-FFA070CF72D3}">
      <dgm:prSet/>
      <dgm:spPr/>
      <dgm:t>
        <a:bodyPr/>
        <a:lstStyle/>
        <a:p>
          <a:endParaRPr lang="en-US"/>
        </a:p>
      </dgm:t>
    </dgm:pt>
    <dgm:pt modelId="{F20B7FD0-8A88-4837-8261-F01900679788}">
      <dgm:prSet/>
      <dgm:spPr/>
      <dgm:t>
        <a:bodyPr/>
        <a:lstStyle/>
        <a:p>
          <a:pPr rtl="0"/>
          <a:r>
            <a:rPr lang="en-US"/>
            <a:t>Pearson Correlation for checking dependency</a:t>
          </a:r>
        </a:p>
      </dgm:t>
    </dgm:pt>
    <dgm:pt modelId="{D29AD2AD-C847-4EA2-9ABA-69BC441A1CC2}" type="parTrans" cxnId="{A772E3FC-194A-4E79-B218-D705032FD0F5}">
      <dgm:prSet/>
      <dgm:spPr/>
      <dgm:t>
        <a:bodyPr/>
        <a:lstStyle/>
        <a:p>
          <a:endParaRPr lang="en-US"/>
        </a:p>
      </dgm:t>
    </dgm:pt>
    <dgm:pt modelId="{63BE4AE3-5410-40FD-8299-1CABF278716D}" type="sibTrans" cxnId="{A772E3FC-194A-4E79-B218-D705032FD0F5}">
      <dgm:prSet/>
      <dgm:spPr/>
      <dgm:t>
        <a:bodyPr/>
        <a:lstStyle/>
        <a:p>
          <a:endParaRPr lang="en-US"/>
        </a:p>
      </dgm:t>
    </dgm:pt>
    <dgm:pt modelId="{F039F6F5-8305-4B2A-989E-AE5AE21FD654}">
      <dgm:prSet/>
      <dgm:spPr/>
      <dgm:t>
        <a:bodyPr/>
        <a:lstStyle/>
        <a:p>
          <a:pPr rtl="0"/>
          <a:r>
            <a:rPr lang="en-US"/>
            <a:t>Extracting the independent column</a:t>
          </a:r>
        </a:p>
      </dgm:t>
    </dgm:pt>
    <dgm:pt modelId="{DAB8A06F-146B-473E-B5AA-0226DBBCD1DF}" type="parTrans" cxnId="{F23F96DE-97F3-448E-B220-B6D447B09B09}">
      <dgm:prSet/>
      <dgm:spPr/>
      <dgm:t>
        <a:bodyPr/>
        <a:lstStyle/>
        <a:p>
          <a:endParaRPr lang="en-US"/>
        </a:p>
      </dgm:t>
    </dgm:pt>
    <dgm:pt modelId="{EAAB39A8-5EA5-44C2-A510-C16A3BFCE6C2}" type="sibTrans" cxnId="{F23F96DE-97F3-448E-B220-B6D447B09B09}">
      <dgm:prSet/>
      <dgm:spPr/>
      <dgm:t>
        <a:bodyPr/>
        <a:lstStyle/>
        <a:p>
          <a:endParaRPr lang="en-US"/>
        </a:p>
      </dgm:t>
    </dgm:pt>
    <dgm:pt modelId="{AD7C4B32-6CCF-4CCF-AAFC-77BA7B2CC776}">
      <dgm:prSet/>
      <dgm:spPr/>
      <dgm:t>
        <a:bodyPr/>
        <a:lstStyle/>
        <a:p>
          <a:pPr rtl="0"/>
          <a:r>
            <a:rPr lang="en-US"/>
            <a:t>Splitting the dataset</a:t>
          </a:r>
        </a:p>
      </dgm:t>
    </dgm:pt>
    <dgm:pt modelId="{260EB168-E10E-47DE-8709-1E40FBFD2676}" type="parTrans" cxnId="{E5501CD6-AADF-445F-AC67-02CCA183A0E9}">
      <dgm:prSet/>
      <dgm:spPr/>
      <dgm:t>
        <a:bodyPr/>
        <a:lstStyle/>
        <a:p>
          <a:endParaRPr lang="en-US"/>
        </a:p>
      </dgm:t>
    </dgm:pt>
    <dgm:pt modelId="{01C1B3AC-E59F-41C3-925B-8774E5BCAE20}" type="sibTrans" cxnId="{E5501CD6-AADF-445F-AC67-02CCA183A0E9}">
      <dgm:prSet/>
      <dgm:spPr/>
      <dgm:t>
        <a:bodyPr/>
        <a:lstStyle/>
        <a:p>
          <a:endParaRPr lang="en-US"/>
        </a:p>
      </dgm:t>
    </dgm:pt>
    <dgm:pt modelId="{0D0AE650-8511-48DB-90B6-E36585172093}">
      <dgm:prSet/>
      <dgm:spPr/>
      <dgm:t>
        <a:bodyPr/>
        <a:lstStyle/>
        <a:p>
          <a:pPr rtl="0"/>
          <a:r>
            <a:rPr lang="en-US"/>
            <a:t>Scaling the data</a:t>
          </a:r>
        </a:p>
      </dgm:t>
    </dgm:pt>
    <dgm:pt modelId="{51538A2E-D34B-43D6-AE3A-1A23505B7D1C}" type="parTrans" cxnId="{9F786426-DE15-4CB6-A072-44E69BDBF38B}">
      <dgm:prSet/>
      <dgm:spPr/>
      <dgm:t>
        <a:bodyPr/>
        <a:lstStyle/>
        <a:p>
          <a:endParaRPr lang="en-US"/>
        </a:p>
      </dgm:t>
    </dgm:pt>
    <dgm:pt modelId="{B46E5920-6EB9-42DE-97D5-1FAC94F6CF96}" type="sibTrans" cxnId="{9F786426-DE15-4CB6-A072-44E69BDBF38B}">
      <dgm:prSet/>
      <dgm:spPr/>
      <dgm:t>
        <a:bodyPr/>
        <a:lstStyle/>
        <a:p>
          <a:endParaRPr lang="en-US"/>
        </a:p>
      </dgm:t>
    </dgm:pt>
    <dgm:pt modelId="{859C2C0A-3293-4F04-AF84-DDA0A1BDA63A}">
      <dgm:prSet/>
      <dgm:spPr/>
      <dgm:t>
        <a:bodyPr/>
        <a:lstStyle/>
        <a:p>
          <a:pPr rtl="0"/>
          <a:r>
            <a:rPr lang="en-US"/>
            <a:t>Reshape and reformatting the data</a:t>
          </a:r>
        </a:p>
      </dgm:t>
    </dgm:pt>
    <dgm:pt modelId="{5EE44112-B823-4B7C-AA35-489257B127B4}" type="parTrans" cxnId="{BF803CEB-11B2-4A02-BAB9-5B2F06AC6AB9}">
      <dgm:prSet/>
      <dgm:spPr/>
      <dgm:t>
        <a:bodyPr/>
        <a:lstStyle/>
        <a:p>
          <a:endParaRPr lang="en-US"/>
        </a:p>
      </dgm:t>
    </dgm:pt>
    <dgm:pt modelId="{9A76D173-1F0E-4608-B0D0-8650071C6A80}" type="sibTrans" cxnId="{BF803CEB-11B2-4A02-BAB9-5B2F06AC6AB9}">
      <dgm:prSet/>
      <dgm:spPr/>
      <dgm:t>
        <a:bodyPr/>
        <a:lstStyle/>
        <a:p>
          <a:endParaRPr lang="en-US"/>
        </a:p>
      </dgm:t>
    </dgm:pt>
    <dgm:pt modelId="{99BB4833-8BB7-4E61-9681-9A5312B2856F}" type="pres">
      <dgm:prSet presAssocID="{4AD07333-FEEB-4454-9F51-EDFCDD84DC31}" presName="Name0" presStyleCnt="0">
        <dgm:presLayoutVars>
          <dgm:chMax val="7"/>
          <dgm:chPref val="7"/>
          <dgm:dir/>
        </dgm:presLayoutVars>
      </dgm:prSet>
      <dgm:spPr/>
    </dgm:pt>
    <dgm:pt modelId="{5BDE2F71-EC72-4B63-BCB6-8D650D65B1CC}" type="pres">
      <dgm:prSet presAssocID="{4AD07333-FEEB-4454-9F51-EDFCDD84DC31}" presName="Name1" presStyleCnt="0"/>
      <dgm:spPr/>
    </dgm:pt>
    <dgm:pt modelId="{85A19CA7-A037-4EBB-ACD3-6BAD451B54D5}" type="pres">
      <dgm:prSet presAssocID="{4AD07333-FEEB-4454-9F51-EDFCDD84DC31}" presName="cycle" presStyleCnt="0"/>
      <dgm:spPr/>
    </dgm:pt>
    <dgm:pt modelId="{4A7F5C24-7D7A-47F6-9AFA-43417EE19E6D}" type="pres">
      <dgm:prSet presAssocID="{4AD07333-FEEB-4454-9F51-EDFCDD84DC31}" presName="srcNode" presStyleLbl="node1" presStyleIdx="0" presStyleCnt="6"/>
      <dgm:spPr/>
    </dgm:pt>
    <dgm:pt modelId="{01C8557C-23FA-4E20-BF58-B315B46656AB}" type="pres">
      <dgm:prSet presAssocID="{4AD07333-FEEB-4454-9F51-EDFCDD84DC31}" presName="conn" presStyleLbl="parChTrans1D2" presStyleIdx="0" presStyleCnt="1"/>
      <dgm:spPr/>
    </dgm:pt>
    <dgm:pt modelId="{E1B33E0C-51D3-4A25-BACE-C629976FD413}" type="pres">
      <dgm:prSet presAssocID="{4AD07333-FEEB-4454-9F51-EDFCDD84DC31}" presName="extraNode" presStyleLbl="node1" presStyleIdx="0" presStyleCnt="6"/>
      <dgm:spPr/>
    </dgm:pt>
    <dgm:pt modelId="{EA3E6334-DB08-4C3D-A069-9C5D07815DA6}" type="pres">
      <dgm:prSet presAssocID="{4AD07333-FEEB-4454-9F51-EDFCDD84DC31}" presName="dstNode" presStyleLbl="node1" presStyleIdx="0" presStyleCnt="6"/>
      <dgm:spPr/>
    </dgm:pt>
    <dgm:pt modelId="{9CDF9552-1E4B-4CFD-B37C-F10734291200}" type="pres">
      <dgm:prSet presAssocID="{D99B0AD0-168E-45DF-9ED7-FFAA0DF9B9AC}" presName="text_1" presStyleLbl="node1" presStyleIdx="0" presStyleCnt="6">
        <dgm:presLayoutVars>
          <dgm:bulletEnabled val="1"/>
        </dgm:presLayoutVars>
      </dgm:prSet>
      <dgm:spPr/>
    </dgm:pt>
    <dgm:pt modelId="{17F3D18E-3061-41CD-AF7A-702158CBE3CC}" type="pres">
      <dgm:prSet presAssocID="{D99B0AD0-168E-45DF-9ED7-FFAA0DF9B9AC}" presName="accent_1" presStyleCnt="0"/>
      <dgm:spPr/>
    </dgm:pt>
    <dgm:pt modelId="{2D44B015-F295-4FB8-B9C7-D7D355952E01}" type="pres">
      <dgm:prSet presAssocID="{D99B0AD0-168E-45DF-9ED7-FFAA0DF9B9AC}" presName="accentRepeatNode" presStyleLbl="solidFgAcc1" presStyleIdx="0" presStyleCnt="6"/>
      <dgm:spPr/>
    </dgm:pt>
    <dgm:pt modelId="{B3FFED04-4524-493A-9136-89A66791E36C}" type="pres">
      <dgm:prSet presAssocID="{F20B7FD0-8A88-4837-8261-F01900679788}" presName="text_2" presStyleLbl="node1" presStyleIdx="1" presStyleCnt="6">
        <dgm:presLayoutVars>
          <dgm:bulletEnabled val="1"/>
        </dgm:presLayoutVars>
      </dgm:prSet>
      <dgm:spPr/>
    </dgm:pt>
    <dgm:pt modelId="{9D95F3EC-1067-440C-993E-483FC81EAE9A}" type="pres">
      <dgm:prSet presAssocID="{F20B7FD0-8A88-4837-8261-F01900679788}" presName="accent_2" presStyleCnt="0"/>
      <dgm:spPr/>
    </dgm:pt>
    <dgm:pt modelId="{0BE59F3A-8A71-4C5F-B9E0-863ECE806612}" type="pres">
      <dgm:prSet presAssocID="{F20B7FD0-8A88-4837-8261-F01900679788}" presName="accentRepeatNode" presStyleLbl="solidFgAcc1" presStyleIdx="1" presStyleCnt="6"/>
      <dgm:spPr/>
    </dgm:pt>
    <dgm:pt modelId="{BF1B27FA-43DE-4DBD-835D-351A21AFF9B6}" type="pres">
      <dgm:prSet presAssocID="{F039F6F5-8305-4B2A-989E-AE5AE21FD654}" presName="text_3" presStyleLbl="node1" presStyleIdx="2" presStyleCnt="6">
        <dgm:presLayoutVars>
          <dgm:bulletEnabled val="1"/>
        </dgm:presLayoutVars>
      </dgm:prSet>
      <dgm:spPr/>
    </dgm:pt>
    <dgm:pt modelId="{FDE8F3BD-5610-42C7-A5B0-A59FFF5575CC}" type="pres">
      <dgm:prSet presAssocID="{F039F6F5-8305-4B2A-989E-AE5AE21FD654}" presName="accent_3" presStyleCnt="0"/>
      <dgm:spPr/>
    </dgm:pt>
    <dgm:pt modelId="{B7FF35EB-73FE-43AD-AEE3-3E7853FE3B03}" type="pres">
      <dgm:prSet presAssocID="{F039F6F5-8305-4B2A-989E-AE5AE21FD654}" presName="accentRepeatNode" presStyleLbl="solidFgAcc1" presStyleIdx="2" presStyleCnt="6"/>
      <dgm:spPr/>
    </dgm:pt>
    <dgm:pt modelId="{21F79333-BA6A-4C00-9A05-9DB4E40731C0}" type="pres">
      <dgm:prSet presAssocID="{AD7C4B32-6CCF-4CCF-AAFC-77BA7B2CC776}" presName="text_4" presStyleLbl="node1" presStyleIdx="3" presStyleCnt="6">
        <dgm:presLayoutVars>
          <dgm:bulletEnabled val="1"/>
        </dgm:presLayoutVars>
      </dgm:prSet>
      <dgm:spPr/>
    </dgm:pt>
    <dgm:pt modelId="{72817D70-B1AC-444B-9188-D907EDF777F2}" type="pres">
      <dgm:prSet presAssocID="{AD7C4B32-6CCF-4CCF-AAFC-77BA7B2CC776}" presName="accent_4" presStyleCnt="0"/>
      <dgm:spPr/>
    </dgm:pt>
    <dgm:pt modelId="{7CA0ECDC-0CB3-4C31-8E09-C2C3F92A9D86}" type="pres">
      <dgm:prSet presAssocID="{AD7C4B32-6CCF-4CCF-AAFC-77BA7B2CC776}" presName="accentRepeatNode" presStyleLbl="solidFgAcc1" presStyleIdx="3" presStyleCnt="6"/>
      <dgm:spPr/>
    </dgm:pt>
    <dgm:pt modelId="{9CFA6A8D-BBD8-4950-A27D-4071D1A30AC4}" type="pres">
      <dgm:prSet presAssocID="{0D0AE650-8511-48DB-90B6-E36585172093}" presName="text_5" presStyleLbl="node1" presStyleIdx="4" presStyleCnt="6">
        <dgm:presLayoutVars>
          <dgm:bulletEnabled val="1"/>
        </dgm:presLayoutVars>
      </dgm:prSet>
      <dgm:spPr/>
    </dgm:pt>
    <dgm:pt modelId="{42E949FC-11B9-4B1B-98EE-183E58CE490F}" type="pres">
      <dgm:prSet presAssocID="{0D0AE650-8511-48DB-90B6-E36585172093}" presName="accent_5" presStyleCnt="0"/>
      <dgm:spPr/>
    </dgm:pt>
    <dgm:pt modelId="{33809FB9-84A0-4844-B635-B8FD8CB96133}" type="pres">
      <dgm:prSet presAssocID="{0D0AE650-8511-48DB-90B6-E36585172093}" presName="accentRepeatNode" presStyleLbl="solidFgAcc1" presStyleIdx="4" presStyleCnt="6"/>
      <dgm:spPr/>
    </dgm:pt>
    <dgm:pt modelId="{A6754A25-861D-429E-A977-7D33A6867303}" type="pres">
      <dgm:prSet presAssocID="{859C2C0A-3293-4F04-AF84-DDA0A1BDA63A}" presName="text_6" presStyleLbl="node1" presStyleIdx="5" presStyleCnt="6">
        <dgm:presLayoutVars>
          <dgm:bulletEnabled val="1"/>
        </dgm:presLayoutVars>
      </dgm:prSet>
      <dgm:spPr/>
    </dgm:pt>
    <dgm:pt modelId="{D7A0C421-A5E2-443F-A3CC-76E5FBDC2A44}" type="pres">
      <dgm:prSet presAssocID="{859C2C0A-3293-4F04-AF84-DDA0A1BDA63A}" presName="accent_6" presStyleCnt="0"/>
      <dgm:spPr/>
    </dgm:pt>
    <dgm:pt modelId="{AD7290CC-4F61-487F-9636-806DEEB55CE3}" type="pres">
      <dgm:prSet presAssocID="{859C2C0A-3293-4F04-AF84-DDA0A1BDA63A}" presName="accentRepeatNode" presStyleLbl="solidFgAcc1" presStyleIdx="5" presStyleCnt="6"/>
      <dgm:spPr/>
    </dgm:pt>
  </dgm:ptLst>
  <dgm:cxnLst>
    <dgm:cxn modelId="{97E6891F-2B97-451F-AF08-E8D7990ED8A6}" type="presOf" srcId="{F039F6F5-8305-4B2A-989E-AE5AE21FD654}" destId="{BF1B27FA-43DE-4DBD-835D-351A21AFF9B6}" srcOrd="0" destOrd="0" presId="urn:microsoft.com/office/officeart/2008/layout/VerticalCurvedList"/>
    <dgm:cxn modelId="{DC850D25-76DC-43C0-83D2-72EB31D8BB3A}" type="presOf" srcId="{859C2C0A-3293-4F04-AF84-DDA0A1BDA63A}" destId="{A6754A25-861D-429E-A977-7D33A6867303}" srcOrd="0" destOrd="0" presId="urn:microsoft.com/office/officeart/2008/layout/VerticalCurvedList"/>
    <dgm:cxn modelId="{9F786426-DE15-4CB6-A072-44E69BDBF38B}" srcId="{4AD07333-FEEB-4454-9F51-EDFCDD84DC31}" destId="{0D0AE650-8511-48DB-90B6-E36585172093}" srcOrd="4" destOrd="0" parTransId="{51538A2E-D34B-43D6-AE3A-1A23505B7D1C}" sibTransId="{B46E5920-6EB9-42DE-97D5-1FAC94F6CF96}"/>
    <dgm:cxn modelId="{FA58B926-7083-46B7-AC08-FFA070CF72D3}" srcId="{4AD07333-FEEB-4454-9F51-EDFCDD84DC31}" destId="{D99B0AD0-168E-45DF-9ED7-FFAA0DF9B9AC}" srcOrd="0" destOrd="0" parTransId="{6D7C9637-4A66-4E6E-87E7-73C705CE8741}" sibTransId="{BB08C644-D554-46E9-88B7-104B389EAED2}"/>
    <dgm:cxn modelId="{D0FF1892-1A75-4053-889B-C51E78528BA6}" type="presOf" srcId="{F20B7FD0-8A88-4837-8261-F01900679788}" destId="{B3FFED04-4524-493A-9136-89A66791E36C}" srcOrd="0" destOrd="0" presId="urn:microsoft.com/office/officeart/2008/layout/VerticalCurvedList"/>
    <dgm:cxn modelId="{9B5404A4-82C9-4801-AA03-0228714D6FBA}" type="presOf" srcId="{AD7C4B32-6CCF-4CCF-AAFC-77BA7B2CC776}" destId="{21F79333-BA6A-4C00-9A05-9DB4E40731C0}" srcOrd="0" destOrd="0" presId="urn:microsoft.com/office/officeart/2008/layout/VerticalCurvedList"/>
    <dgm:cxn modelId="{CC3E78AF-6B19-47C6-A18F-51CCEC5A374A}" type="presOf" srcId="{4AD07333-FEEB-4454-9F51-EDFCDD84DC31}" destId="{99BB4833-8BB7-4E61-9681-9A5312B2856F}" srcOrd="0" destOrd="0" presId="urn:microsoft.com/office/officeart/2008/layout/VerticalCurvedList"/>
    <dgm:cxn modelId="{9AE6E3D5-4C87-4BEA-8BDE-5861F4A303C4}" type="presOf" srcId="{D99B0AD0-168E-45DF-9ED7-FFAA0DF9B9AC}" destId="{9CDF9552-1E4B-4CFD-B37C-F10734291200}" srcOrd="0" destOrd="0" presId="urn:microsoft.com/office/officeart/2008/layout/VerticalCurvedList"/>
    <dgm:cxn modelId="{E5501CD6-AADF-445F-AC67-02CCA183A0E9}" srcId="{4AD07333-FEEB-4454-9F51-EDFCDD84DC31}" destId="{AD7C4B32-6CCF-4CCF-AAFC-77BA7B2CC776}" srcOrd="3" destOrd="0" parTransId="{260EB168-E10E-47DE-8709-1E40FBFD2676}" sibTransId="{01C1B3AC-E59F-41C3-925B-8774E5BCAE20}"/>
    <dgm:cxn modelId="{F23F96DE-97F3-448E-B220-B6D447B09B09}" srcId="{4AD07333-FEEB-4454-9F51-EDFCDD84DC31}" destId="{F039F6F5-8305-4B2A-989E-AE5AE21FD654}" srcOrd="2" destOrd="0" parTransId="{DAB8A06F-146B-473E-B5AA-0226DBBCD1DF}" sibTransId="{EAAB39A8-5EA5-44C2-A510-C16A3BFCE6C2}"/>
    <dgm:cxn modelId="{BF803CEB-11B2-4A02-BAB9-5B2F06AC6AB9}" srcId="{4AD07333-FEEB-4454-9F51-EDFCDD84DC31}" destId="{859C2C0A-3293-4F04-AF84-DDA0A1BDA63A}" srcOrd="5" destOrd="0" parTransId="{5EE44112-B823-4B7C-AA35-489257B127B4}" sibTransId="{9A76D173-1F0E-4608-B0D0-8650071C6A80}"/>
    <dgm:cxn modelId="{09FDB2FC-6866-436D-B63D-3A93DD461580}" type="presOf" srcId="{BB08C644-D554-46E9-88B7-104B389EAED2}" destId="{01C8557C-23FA-4E20-BF58-B315B46656AB}" srcOrd="0" destOrd="0" presId="urn:microsoft.com/office/officeart/2008/layout/VerticalCurvedList"/>
    <dgm:cxn modelId="{A772E3FC-194A-4E79-B218-D705032FD0F5}" srcId="{4AD07333-FEEB-4454-9F51-EDFCDD84DC31}" destId="{F20B7FD0-8A88-4837-8261-F01900679788}" srcOrd="1" destOrd="0" parTransId="{D29AD2AD-C847-4EA2-9ABA-69BC441A1CC2}" sibTransId="{63BE4AE3-5410-40FD-8299-1CABF278716D}"/>
    <dgm:cxn modelId="{29710AFE-8578-4D5D-8159-FCE1ECF901E3}" type="presOf" srcId="{0D0AE650-8511-48DB-90B6-E36585172093}" destId="{9CFA6A8D-BBD8-4950-A27D-4071D1A30AC4}" srcOrd="0" destOrd="0" presId="urn:microsoft.com/office/officeart/2008/layout/VerticalCurvedList"/>
    <dgm:cxn modelId="{57218980-6034-4038-9C4E-FC13FA32B287}" type="presParOf" srcId="{99BB4833-8BB7-4E61-9681-9A5312B2856F}" destId="{5BDE2F71-EC72-4B63-BCB6-8D650D65B1CC}" srcOrd="0" destOrd="0" presId="urn:microsoft.com/office/officeart/2008/layout/VerticalCurvedList"/>
    <dgm:cxn modelId="{85DBABFF-4808-43B2-B824-C1DA7B657AD9}" type="presParOf" srcId="{5BDE2F71-EC72-4B63-BCB6-8D650D65B1CC}" destId="{85A19CA7-A037-4EBB-ACD3-6BAD451B54D5}" srcOrd="0" destOrd="0" presId="urn:microsoft.com/office/officeart/2008/layout/VerticalCurvedList"/>
    <dgm:cxn modelId="{619BE4E0-FF5E-44C7-B66F-453DD5DB8300}" type="presParOf" srcId="{85A19CA7-A037-4EBB-ACD3-6BAD451B54D5}" destId="{4A7F5C24-7D7A-47F6-9AFA-43417EE19E6D}" srcOrd="0" destOrd="0" presId="urn:microsoft.com/office/officeart/2008/layout/VerticalCurvedList"/>
    <dgm:cxn modelId="{59A81041-86E1-4554-B1B7-CB4EFADD9CA9}" type="presParOf" srcId="{85A19CA7-A037-4EBB-ACD3-6BAD451B54D5}" destId="{01C8557C-23FA-4E20-BF58-B315B46656AB}" srcOrd="1" destOrd="0" presId="urn:microsoft.com/office/officeart/2008/layout/VerticalCurvedList"/>
    <dgm:cxn modelId="{50E7B4C1-53ED-45D0-869E-3D1D38945C1D}" type="presParOf" srcId="{85A19CA7-A037-4EBB-ACD3-6BAD451B54D5}" destId="{E1B33E0C-51D3-4A25-BACE-C629976FD413}" srcOrd="2" destOrd="0" presId="urn:microsoft.com/office/officeart/2008/layout/VerticalCurvedList"/>
    <dgm:cxn modelId="{6B391109-807D-449A-B6E8-69FE6997F6D4}" type="presParOf" srcId="{85A19CA7-A037-4EBB-ACD3-6BAD451B54D5}" destId="{EA3E6334-DB08-4C3D-A069-9C5D07815DA6}" srcOrd="3" destOrd="0" presId="urn:microsoft.com/office/officeart/2008/layout/VerticalCurvedList"/>
    <dgm:cxn modelId="{78D583F4-4589-437A-A9E9-9B8F2E302293}" type="presParOf" srcId="{5BDE2F71-EC72-4B63-BCB6-8D650D65B1CC}" destId="{9CDF9552-1E4B-4CFD-B37C-F10734291200}" srcOrd="1" destOrd="0" presId="urn:microsoft.com/office/officeart/2008/layout/VerticalCurvedList"/>
    <dgm:cxn modelId="{549AA9BA-875E-43B0-85F6-F5BD6CC617F9}" type="presParOf" srcId="{5BDE2F71-EC72-4B63-BCB6-8D650D65B1CC}" destId="{17F3D18E-3061-41CD-AF7A-702158CBE3CC}" srcOrd="2" destOrd="0" presId="urn:microsoft.com/office/officeart/2008/layout/VerticalCurvedList"/>
    <dgm:cxn modelId="{D2A44490-CB40-4C5F-AA9C-2B144B7B0186}" type="presParOf" srcId="{17F3D18E-3061-41CD-AF7A-702158CBE3CC}" destId="{2D44B015-F295-4FB8-B9C7-D7D355952E01}" srcOrd="0" destOrd="0" presId="urn:microsoft.com/office/officeart/2008/layout/VerticalCurvedList"/>
    <dgm:cxn modelId="{4C2C6C05-8047-4F14-88C0-D397E3FDCC75}" type="presParOf" srcId="{5BDE2F71-EC72-4B63-BCB6-8D650D65B1CC}" destId="{B3FFED04-4524-493A-9136-89A66791E36C}" srcOrd="3" destOrd="0" presId="urn:microsoft.com/office/officeart/2008/layout/VerticalCurvedList"/>
    <dgm:cxn modelId="{4588FF20-F53E-4C2D-92EC-70EC480AC06D}" type="presParOf" srcId="{5BDE2F71-EC72-4B63-BCB6-8D650D65B1CC}" destId="{9D95F3EC-1067-440C-993E-483FC81EAE9A}" srcOrd="4" destOrd="0" presId="urn:microsoft.com/office/officeart/2008/layout/VerticalCurvedList"/>
    <dgm:cxn modelId="{B612ED8E-5EAC-4845-A7F3-D7E4082CE0CD}" type="presParOf" srcId="{9D95F3EC-1067-440C-993E-483FC81EAE9A}" destId="{0BE59F3A-8A71-4C5F-B9E0-863ECE806612}" srcOrd="0" destOrd="0" presId="urn:microsoft.com/office/officeart/2008/layout/VerticalCurvedList"/>
    <dgm:cxn modelId="{7B8C9174-4944-4B5A-904B-77D30A312E84}" type="presParOf" srcId="{5BDE2F71-EC72-4B63-BCB6-8D650D65B1CC}" destId="{BF1B27FA-43DE-4DBD-835D-351A21AFF9B6}" srcOrd="5" destOrd="0" presId="urn:microsoft.com/office/officeart/2008/layout/VerticalCurvedList"/>
    <dgm:cxn modelId="{1D0AF13F-5FB6-439B-B33D-1C80BF59D814}" type="presParOf" srcId="{5BDE2F71-EC72-4B63-BCB6-8D650D65B1CC}" destId="{FDE8F3BD-5610-42C7-A5B0-A59FFF5575CC}" srcOrd="6" destOrd="0" presId="urn:microsoft.com/office/officeart/2008/layout/VerticalCurvedList"/>
    <dgm:cxn modelId="{30EEBCCC-7118-474D-88CE-CC3C9F01A673}" type="presParOf" srcId="{FDE8F3BD-5610-42C7-A5B0-A59FFF5575CC}" destId="{B7FF35EB-73FE-43AD-AEE3-3E7853FE3B03}" srcOrd="0" destOrd="0" presId="urn:microsoft.com/office/officeart/2008/layout/VerticalCurvedList"/>
    <dgm:cxn modelId="{6E011547-5533-4B5C-BBE7-AD25649C530B}" type="presParOf" srcId="{5BDE2F71-EC72-4B63-BCB6-8D650D65B1CC}" destId="{21F79333-BA6A-4C00-9A05-9DB4E40731C0}" srcOrd="7" destOrd="0" presId="urn:microsoft.com/office/officeart/2008/layout/VerticalCurvedList"/>
    <dgm:cxn modelId="{27D16F82-AA17-4AE9-A3FB-BF306C929629}" type="presParOf" srcId="{5BDE2F71-EC72-4B63-BCB6-8D650D65B1CC}" destId="{72817D70-B1AC-444B-9188-D907EDF777F2}" srcOrd="8" destOrd="0" presId="urn:microsoft.com/office/officeart/2008/layout/VerticalCurvedList"/>
    <dgm:cxn modelId="{F060BD40-7D89-4F56-9FC6-36558E0C2BEB}" type="presParOf" srcId="{72817D70-B1AC-444B-9188-D907EDF777F2}" destId="{7CA0ECDC-0CB3-4C31-8E09-C2C3F92A9D86}" srcOrd="0" destOrd="0" presId="urn:microsoft.com/office/officeart/2008/layout/VerticalCurvedList"/>
    <dgm:cxn modelId="{8A510BCE-3856-45CC-9164-CDD0B5817565}" type="presParOf" srcId="{5BDE2F71-EC72-4B63-BCB6-8D650D65B1CC}" destId="{9CFA6A8D-BBD8-4950-A27D-4071D1A30AC4}" srcOrd="9" destOrd="0" presId="urn:microsoft.com/office/officeart/2008/layout/VerticalCurvedList"/>
    <dgm:cxn modelId="{6BC80152-612E-4370-874D-51C983720499}" type="presParOf" srcId="{5BDE2F71-EC72-4B63-BCB6-8D650D65B1CC}" destId="{42E949FC-11B9-4B1B-98EE-183E58CE490F}" srcOrd="10" destOrd="0" presId="urn:microsoft.com/office/officeart/2008/layout/VerticalCurvedList"/>
    <dgm:cxn modelId="{88DA053A-9568-4BB6-A3F1-8DFFD917330B}" type="presParOf" srcId="{42E949FC-11B9-4B1B-98EE-183E58CE490F}" destId="{33809FB9-84A0-4844-B635-B8FD8CB96133}" srcOrd="0" destOrd="0" presId="urn:microsoft.com/office/officeart/2008/layout/VerticalCurvedList"/>
    <dgm:cxn modelId="{EF6D12C0-F0BC-47B6-9394-CC236346F327}" type="presParOf" srcId="{5BDE2F71-EC72-4B63-BCB6-8D650D65B1CC}" destId="{A6754A25-861D-429E-A977-7D33A6867303}" srcOrd="11" destOrd="0" presId="urn:microsoft.com/office/officeart/2008/layout/VerticalCurvedList"/>
    <dgm:cxn modelId="{0CFCADF3-D76D-4AE7-B126-33C1985889C2}" type="presParOf" srcId="{5BDE2F71-EC72-4B63-BCB6-8D650D65B1CC}" destId="{D7A0C421-A5E2-443F-A3CC-76E5FBDC2A44}" srcOrd="12" destOrd="0" presId="urn:microsoft.com/office/officeart/2008/layout/VerticalCurvedList"/>
    <dgm:cxn modelId="{83D8E2E4-AA37-411B-BE39-E522C2842A03}" type="presParOf" srcId="{D7A0C421-A5E2-443F-A3CC-76E5FBDC2A44}" destId="{AD7290CC-4F61-487F-9636-806DEEB55CE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1BECAE-AC6F-483A-9951-FB742A2F8475}"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en-US"/>
        </a:p>
      </dgm:t>
    </dgm:pt>
    <dgm:pt modelId="{ACF52B99-2045-4C96-B8F5-DE9F4F726B15}">
      <dgm:prSet custT="1"/>
      <dgm:spPr/>
      <dgm:t>
        <a:bodyPr/>
        <a:lstStyle/>
        <a:p>
          <a:pPr rtl="0"/>
          <a:r>
            <a:rPr lang="en-US" sz="2000" dirty="0"/>
            <a:t>Data has been collected from this two sources</a:t>
          </a:r>
        </a:p>
      </dgm:t>
    </dgm:pt>
    <dgm:pt modelId="{0E7F6352-1F73-4354-B2D2-BD592D00B3E6}" type="parTrans" cxnId="{9E5651A4-B602-4E40-9859-579C460F9723}">
      <dgm:prSet/>
      <dgm:spPr/>
      <dgm:t>
        <a:bodyPr/>
        <a:lstStyle/>
        <a:p>
          <a:endParaRPr lang="en-US"/>
        </a:p>
      </dgm:t>
    </dgm:pt>
    <dgm:pt modelId="{0ADF0163-5775-45FA-9C2E-A70888AB5285}" type="sibTrans" cxnId="{9E5651A4-B602-4E40-9859-579C460F9723}">
      <dgm:prSet/>
      <dgm:spPr/>
      <dgm:t>
        <a:bodyPr/>
        <a:lstStyle/>
        <a:p>
          <a:endParaRPr lang="en-US"/>
        </a:p>
      </dgm:t>
    </dgm:pt>
    <dgm:pt modelId="{24ECD571-54EE-480B-8A71-71F3991A74CA}">
      <dgm:prSet custT="1"/>
      <dgm:spPr/>
      <dgm:t>
        <a:bodyPr/>
        <a:lstStyle/>
        <a:p>
          <a:pPr rtl="0"/>
          <a:r>
            <a:rPr lang="en-US" sz="2000" dirty="0"/>
            <a:t>Kaggle </a:t>
          </a:r>
          <a:r>
            <a:rPr lang="en-US" sz="1000" dirty="0"/>
            <a:t>[</a:t>
          </a:r>
          <a:r>
            <a:rPr lang="en-US" sz="1100" dirty="0"/>
            <a:t>www.kaggle.com/mahmudulhaque/dsebd</a:t>
          </a:r>
          <a:r>
            <a:rPr lang="en-US" sz="1000" dirty="0"/>
            <a:t>]</a:t>
          </a:r>
        </a:p>
      </dgm:t>
    </dgm:pt>
    <dgm:pt modelId="{87F6CEB9-BDB6-43BA-88B4-AC425ABA3021}" type="parTrans" cxnId="{AF97520F-D902-4E8E-BECD-7C0550511033}">
      <dgm:prSet/>
      <dgm:spPr/>
      <dgm:t>
        <a:bodyPr/>
        <a:lstStyle/>
        <a:p>
          <a:endParaRPr lang="en-US"/>
        </a:p>
      </dgm:t>
    </dgm:pt>
    <dgm:pt modelId="{CF7D63C9-90D6-40B0-9C10-461B72DDFBF3}" type="sibTrans" cxnId="{AF97520F-D902-4E8E-BECD-7C0550511033}">
      <dgm:prSet/>
      <dgm:spPr/>
      <dgm:t>
        <a:bodyPr/>
        <a:lstStyle/>
        <a:p>
          <a:endParaRPr lang="en-US"/>
        </a:p>
      </dgm:t>
    </dgm:pt>
    <dgm:pt modelId="{7FE42628-1A3C-456D-AE23-27F62695BAC1}">
      <dgm:prSet custT="1"/>
      <dgm:spPr/>
      <dgm:t>
        <a:bodyPr/>
        <a:lstStyle/>
        <a:p>
          <a:pPr rtl="0"/>
          <a:r>
            <a:rPr lang="en-US" sz="2000" dirty="0"/>
            <a:t>Dhaka Stock Exchange </a:t>
          </a:r>
          <a:r>
            <a:rPr lang="en-US" sz="1100" dirty="0"/>
            <a:t>[www.dse.com.bd/data_archive.php]</a:t>
          </a:r>
        </a:p>
      </dgm:t>
    </dgm:pt>
    <dgm:pt modelId="{B11F516B-4EB7-4E96-9E9F-9D0E802AF91B}" type="parTrans" cxnId="{613224A1-D143-4BE4-A913-538D36C48E66}">
      <dgm:prSet/>
      <dgm:spPr/>
      <dgm:t>
        <a:bodyPr/>
        <a:lstStyle/>
        <a:p>
          <a:endParaRPr lang="en-US"/>
        </a:p>
      </dgm:t>
    </dgm:pt>
    <dgm:pt modelId="{08C40928-D9B4-4CB1-B8D7-ECEDF4D1BEFB}" type="sibTrans" cxnId="{613224A1-D143-4BE4-A913-538D36C48E66}">
      <dgm:prSet/>
      <dgm:spPr/>
      <dgm:t>
        <a:bodyPr/>
        <a:lstStyle/>
        <a:p>
          <a:endParaRPr lang="en-US"/>
        </a:p>
      </dgm:t>
    </dgm:pt>
    <dgm:pt modelId="{98AFF7B2-6D79-4AF9-A271-829F2AA191DB}" type="pres">
      <dgm:prSet presAssocID="{D61BECAE-AC6F-483A-9951-FB742A2F8475}" presName="hierChild1" presStyleCnt="0">
        <dgm:presLayoutVars>
          <dgm:orgChart val="1"/>
          <dgm:chPref val="1"/>
          <dgm:dir/>
          <dgm:animOne val="branch"/>
          <dgm:animLvl val="lvl"/>
          <dgm:resizeHandles/>
        </dgm:presLayoutVars>
      </dgm:prSet>
      <dgm:spPr/>
    </dgm:pt>
    <dgm:pt modelId="{C57C5E22-BC86-4911-905C-4061F95DE34E}" type="pres">
      <dgm:prSet presAssocID="{ACF52B99-2045-4C96-B8F5-DE9F4F726B15}" presName="hierRoot1" presStyleCnt="0">
        <dgm:presLayoutVars>
          <dgm:hierBranch val="init"/>
        </dgm:presLayoutVars>
      </dgm:prSet>
      <dgm:spPr/>
    </dgm:pt>
    <dgm:pt modelId="{3CD9471C-891D-4D9E-839C-8EDA0F4B5002}" type="pres">
      <dgm:prSet presAssocID="{ACF52B99-2045-4C96-B8F5-DE9F4F726B15}" presName="rootComposite1" presStyleCnt="0"/>
      <dgm:spPr/>
    </dgm:pt>
    <dgm:pt modelId="{2D8A3FCF-A10D-4E3C-B9C9-91718C924BD6}" type="pres">
      <dgm:prSet presAssocID="{ACF52B99-2045-4C96-B8F5-DE9F4F726B15}" presName="rootText1" presStyleLbl="node0" presStyleIdx="0" presStyleCnt="1">
        <dgm:presLayoutVars>
          <dgm:chPref val="3"/>
        </dgm:presLayoutVars>
      </dgm:prSet>
      <dgm:spPr/>
    </dgm:pt>
    <dgm:pt modelId="{8E1773AD-F245-484A-9C2C-6287341E6196}" type="pres">
      <dgm:prSet presAssocID="{ACF52B99-2045-4C96-B8F5-DE9F4F726B15}" presName="rootConnector1" presStyleLbl="node1" presStyleIdx="0" presStyleCnt="0"/>
      <dgm:spPr/>
    </dgm:pt>
    <dgm:pt modelId="{86AE50CE-C55E-46FE-8ECF-C5C82D84BBDD}" type="pres">
      <dgm:prSet presAssocID="{ACF52B99-2045-4C96-B8F5-DE9F4F726B15}" presName="hierChild2" presStyleCnt="0"/>
      <dgm:spPr/>
    </dgm:pt>
    <dgm:pt modelId="{66FC3584-6717-4098-BC63-1D8E6D25A60E}" type="pres">
      <dgm:prSet presAssocID="{87F6CEB9-BDB6-43BA-88B4-AC425ABA3021}" presName="Name37" presStyleLbl="parChTrans1D2" presStyleIdx="0" presStyleCnt="2"/>
      <dgm:spPr/>
    </dgm:pt>
    <dgm:pt modelId="{4BFE7235-6799-4CBC-A709-AB348193EE44}" type="pres">
      <dgm:prSet presAssocID="{24ECD571-54EE-480B-8A71-71F3991A74CA}" presName="hierRoot2" presStyleCnt="0">
        <dgm:presLayoutVars>
          <dgm:hierBranch val="init"/>
        </dgm:presLayoutVars>
      </dgm:prSet>
      <dgm:spPr/>
    </dgm:pt>
    <dgm:pt modelId="{1F424D3B-949D-40DA-94B8-1D96F3C8DC8B}" type="pres">
      <dgm:prSet presAssocID="{24ECD571-54EE-480B-8A71-71F3991A74CA}" presName="rootComposite" presStyleCnt="0"/>
      <dgm:spPr/>
    </dgm:pt>
    <dgm:pt modelId="{C36D7226-B02E-4A6F-9342-F7B6C22577FA}" type="pres">
      <dgm:prSet presAssocID="{24ECD571-54EE-480B-8A71-71F3991A74CA}" presName="rootText" presStyleLbl="node2" presStyleIdx="0" presStyleCnt="2" custLinFactNeighborX="-53" custLinFactNeighborY="1115">
        <dgm:presLayoutVars>
          <dgm:chPref val="3"/>
        </dgm:presLayoutVars>
      </dgm:prSet>
      <dgm:spPr/>
    </dgm:pt>
    <dgm:pt modelId="{8CD4FDD5-19C0-4BC1-8727-B69FCE6E2404}" type="pres">
      <dgm:prSet presAssocID="{24ECD571-54EE-480B-8A71-71F3991A74CA}" presName="rootConnector" presStyleLbl="node2" presStyleIdx="0" presStyleCnt="2"/>
      <dgm:spPr/>
    </dgm:pt>
    <dgm:pt modelId="{81B9F8D9-6450-492C-A359-D7C5CA197F84}" type="pres">
      <dgm:prSet presAssocID="{24ECD571-54EE-480B-8A71-71F3991A74CA}" presName="hierChild4" presStyleCnt="0"/>
      <dgm:spPr/>
    </dgm:pt>
    <dgm:pt modelId="{C2414AF2-004A-4475-A464-BB4B0259AA55}" type="pres">
      <dgm:prSet presAssocID="{24ECD571-54EE-480B-8A71-71F3991A74CA}" presName="hierChild5" presStyleCnt="0"/>
      <dgm:spPr/>
    </dgm:pt>
    <dgm:pt modelId="{88CE9E62-447A-4263-830E-7DE0BD2BEB79}" type="pres">
      <dgm:prSet presAssocID="{B11F516B-4EB7-4E96-9E9F-9D0E802AF91B}" presName="Name37" presStyleLbl="parChTrans1D2" presStyleIdx="1" presStyleCnt="2"/>
      <dgm:spPr/>
    </dgm:pt>
    <dgm:pt modelId="{967DD1BB-3724-42F1-8BC4-02FE880D8CAF}" type="pres">
      <dgm:prSet presAssocID="{7FE42628-1A3C-456D-AE23-27F62695BAC1}" presName="hierRoot2" presStyleCnt="0">
        <dgm:presLayoutVars>
          <dgm:hierBranch val="init"/>
        </dgm:presLayoutVars>
      </dgm:prSet>
      <dgm:spPr/>
    </dgm:pt>
    <dgm:pt modelId="{BDC7EBC8-64BD-4CEF-BC09-BF5A443EA1DF}" type="pres">
      <dgm:prSet presAssocID="{7FE42628-1A3C-456D-AE23-27F62695BAC1}" presName="rootComposite" presStyleCnt="0"/>
      <dgm:spPr/>
    </dgm:pt>
    <dgm:pt modelId="{9D918C93-D69B-4669-8329-C03C8FBE4F90}" type="pres">
      <dgm:prSet presAssocID="{7FE42628-1A3C-456D-AE23-27F62695BAC1}" presName="rootText" presStyleLbl="node2" presStyleIdx="1" presStyleCnt="2">
        <dgm:presLayoutVars>
          <dgm:chPref val="3"/>
        </dgm:presLayoutVars>
      </dgm:prSet>
      <dgm:spPr/>
    </dgm:pt>
    <dgm:pt modelId="{80979C44-1A29-40B8-AAD6-3A90E21E08B5}" type="pres">
      <dgm:prSet presAssocID="{7FE42628-1A3C-456D-AE23-27F62695BAC1}" presName="rootConnector" presStyleLbl="node2" presStyleIdx="1" presStyleCnt="2"/>
      <dgm:spPr/>
    </dgm:pt>
    <dgm:pt modelId="{2EC848F4-92F4-4E4D-8B16-215D9C9D1147}" type="pres">
      <dgm:prSet presAssocID="{7FE42628-1A3C-456D-AE23-27F62695BAC1}" presName="hierChild4" presStyleCnt="0"/>
      <dgm:spPr/>
    </dgm:pt>
    <dgm:pt modelId="{7FCB0FD2-393B-4599-B149-62E5D4BD0A24}" type="pres">
      <dgm:prSet presAssocID="{7FE42628-1A3C-456D-AE23-27F62695BAC1}" presName="hierChild5" presStyleCnt="0"/>
      <dgm:spPr/>
    </dgm:pt>
    <dgm:pt modelId="{96F8974D-0D93-45E9-BEC4-E758356D88BF}" type="pres">
      <dgm:prSet presAssocID="{ACF52B99-2045-4C96-B8F5-DE9F4F726B15}" presName="hierChild3" presStyleCnt="0"/>
      <dgm:spPr/>
    </dgm:pt>
  </dgm:ptLst>
  <dgm:cxnLst>
    <dgm:cxn modelId="{19EA1003-1A25-4EEF-A722-3C119395AF15}" type="presOf" srcId="{ACF52B99-2045-4C96-B8F5-DE9F4F726B15}" destId="{2D8A3FCF-A10D-4E3C-B9C9-91718C924BD6}" srcOrd="0" destOrd="0" presId="urn:microsoft.com/office/officeart/2005/8/layout/orgChart1"/>
    <dgm:cxn modelId="{AF97520F-D902-4E8E-BECD-7C0550511033}" srcId="{ACF52B99-2045-4C96-B8F5-DE9F4F726B15}" destId="{24ECD571-54EE-480B-8A71-71F3991A74CA}" srcOrd="0" destOrd="0" parTransId="{87F6CEB9-BDB6-43BA-88B4-AC425ABA3021}" sibTransId="{CF7D63C9-90D6-40B0-9C10-461B72DDFBF3}"/>
    <dgm:cxn modelId="{0300111A-1120-403B-8633-16C57F325652}" type="presOf" srcId="{ACF52B99-2045-4C96-B8F5-DE9F4F726B15}" destId="{8E1773AD-F245-484A-9C2C-6287341E6196}" srcOrd="1" destOrd="0" presId="urn:microsoft.com/office/officeart/2005/8/layout/orgChart1"/>
    <dgm:cxn modelId="{79C26F5C-D691-4EBD-8FEE-9125DEF41CAD}" type="presOf" srcId="{7FE42628-1A3C-456D-AE23-27F62695BAC1}" destId="{9D918C93-D69B-4669-8329-C03C8FBE4F90}" srcOrd="0" destOrd="0" presId="urn:microsoft.com/office/officeart/2005/8/layout/orgChart1"/>
    <dgm:cxn modelId="{C241395D-A1F8-49B1-BF21-4F1F7ECFA567}" type="presOf" srcId="{24ECD571-54EE-480B-8A71-71F3991A74CA}" destId="{C36D7226-B02E-4A6F-9342-F7B6C22577FA}" srcOrd="0" destOrd="0" presId="urn:microsoft.com/office/officeart/2005/8/layout/orgChart1"/>
    <dgm:cxn modelId="{AD630596-1BEC-4CB7-AECB-DA8E77977B73}" type="presOf" srcId="{24ECD571-54EE-480B-8A71-71F3991A74CA}" destId="{8CD4FDD5-19C0-4BC1-8727-B69FCE6E2404}" srcOrd="1" destOrd="0" presId="urn:microsoft.com/office/officeart/2005/8/layout/orgChart1"/>
    <dgm:cxn modelId="{FF2ACF96-456A-4EDB-BC09-55C0D00516DE}" type="presOf" srcId="{B11F516B-4EB7-4E96-9E9F-9D0E802AF91B}" destId="{88CE9E62-447A-4263-830E-7DE0BD2BEB79}" srcOrd="0" destOrd="0" presId="urn:microsoft.com/office/officeart/2005/8/layout/orgChart1"/>
    <dgm:cxn modelId="{613224A1-D143-4BE4-A913-538D36C48E66}" srcId="{ACF52B99-2045-4C96-B8F5-DE9F4F726B15}" destId="{7FE42628-1A3C-456D-AE23-27F62695BAC1}" srcOrd="1" destOrd="0" parTransId="{B11F516B-4EB7-4E96-9E9F-9D0E802AF91B}" sibTransId="{08C40928-D9B4-4CB1-B8D7-ECEDF4D1BEFB}"/>
    <dgm:cxn modelId="{9E5651A4-B602-4E40-9859-579C460F9723}" srcId="{D61BECAE-AC6F-483A-9951-FB742A2F8475}" destId="{ACF52B99-2045-4C96-B8F5-DE9F4F726B15}" srcOrd="0" destOrd="0" parTransId="{0E7F6352-1F73-4354-B2D2-BD592D00B3E6}" sibTransId="{0ADF0163-5775-45FA-9C2E-A70888AB5285}"/>
    <dgm:cxn modelId="{AA971DAD-4902-475C-B6DE-DC24CDFBA8E2}" type="presOf" srcId="{D61BECAE-AC6F-483A-9951-FB742A2F8475}" destId="{98AFF7B2-6D79-4AF9-A271-829F2AA191DB}" srcOrd="0" destOrd="0" presId="urn:microsoft.com/office/officeart/2005/8/layout/orgChart1"/>
    <dgm:cxn modelId="{E5272BB5-C915-48C2-BD8D-065B0CE186F8}" type="presOf" srcId="{7FE42628-1A3C-456D-AE23-27F62695BAC1}" destId="{80979C44-1A29-40B8-AAD6-3A90E21E08B5}" srcOrd="1" destOrd="0" presId="urn:microsoft.com/office/officeart/2005/8/layout/orgChart1"/>
    <dgm:cxn modelId="{A61F57C5-2CB9-4D86-87AF-53C4D8AD11B3}" type="presOf" srcId="{87F6CEB9-BDB6-43BA-88B4-AC425ABA3021}" destId="{66FC3584-6717-4098-BC63-1D8E6D25A60E}" srcOrd="0" destOrd="0" presId="urn:microsoft.com/office/officeart/2005/8/layout/orgChart1"/>
    <dgm:cxn modelId="{D9E2084C-4031-44C2-93CA-6209BC84C806}" type="presParOf" srcId="{98AFF7B2-6D79-4AF9-A271-829F2AA191DB}" destId="{C57C5E22-BC86-4911-905C-4061F95DE34E}" srcOrd="0" destOrd="0" presId="urn:microsoft.com/office/officeart/2005/8/layout/orgChart1"/>
    <dgm:cxn modelId="{64B16461-BC4F-4656-A469-195786287AFE}" type="presParOf" srcId="{C57C5E22-BC86-4911-905C-4061F95DE34E}" destId="{3CD9471C-891D-4D9E-839C-8EDA0F4B5002}" srcOrd="0" destOrd="0" presId="urn:microsoft.com/office/officeart/2005/8/layout/orgChart1"/>
    <dgm:cxn modelId="{D4CF0F8C-7A40-4C94-AF74-507DB8F870E2}" type="presParOf" srcId="{3CD9471C-891D-4D9E-839C-8EDA0F4B5002}" destId="{2D8A3FCF-A10D-4E3C-B9C9-91718C924BD6}" srcOrd="0" destOrd="0" presId="urn:microsoft.com/office/officeart/2005/8/layout/orgChart1"/>
    <dgm:cxn modelId="{79BDE130-ACB1-4E70-9A91-F03B442109D9}" type="presParOf" srcId="{3CD9471C-891D-4D9E-839C-8EDA0F4B5002}" destId="{8E1773AD-F245-484A-9C2C-6287341E6196}" srcOrd="1" destOrd="0" presId="urn:microsoft.com/office/officeart/2005/8/layout/orgChart1"/>
    <dgm:cxn modelId="{D4A28FAC-A2F2-45F6-B4E3-2BA25B1E9ED9}" type="presParOf" srcId="{C57C5E22-BC86-4911-905C-4061F95DE34E}" destId="{86AE50CE-C55E-46FE-8ECF-C5C82D84BBDD}" srcOrd="1" destOrd="0" presId="urn:microsoft.com/office/officeart/2005/8/layout/orgChart1"/>
    <dgm:cxn modelId="{408BA57B-19E1-40BD-A0AD-B32DF7B9A2D8}" type="presParOf" srcId="{86AE50CE-C55E-46FE-8ECF-C5C82D84BBDD}" destId="{66FC3584-6717-4098-BC63-1D8E6D25A60E}" srcOrd="0" destOrd="0" presId="urn:microsoft.com/office/officeart/2005/8/layout/orgChart1"/>
    <dgm:cxn modelId="{7149651E-D8A5-4FA9-9AC2-C219514306A3}" type="presParOf" srcId="{86AE50CE-C55E-46FE-8ECF-C5C82D84BBDD}" destId="{4BFE7235-6799-4CBC-A709-AB348193EE44}" srcOrd="1" destOrd="0" presId="urn:microsoft.com/office/officeart/2005/8/layout/orgChart1"/>
    <dgm:cxn modelId="{332EB49D-36C2-4323-B6D7-50A8EA63B41F}" type="presParOf" srcId="{4BFE7235-6799-4CBC-A709-AB348193EE44}" destId="{1F424D3B-949D-40DA-94B8-1D96F3C8DC8B}" srcOrd="0" destOrd="0" presId="urn:microsoft.com/office/officeart/2005/8/layout/orgChart1"/>
    <dgm:cxn modelId="{ADD7BD80-E610-45CE-96D7-60E761E5572C}" type="presParOf" srcId="{1F424D3B-949D-40DA-94B8-1D96F3C8DC8B}" destId="{C36D7226-B02E-4A6F-9342-F7B6C22577FA}" srcOrd="0" destOrd="0" presId="urn:microsoft.com/office/officeart/2005/8/layout/orgChart1"/>
    <dgm:cxn modelId="{BD4CD087-768B-410D-8D53-2E3CA09FB01F}" type="presParOf" srcId="{1F424D3B-949D-40DA-94B8-1D96F3C8DC8B}" destId="{8CD4FDD5-19C0-4BC1-8727-B69FCE6E2404}" srcOrd="1" destOrd="0" presId="urn:microsoft.com/office/officeart/2005/8/layout/orgChart1"/>
    <dgm:cxn modelId="{0EA8DAE4-700B-4405-A8B1-77C3D28A2901}" type="presParOf" srcId="{4BFE7235-6799-4CBC-A709-AB348193EE44}" destId="{81B9F8D9-6450-492C-A359-D7C5CA197F84}" srcOrd="1" destOrd="0" presId="urn:microsoft.com/office/officeart/2005/8/layout/orgChart1"/>
    <dgm:cxn modelId="{050E8FD9-9504-4B62-B374-9109CA297C58}" type="presParOf" srcId="{4BFE7235-6799-4CBC-A709-AB348193EE44}" destId="{C2414AF2-004A-4475-A464-BB4B0259AA55}" srcOrd="2" destOrd="0" presId="urn:microsoft.com/office/officeart/2005/8/layout/orgChart1"/>
    <dgm:cxn modelId="{1A7F94BE-7ED7-4EF1-A2D5-4A6F739E11A0}" type="presParOf" srcId="{86AE50CE-C55E-46FE-8ECF-C5C82D84BBDD}" destId="{88CE9E62-447A-4263-830E-7DE0BD2BEB79}" srcOrd="2" destOrd="0" presId="urn:microsoft.com/office/officeart/2005/8/layout/orgChart1"/>
    <dgm:cxn modelId="{00641C64-9185-4C02-8146-DFCD2254B615}" type="presParOf" srcId="{86AE50CE-C55E-46FE-8ECF-C5C82D84BBDD}" destId="{967DD1BB-3724-42F1-8BC4-02FE880D8CAF}" srcOrd="3" destOrd="0" presId="urn:microsoft.com/office/officeart/2005/8/layout/orgChart1"/>
    <dgm:cxn modelId="{AF8D22F9-9B07-46A5-BC69-16CF47E49ACF}" type="presParOf" srcId="{967DD1BB-3724-42F1-8BC4-02FE880D8CAF}" destId="{BDC7EBC8-64BD-4CEF-BC09-BF5A443EA1DF}" srcOrd="0" destOrd="0" presId="urn:microsoft.com/office/officeart/2005/8/layout/orgChart1"/>
    <dgm:cxn modelId="{0D6CAC3D-F979-4EF2-89A3-5F4164378B09}" type="presParOf" srcId="{BDC7EBC8-64BD-4CEF-BC09-BF5A443EA1DF}" destId="{9D918C93-D69B-4669-8329-C03C8FBE4F90}" srcOrd="0" destOrd="0" presId="urn:microsoft.com/office/officeart/2005/8/layout/orgChart1"/>
    <dgm:cxn modelId="{820774DE-00F8-4732-8F18-1323BA26ED93}" type="presParOf" srcId="{BDC7EBC8-64BD-4CEF-BC09-BF5A443EA1DF}" destId="{80979C44-1A29-40B8-AAD6-3A90E21E08B5}" srcOrd="1" destOrd="0" presId="urn:microsoft.com/office/officeart/2005/8/layout/orgChart1"/>
    <dgm:cxn modelId="{075DD59C-1053-4E26-A1FE-CF617DB6207B}" type="presParOf" srcId="{967DD1BB-3724-42F1-8BC4-02FE880D8CAF}" destId="{2EC848F4-92F4-4E4D-8B16-215D9C9D1147}" srcOrd="1" destOrd="0" presId="urn:microsoft.com/office/officeart/2005/8/layout/orgChart1"/>
    <dgm:cxn modelId="{5036C028-114F-4987-BA8A-521F328ED514}" type="presParOf" srcId="{967DD1BB-3724-42F1-8BC4-02FE880D8CAF}" destId="{7FCB0FD2-393B-4599-B149-62E5D4BD0A24}" srcOrd="2" destOrd="0" presId="urn:microsoft.com/office/officeart/2005/8/layout/orgChart1"/>
    <dgm:cxn modelId="{EC18B721-9B91-4231-9BCB-8BA8F7BA43CA}" type="presParOf" srcId="{C57C5E22-BC86-4911-905C-4061F95DE34E}" destId="{96F8974D-0D93-45E9-BEC4-E758356D88BF}"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74A67D-CD72-4D4C-9389-087211291778}"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E9341254-0E2F-4555-A435-479C1A9B290E}">
      <dgm:prSet/>
      <dgm:spPr/>
      <dgm:t>
        <a:bodyPr/>
        <a:lstStyle/>
        <a:p>
          <a:pPr rtl="0"/>
          <a:r>
            <a:rPr lang="en-US"/>
            <a:t>Stack LSTM model</a:t>
          </a:r>
        </a:p>
      </dgm:t>
    </dgm:pt>
    <dgm:pt modelId="{CA1322D5-9FCC-4F58-9077-51CF7B37761A}" type="parTrans" cxnId="{A8805DC8-D22B-4DEF-B478-CC430ECA7E8F}">
      <dgm:prSet/>
      <dgm:spPr/>
      <dgm:t>
        <a:bodyPr/>
        <a:lstStyle/>
        <a:p>
          <a:endParaRPr lang="en-US"/>
        </a:p>
      </dgm:t>
    </dgm:pt>
    <dgm:pt modelId="{E7FE1DE6-528F-4D98-84AC-17BA36149288}" type="sibTrans" cxnId="{A8805DC8-D22B-4DEF-B478-CC430ECA7E8F}">
      <dgm:prSet/>
      <dgm:spPr/>
      <dgm:t>
        <a:bodyPr/>
        <a:lstStyle/>
        <a:p>
          <a:endParaRPr lang="en-US"/>
        </a:p>
      </dgm:t>
    </dgm:pt>
    <dgm:pt modelId="{379CC6FF-B5ED-4C90-9A9E-F7EDD9208D98}">
      <dgm:prSet/>
      <dgm:spPr/>
      <dgm:t>
        <a:bodyPr/>
        <a:lstStyle/>
        <a:p>
          <a:pPr rtl="0"/>
          <a:r>
            <a:rPr lang="en-US"/>
            <a:t>4 LSTM layer</a:t>
          </a:r>
        </a:p>
      </dgm:t>
    </dgm:pt>
    <dgm:pt modelId="{9428B1E2-86AD-47A4-A974-1F9D424C74CC}" type="parTrans" cxnId="{170E1BE2-16B8-429A-BFF6-2D399CC9A6CA}">
      <dgm:prSet/>
      <dgm:spPr/>
      <dgm:t>
        <a:bodyPr/>
        <a:lstStyle/>
        <a:p>
          <a:endParaRPr lang="en-US"/>
        </a:p>
      </dgm:t>
    </dgm:pt>
    <dgm:pt modelId="{377EEEDA-1928-4890-8CC6-A9521FDA9A7A}" type="sibTrans" cxnId="{170E1BE2-16B8-429A-BFF6-2D399CC9A6CA}">
      <dgm:prSet/>
      <dgm:spPr/>
      <dgm:t>
        <a:bodyPr/>
        <a:lstStyle/>
        <a:p>
          <a:endParaRPr lang="en-US"/>
        </a:p>
      </dgm:t>
    </dgm:pt>
    <dgm:pt modelId="{C324661D-20B8-4870-95D2-C2FAF7D52C21}">
      <dgm:prSet/>
      <dgm:spPr/>
      <dgm:t>
        <a:bodyPr/>
        <a:lstStyle/>
        <a:p>
          <a:pPr rtl="0"/>
          <a:r>
            <a:rPr lang="en-US"/>
            <a:t>Each LSTM layer with 50 neurons and 0.2 dropout regularization</a:t>
          </a:r>
        </a:p>
      </dgm:t>
    </dgm:pt>
    <dgm:pt modelId="{FFC536E9-FE22-41AB-A85E-57AF80954E2D}" type="parTrans" cxnId="{31DC22B3-F77C-4F6D-8C52-3A9452593678}">
      <dgm:prSet/>
      <dgm:spPr/>
      <dgm:t>
        <a:bodyPr/>
        <a:lstStyle/>
        <a:p>
          <a:endParaRPr lang="en-US"/>
        </a:p>
      </dgm:t>
    </dgm:pt>
    <dgm:pt modelId="{CFE4910E-BF82-4832-989A-8016973E0F2B}" type="sibTrans" cxnId="{31DC22B3-F77C-4F6D-8C52-3A9452593678}">
      <dgm:prSet/>
      <dgm:spPr/>
      <dgm:t>
        <a:bodyPr/>
        <a:lstStyle/>
        <a:p>
          <a:endParaRPr lang="en-US"/>
        </a:p>
      </dgm:t>
    </dgm:pt>
    <dgm:pt modelId="{AD103E2A-6116-42E5-997E-780A2EF0E9B1}">
      <dgm:prSet/>
      <dgm:spPr/>
      <dgm:t>
        <a:bodyPr/>
        <a:lstStyle/>
        <a:p>
          <a:pPr rtl="0"/>
          <a:r>
            <a:rPr lang="en-US"/>
            <a:t>1 Output dense layer with 1 neuron.</a:t>
          </a:r>
        </a:p>
      </dgm:t>
    </dgm:pt>
    <dgm:pt modelId="{C2338BE5-6F56-4585-AAAE-D89638A8A49F}" type="parTrans" cxnId="{AC3259A7-7D76-4F5E-AF8B-3431C43DA258}">
      <dgm:prSet/>
      <dgm:spPr/>
      <dgm:t>
        <a:bodyPr/>
        <a:lstStyle/>
        <a:p>
          <a:endParaRPr lang="en-US"/>
        </a:p>
      </dgm:t>
    </dgm:pt>
    <dgm:pt modelId="{E57003FA-0668-4120-81EE-42335DEF3178}" type="sibTrans" cxnId="{AC3259A7-7D76-4F5E-AF8B-3431C43DA258}">
      <dgm:prSet/>
      <dgm:spPr/>
      <dgm:t>
        <a:bodyPr/>
        <a:lstStyle/>
        <a:p>
          <a:endParaRPr lang="en-US"/>
        </a:p>
      </dgm:t>
    </dgm:pt>
    <dgm:pt modelId="{9AEE377A-9332-4722-AF93-B2023B340F97}" type="pres">
      <dgm:prSet presAssocID="{2E74A67D-CD72-4D4C-9389-087211291778}" presName="Name0" presStyleCnt="0">
        <dgm:presLayoutVars>
          <dgm:dir/>
          <dgm:animLvl val="lvl"/>
          <dgm:resizeHandles val="exact"/>
        </dgm:presLayoutVars>
      </dgm:prSet>
      <dgm:spPr/>
    </dgm:pt>
    <dgm:pt modelId="{BB1D7F81-176E-4AE5-BED2-6A1F3C1F199F}" type="pres">
      <dgm:prSet presAssocID="{E9341254-0E2F-4555-A435-479C1A9B290E}" presName="linNode" presStyleCnt="0"/>
      <dgm:spPr/>
    </dgm:pt>
    <dgm:pt modelId="{9CD5F28F-BBA3-488A-9B30-F84C65D3628B}" type="pres">
      <dgm:prSet presAssocID="{E9341254-0E2F-4555-A435-479C1A9B290E}" presName="parentText" presStyleLbl="node1" presStyleIdx="0" presStyleCnt="4">
        <dgm:presLayoutVars>
          <dgm:chMax val="1"/>
          <dgm:bulletEnabled val="1"/>
        </dgm:presLayoutVars>
      </dgm:prSet>
      <dgm:spPr/>
    </dgm:pt>
    <dgm:pt modelId="{6EEE8B4D-AF0E-42C4-9B9D-9B6897207865}" type="pres">
      <dgm:prSet presAssocID="{E7FE1DE6-528F-4D98-84AC-17BA36149288}" presName="sp" presStyleCnt="0"/>
      <dgm:spPr/>
    </dgm:pt>
    <dgm:pt modelId="{BAECA42E-EBAB-452B-8913-06313E41C065}" type="pres">
      <dgm:prSet presAssocID="{379CC6FF-B5ED-4C90-9A9E-F7EDD9208D98}" presName="linNode" presStyleCnt="0"/>
      <dgm:spPr/>
    </dgm:pt>
    <dgm:pt modelId="{60E46C40-9F5B-4705-A7CD-6C69BB557AFC}" type="pres">
      <dgm:prSet presAssocID="{379CC6FF-B5ED-4C90-9A9E-F7EDD9208D98}" presName="parentText" presStyleLbl="node1" presStyleIdx="1" presStyleCnt="4">
        <dgm:presLayoutVars>
          <dgm:chMax val="1"/>
          <dgm:bulletEnabled val="1"/>
        </dgm:presLayoutVars>
      </dgm:prSet>
      <dgm:spPr/>
    </dgm:pt>
    <dgm:pt modelId="{7308E8EB-B1B1-4197-ABB5-A1FF6F248929}" type="pres">
      <dgm:prSet presAssocID="{377EEEDA-1928-4890-8CC6-A9521FDA9A7A}" presName="sp" presStyleCnt="0"/>
      <dgm:spPr/>
    </dgm:pt>
    <dgm:pt modelId="{DA2EC98E-6340-485A-ACCD-06E56ECFFBFA}" type="pres">
      <dgm:prSet presAssocID="{C324661D-20B8-4870-95D2-C2FAF7D52C21}" presName="linNode" presStyleCnt="0"/>
      <dgm:spPr/>
    </dgm:pt>
    <dgm:pt modelId="{F2422E30-3880-475D-8AD6-7276BB6616DB}" type="pres">
      <dgm:prSet presAssocID="{C324661D-20B8-4870-95D2-C2FAF7D52C21}" presName="parentText" presStyleLbl="node1" presStyleIdx="2" presStyleCnt="4">
        <dgm:presLayoutVars>
          <dgm:chMax val="1"/>
          <dgm:bulletEnabled val="1"/>
        </dgm:presLayoutVars>
      </dgm:prSet>
      <dgm:spPr/>
    </dgm:pt>
    <dgm:pt modelId="{31D51690-68BC-48E7-881A-07D9E3E42DAC}" type="pres">
      <dgm:prSet presAssocID="{CFE4910E-BF82-4832-989A-8016973E0F2B}" presName="sp" presStyleCnt="0"/>
      <dgm:spPr/>
    </dgm:pt>
    <dgm:pt modelId="{1CD48872-B39B-4C60-8754-F30FEED706C0}" type="pres">
      <dgm:prSet presAssocID="{AD103E2A-6116-42E5-997E-780A2EF0E9B1}" presName="linNode" presStyleCnt="0"/>
      <dgm:spPr/>
    </dgm:pt>
    <dgm:pt modelId="{E52F0E63-E7FF-40D0-8F2C-39C3091956D7}" type="pres">
      <dgm:prSet presAssocID="{AD103E2A-6116-42E5-997E-780A2EF0E9B1}" presName="parentText" presStyleLbl="node1" presStyleIdx="3" presStyleCnt="4">
        <dgm:presLayoutVars>
          <dgm:chMax val="1"/>
          <dgm:bulletEnabled val="1"/>
        </dgm:presLayoutVars>
      </dgm:prSet>
      <dgm:spPr/>
    </dgm:pt>
  </dgm:ptLst>
  <dgm:cxnLst>
    <dgm:cxn modelId="{F9C22D12-7343-4941-A7AF-6376A83DC90E}" type="presOf" srcId="{379CC6FF-B5ED-4C90-9A9E-F7EDD9208D98}" destId="{60E46C40-9F5B-4705-A7CD-6C69BB557AFC}" srcOrd="0" destOrd="0" presId="urn:microsoft.com/office/officeart/2005/8/layout/vList5"/>
    <dgm:cxn modelId="{378E72A1-AC5C-4749-B89B-5DAA7A50B186}" type="presOf" srcId="{E9341254-0E2F-4555-A435-479C1A9B290E}" destId="{9CD5F28F-BBA3-488A-9B30-F84C65D3628B}" srcOrd="0" destOrd="0" presId="urn:microsoft.com/office/officeart/2005/8/layout/vList5"/>
    <dgm:cxn modelId="{AC3259A7-7D76-4F5E-AF8B-3431C43DA258}" srcId="{2E74A67D-CD72-4D4C-9389-087211291778}" destId="{AD103E2A-6116-42E5-997E-780A2EF0E9B1}" srcOrd="3" destOrd="0" parTransId="{C2338BE5-6F56-4585-AAAE-D89638A8A49F}" sibTransId="{E57003FA-0668-4120-81EE-42335DEF3178}"/>
    <dgm:cxn modelId="{31DC22B3-F77C-4F6D-8C52-3A9452593678}" srcId="{2E74A67D-CD72-4D4C-9389-087211291778}" destId="{C324661D-20B8-4870-95D2-C2FAF7D52C21}" srcOrd="2" destOrd="0" parTransId="{FFC536E9-FE22-41AB-A85E-57AF80954E2D}" sibTransId="{CFE4910E-BF82-4832-989A-8016973E0F2B}"/>
    <dgm:cxn modelId="{0B5EBBB8-BF7B-42B3-9442-14BC319DDE02}" type="presOf" srcId="{C324661D-20B8-4870-95D2-C2FAF7D52C21}" destId="{F2422E30-3880-475D-8AD6-7276BB6616DB}" srcOrd="0" destOrd="0" presId="urn:microsoft.com/office/officeart/2005/8/layout/vList5"/>
    <dgm:cxn modelId="{985A12C4-8B5D-475F-9E3D-F159BB486943}" type="presOf" srcId="{AD103E2A-6116-42E5-997E-780A2EF0E9B1}" destId="{E52F0E63-E7FF-40D0-8F2C-39C3091956D7}" srcOrd="0" destOrd="0" presId="urn:microsoft.com/office/officeart/2005/8/layout/vList5"/>
    <dgm:cxn modelId="{A8805DC8-D22B-4DEF-B478-CC430ECA7E8F}" srcId="{2E74A67D-CD72-4D4C-9389-087211291778}" destId="{E9341254-0E2F-4555-A435-479C1A9B290E}" srcOrd="0" destOrd="0" parTransId="{CA1322D5-9FCC-4F58-9077-51CF7B37761A}" sibTransId="{E7FE1DE6-528F-4D98-84AC-17BA36149288}"/>
    <dgm:cxn modelId="{60B9BAD0-75CA-4C4D-8AE3-EA1765C6EF80}" type="presOf" srcId="{2E74A67D-CD72-4D4C-9389-087211291778}" destId="{9AEE377A-9332-4722-AF93-B2023B340F97}" srcOrd="0" destOrd="0" presId="urn:microsoft.com/office/officeart/2005/8/layout/vList5"/>
    <dgm:cxn modelId="{170E1BE2-16B8-429A-BFF6-2D399CC9A6CA}" srcId="{2E74A67D-CD72-4D4C-9389-087211291778}" destId="{379CC6FF-B5ED-4C90-9A9E-F7EDD9208D98}" srcOrd="1" destOrd="0" parTransId="{9428B1E2-86AD-47A4-A974-1F9D424C74CC}" sibTransId="{377EEEDA-1928-4890-8CC6-A9521FDA9A7A}"/>
    <dgm:cxn modelId="{A31384A6-62C5-4F39-9329-6A10BA81B3FE}" type="presParOf" srcId="{9AEE377A-9332-4722-AF93-B2023B340F97}" destId="{BB1D7F81-176E-4AE5-BED2-6A1F3C1F199F}" srcOrd="0" destOrd="0" presId="urn:microsoft.com/office/officeart/2005/8/layout/vList5"/>
    <dgm:cxn modelId="{8795676E-D787-423A-8E13-9138FB508379}" type="presParOf" srcId="{BB1D7F81-176E-4AE5-BED2-6A1F3C1F199F}" destId="{9CD5F28F-BBA3-488A-9B30-F84C65D3628B}" srcOrd="0" destOrd="0" presId="urn:microsoft.com/office/officeart/2005/8/layout/vList5"/>
    <dgm:cxn modelId="{F9B229BE-95CC-49B0-9370-1A24CE18E7B9}" type="presParOf" srcId="{9AEE377A-9332-4722-AF93-B2023B340F97}" destId="{6EEE8B4D-AF0E-42C4-9B9D-9B6897207865}" srcOrd="1" destOrd="0" presId="urn:microsoft.com/office/officeart/2005/8/layout/vList5"/>
    <dgm:cxn modelId="{3788EEE4-5414-4B59-8289-88E63754E89B}" type="presParOf" srcId="{9AEE377A-9332-4722-AF93-B2023B340F97}" destId="{BAECA42E-EBAB-452B-8913-06313E41C065}" srcOrd="2" destOrd="0" presId="urn:microsoft.com/office/officeart/2005/8/layout/vList5"/>
    <dgm:cxn modelId="{A446DFB3-6B13-4457-8C90-6ED8FEB6413C}" type="presParOf" srcId="{BAECA42E-EBAB-452B-8913-06313E41C065}" destId="{60E46C40-9F5B-4705-A7CD-6C69BB557AFC}" srcOrd="0" destOrd="0" presId="urn:microsoft.com/office/officeart/2005/8/layout/vList5"/>
    <dgm:cxn modelId="{D1E51695-ED13-499B-942D-AFA9AAA2E100}" type="presParOf" srcId="{9AEE377A-9332-4722-AF93-B2023B340F97}" destId="{7308E8EB-B1B1-4197-ABB5-A1FF6F248929}" srcOrd="3" destOrd="0" presId="urn:microsoft.com/office/officeart/2005/8/layout/vList5"/>
    <dgm:cxn modelId="{DAA632D3-5EB1-4A47-8977-D71221EC389A}" type="presParOf" srcId="{9AEE377A-9332-4722-AF93-B2023B340F97}" destId="{DA2EC98E-6340-485A-ACCD-06E56ECFFBFA}" srcOrd="4" destOrd="0" presId="urn:microsoft.com/office/officeart/2005/8/layout/vList5"/>
    <dgm:cxn modelId="{BC37EE2B-5687-492B-A540-0830195D006D}" type="presParOf" srcId="{DA2EC98E-6340-485A-ACCD-06E56ECFFBFA}" destId="{F2422E30-3880-475D-8AD6-7276BB6616DB}" srcOrd="0" destOrd="0" presId="urn:microsoft.com/office/officeart/2005/8/layout/vList5"/>
    <dgm:cxn modelId="{FA6C3B9F-9FB3-4F9F-BABE-929D0CE0B8DC}" type="presParOf" srcId="{9AEE377A-9332-4722-AF93-B2023B340F97}" destId="{31D51690-68BC-48E7-881A-07D9E3E42DAC}" srcOrd="5" destOrd="0" presId="urn:microsoft.com/office/officeart/2005/8/layout/vList5"/>
    <dgm:cxn modelId="{F30A3CD9-B202-48A7-B54B-E6C9B0DB40DD}" type="presParOf" srcId="{9AEE377A-9332-4722-AF93-B2023B340F97}" destId="{1CD48872-B39B-4C60-8754-F30FEED706C0}" srcOrd="6" destOrd="0" presId="urn:microsoft.com/office/officeart/2005/8/layout/vList5"/>
    <dgm:cxn modelId="{121A912E-6F85-40D4-AF7A-F1E159259836}" type="presParOf" srcId="{1CD48872-B39B-4C60-8754-F30FEED706C0}" destId="{E52F0E63-E7FF-40D0-8F2C-39C3091956D7}"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5932B-2E75-429F-A3F4-7CBE75FDE564}">
      <dsp:nvSpPr>
        <dsp:cNvPr id="0" name=""/>
        <dsp:cNvSpPr/>
      </dsp:nvSpPr>
      <dsp:spPr>
        <a:xfrm>
          <a:off x="776645" y="1525"/>
          <a:ext cx="3360898" cy="3825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t>Motivation</a:t>
          </a:r>
        </a:p>
      </dsp:txBody>
      <dsp:txXfrm>
        <a:off x="795321" y="20201"/>
        <a:ext cx="3323546" cy="345231"/>
      </dsp:txXfrm>
    </dsp:sp>
    <dsp:sp modelId="{878580C7-F3FF-47E3-ACD6-ABE06392582D}">
      <dsp:nvSpPr>
        <dsp:cNvPr id="0" name=""/>
        <dsp:cNvSpPr/>
      </dsp:nvSpPr>
      <dsp:spPr>
        <a:xfrm>
          <a:off x="776645" y="403238"/>
          <a:ext cx="3360898" cy="3825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t>Research Question</a:t>
          </a:r>
        </a:p>
      </dsp:txBody>
      <dsp:txXfrm>
        <a:off x="795321" y="421914"/>
        <a:ext cx="3323546" cy="345231"/>
      </dsp:txXfrm>
    </dsp:sp>
    <dsp:sp modelId="{A6360676-35DD-4BE3-B550-04033DE0C958}">
      <dsp:nvSpPr>
        <dsp:cNvPr id="0" name=""/>
        <dsp:cNvSpPr/>
      </dsp:nvSpPr>
      <dsp:spPr>
        <a:xfrm>
          <a:off x="776645" y="804951"/>
          <a:ext cx="3360898" cy="3825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t>Application</a:t>
          </a:r>
        </a:p>
      </dsp:txBody>
      <dsp:txXfrm>
        <a:off x="795321" y="823627"/>
        <a:ext cx="3323546" cy="345231"/>
      </dsp:txXfrm>
    </dsp:sp>
    <dsp:sp modelId="{0D00562A-4425-43CC-9F92-4486328FAA53}">
      <dsp:nvSpPr>
        <dsp:cNvPr id="0" name=""/>
        <dsp:cNvSpPr/>
      </dsp:nvSpPr>
      <dsp:spPr>
        <a:xfrm>
          <a:off x="776645" y="1206664"/>
          <a:ext cx="3360898" cy="3825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t>Background Study</a:t>
          </a:r>
        </a:p>
      </dsp:txBody>
      <dsp:txXfrm>
        <a:off x="795321" y="1225340"/>
        <a:ext cx="3323546" cy="345231"/>
      </dsp:txXfrm>
    </dsp:sp>
    <dsp:sp modelId="{558B572D-FE30-477A-9795-4D8026FCE13D}">
      <dsp:nvSpPr>
        <dsp:cNvPr id="0" name=""/>
        <dsp:cNvSpPr/>
      </dsp:nvSpPr>
      <dsp:spPr>
        <a:xfrm>
          <a:off x="776645" y="1608377"/>
          <a:ext cx="3360898" cy="3825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t>Literature Review</a:t>
          </a:r>
        </a:p>
      </dsp:txBody>
      <dsp:txXfrm>
        <a:off x="795321" y="1627053"/>
        <a:ext cx="3323546" cy="345231"/>
      </dsp:txXfrm>
    </dsp:sp>
    <dsp:sp modelId="{4DDBAD19-95E5-4A1F-9127-1B9552C2D573}">
      <dsp:nvSpPr>
        <dsp:cNvPr id="0" name=""/>
        <dsp:cNvSpPr/>
      </dsp:nvSpPr>
      <dsp:spPr>
        <a:xfrm>
          <a:off x="776645" y="2010090"/>
          <a:ext cx="3360898" cy="3825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t>Methodology</a:t>
          </a:r>
        </a:p>
      </dsp:txBody>
      <dsp:txXfrm>
        <a:off x="795321" y="2028766"/>
        <a:ext cx="3323546" cy="345231"/>
      </dsp:txXfrm>
    </dsp:sp>
    <dsp:sp modelId="{BA84F86E-195B-463E-B39F-7FBB202B9CD9}">
      <dsp:nvSpPr>
        <dsp:cNvPr id="0" name=""/>
        <dsp:cNvSpPr/>
      </dsp:nvSpPr>
      <dsp:spPr>
        <a:xfrm>
          <a:off x="776645" y="2411804"/>
          <a:ext cx="3360898" cy="3825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t>Data Collection</a:t>
          </a:r>
        </a:p>
      </dsp:txBody>
      <dsp:txXfrm>
        <a:off x="795321" y="2430480"/>
        <a:ext cx="3323546" cy="345231"/>
      </dsp:txXfrm>
    </dsp:sp>
    <dsp:sp modelId="{56342F74-A029-4629-815A-39663C106CA3}">
      <dsp:nvSpPr>
        <dsp:cNvPr id="0" name=""/>
        <dsp:cNvSpPr/>
      </dsp:nvSpPr>
      <dsp:spPr>
        <a:xfrm>
          <a:off x="776645" y="2813517"/>
          <a:ext cx="3360898" cy="3825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t>Data </a:t>
          </a:r>
          <a:r>
            <a:rPr lang="en-US" sz="2000" kern="1200" dirty="0"/>
            <a:t>Preprocessing</a:t>
          </a:r>
        </a:p>
      </dsp:txBody>
      <dsp:txXfrm>
        <a:off x="795321" y="2832193"/>
        <a:ext cx="3323546" cy="345231"/>
      </dsp:txXfrm>
    </dsp:sp>
    <dsp:sp modelId="{05FADEDF-71EF-45BF-A3B1-B1F5CA97DD48}">
      <dsp:nvSpPr>
        <dsp:cNvPr id="0" name=""/>
        <dsp:cNvSpPr/>
      </dsp:nvSpPr>
      <dsp:spPr>
        <a:xfrm>
          <a:off x="776645" y="3215230"/>
          <a:ext cx="3360898" cy="3825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t>Model Description</a:t>
          </a:r>
        </a:p>
      </dsp:txBody>
      <dsp:txXfrm>
        <a:off x="795321" y="3233906"/>
        <a:ext cx="3323546" cy="345231"/>
      </dsp:txXfrm>
    </dsp:sp>
    <dsp:sp modelId="{3EB3A8AE-3D1E-4567-96A7-81CABF654665}">
      <dsp:nvSpPr>
        <dsp:cNvPr id="0" name=""/>
        <dsp:cNvSpPr/>
      </dsp:nvSpPr>
      <dsp:spPr>
        <a:xfrm>
          <a:off x="776645" y="3616943"/>
          <a:ext cx="3360898" cy="3825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t>Result Analysis</a:t>
          </a:r>
        </a:p>
      </dsp:txBody>
      <dsp:txXfrm>
        <a:off x="795321" y="3635619"/>
        <a:ext cx="3323546" cy="345231"/>
      </dsp:txXfrm>
    </dsp:sp>
    <dsp:sp modelId="{0FED14AF-D338-4492-8AD5-2D1B39AD5B38}">
      <dsp:nvSpPr>
        <dsp:cNvPr id="0" name=""/>
        <dsp:cNvSpPr/>
      </dsp:nvSpPr>
      <dsp:spPr>
        <a:xfrm>
          <a:off x="776645" y="4018656"/>
          <a:ext cx="3360898" cy="3825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t>Future Work</a:t>
          </a:r>
        </a:p>
      </dsp:txBody>
      <dsp:txXfrm>
        <a:off x="795321" y="4037332"/>
        <a:ext cx="3323546" cy="345231"/>
      </dsp:txXfrm>
    </dsp:sp>
    <dsp:sp modelId="{A65A3CFF-A676-415E-9893-E9553621BA7F}">
      <dsp:nvSpPr>
        <dsp:cNvPr id="0" name=""/>
        <dsp:cNvSpPr/>
      </dsp:nvSpPr>
      <dsp:spPr>
        <a:xfrm>
          <a:off x="776645" y="4420369"/>
          <a:ext cx="3360898" cy="3825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t>Conclusion</a:t>
          </a:r>
        </a:p>
      </dsp:txBody>
      <dsp:txXfrm>
        <a:off x="795321" y="4439045"/>
        <a:ext cx="3323546" cy="345231"/>
      </dsp:txXfrm>
    </dsp:sp>
    <dsp:sp modelId="{14F57506-1D0B-4F46-85AC-3084736B1830}">
      <dsp:nvSpPr>
        <dsp:cNvPr id="0" name=""/>
        <dsp:cNvSpPr/>
      </dsp:nvSpPr>
      <dsp:spPr>
        <a:xfrm>
          <a:off x="776645" y="4822082"/>
          <a:ext cx="3360898" cy="38258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t>References</a:t>
          </a:r>
        </a:p>
      </dsp:txBody>
      <dsp:txXfrm>
        <a:off x="795321" y="4840758"/>
        <a:ext cx="3323546" cy="3452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18C36-4D36-48BE-BF5C-C80A239B9B8E}">
      <dsp:nvSpPr>
        <dsp:cNvPr id="0" name=""/>
        <dsp:cNvSpPr/>
      </dsp:nvSpPr>
      <dsp:spPr>
        <a:xfrm>
          <a:off x="0" y="67038"/>
          <a:ext cx="4128180" cy="412818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973A89-A6B8-48A1-9CC9-7980617EE88D}">
      <dsp:nvSpPr>
        <dsp:cNvPr id="0" name=""/>
        <dsp:cNvSpPr/>
      </dsp:nvSpPr>
      <dsp:spPr>
        <a:xfrm>
          <a:off x="392177" y="459215"/>
          <a:ext cx="1609990" cy="16099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Government Organizations</a:t>
          </a:r>
        </a:p>
      </dsp:txBody>
      <dsp:txXfrm>
        <a:off x="470770" y="537808"/>
        <a:ext cx="1452804" cy="1452804"/>
      </dsp:txXfrm>
    </dsp:sp>
    <dsp:sp modelId="{3DE93B2B-1FCF-42FC-A8EA-A1647D57D92D}">
      <dsp:nvSpPr>
        <dsp:cNvPr id="0" name=""/>
        <dsp:cNvSpPr/>
      </dsp:nvSpPr>
      <dsp:spPr>
        <a:xfrm>
          <a:off x="2126012" y="459215"/>
          <a:ext cx="1609990" cy="16099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NGO</a:t>
          </a:r>
        </a:p>
      </dsp:txBody>
      <dsp:txXfrm>
        <a:off x="2204605" y="537808"/>
        <a:ext cx="1452804" cy="1452804"/>
      </dsp:txXfrm>
    </dsp:sp>
    <dsp:sp modelId="{A06D756F-5680-4704-B9E8-DEE7B49F1C91}">
      <dsp:nvSpPr>
        <dsp:cNvPr id="0" name=""/>
        <dsp:cNvSpPr/>
      </dsp:nvSpPr>
      <dsp:spPr>
        <a:xfrm>
          <a:off x="392177" y="2193051"/>
          <a:ext cx="1609990" cy="16099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Individual Person</a:t>
          </a:r>
        </a:p>
      </dsp:txBody>
      <dsp:txXfrm>
        <a:off x="470770" y="2271644"/>
        <a:ext cx="1452804" cy="1452804"/>
      </dsp:txXfrm>
    </dsp:sp>
    <dsp:sp modelId="{67D7F98A-6F7D-4258-8D65-1BE5B8BB28A3}">
      <dsp:nvSpPr>
        <dsp:cNvPr id="0" name=""/>
        <dsp:cNvSpPr/>
      </dsp:nvSpPr>
      <dsp:spPr>
        <a:xfrm>
          <a:off x="2126012" y="2193051"/>
          <a:ext cx="1609990" cy="16099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Companies</a:t>
          </a:r>
        </a:p>
      </dsp:txBody>
      <dsp:txXfrm>
        <a:off x="2204605" y="2271644"/>
        <a:ext cx="1452804" cy="14528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2D8DF-B30A-4E7E-9B1F-6DC44F38FB2E}">
      <dsp:nvSpPr>
        <dsp:cNvPr id="0" name=""/>
        <dsp:cNvSpPr/>
      </dsp:nvSpPr>
      <dsp:spPr>
        <a:xfrm>
          <a:off x="368564" y="0"/>
          <a:ext cx="4177060" cy="514993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94564B-DE92-41E4-A0E5-C3CE480ABD6F}">
      <dsp:nvSpPr>
        <dsp:cNvPr id="0" name=""/>
        <dsp:cNvSpPr/>
      </dsp:nvSpPr>
      <dsp:spPr>
        <a:xfrm>
          <a:off x="2063" y="1466218"/>
          <a:ext cx="4910061" cy="22175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933450" rtl="0">
            <a:lnSpc>
              <a:spcPct val="90000"/>
            </a:lnSpc>
            <a:spcBef>
              <a:spcPct val="0"/>
            </a:spcBef>
            <a:spcAft>
              <a:spcPct val="35000"/>
            </a:spcAft>
            <a:buNone/>
          </a:pPr>
          <a:r>
            <a:rPr lang="en-US" sz="2100" kern="1200" dirty="0"/>
            <a:t>What’s New in Our Research! </a:t>
          </a:r>
        </a:p>
        <a:p>
          <a:pPr marL="171450" lvl="1" indent="-171450" algn="l" defTabSz="800100" rtl="0">
            <a:lnSpc>
              <a:spcPct val="90000"/>
            </a:lnSpc>
            <a:spcBef>
              <a:spcPct val="0"/>
            </a:spcBef>
            <a:spcAft>
              <a:spcPct val="15000"/>
            </a:spcAft>
            <a:buChar char="•"/>
          </a:pPr>
          <a:r>
            <a:rPr lang="en-US" sz="1800" kern="1200" dirty="0"/>
            <a:t>Deep Learning based on non linear Classification.</a:t>
          </a:r>
        </a:p>
        <a:p>
          <a:pPr marL="171450" lvl="1" indent="-171450" algn="l" defTabSz="800100" rtl="0">
            <a:lnSpc>
              <a:spcPct val="90000"/>
            </a:lnSpc>
            <a:spcBef>
              <a:spcPct val="0"/>
            </a:spcBef>
            <a:spcAft>
              <a:spcPct val="15000"/>
            </a:spcAft>
            <a:buChar char="•"/>
          </a:pPr>
          <a:r>
            <a:rPr lang="en-US" sz="1800" kern="1200" dirty="0"/>
            <a:t>Low time stamp for LSTM network.</a:t>
          </a:r>
        </a:p>
        <a:p>
          <a:pPr marL="171450" lvl="1" indent="-171450" algn="l" defTabSz="800100" rtl="0">
            <a:lnSpc>
              <a:spcPct val="90000"/>
            </a:lnSpc>
            <a:spcBef>
              <a:spcPct val="0"/>
            </a:spcBef>
            <a:spcAft>
              <a:spcPct val="15000"/>
            </a:spcAft>
            <a:buChar char="•"/>
          </a:pPr>
          <a:r>
            <a:rPr lang="en-US" sz="1800" kern="1200" dirty="0"/>
            <a:t>Less consumption of hardware.</a:t>
          </a:r>
        </a:p>
        <a:p>
          <a:pPr marL="171450" lvl="1" indent="-171450" algn="l" defTabSz="800100" rtl="0">
            <a:lnSpc>
              <a:spcPct val="90000"/>
            </a:lnSpc>
            <a:spcBef>
              <a:spcPct val="0"/>
            </a:spcBef>
            <a:spcAft>
              <a:spcPct val="15000"/>
            </a:spcAft>
            <a:buChar char="•"/>
          </a:pPr>
          <a:r>
            <a:rPr lang="en-US" sz="1800" kern="1200" dirty="0"/>
            <a:t>Moderate accuracy on significant amount of less data.</a:t>
          </a:r>
        </a:p>
      </dsp:txBody>
      <dsp:txXfrm>
        <a:off x="110313" y="1574468"/>
        <a:ext cx="4693561" cy="2001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8557C-23FA-4E20-BF58-B315B46656AB}">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DF9552-1E4B-4CFD-B37C-F10734291200}">
      <dsp:nvSpPr>
        <dsp:cNvPr id="0" name=""/>
        <dsp:cNvSpPr/>
      </dsp:nvSpPr>
      <dsp:spPr>
        <a:xfrm>
          <a:off x="350606" y="229141"/>
          <a:ext cx="4771268" cy="458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3624" tIns="43180" rIns="43180" bIns="43180" numCol="1" spcCol="1270" anchor="ctr" anchorCtr="0">
          <a:noAutofit/>
        </a:bodyPr>
        <a:lstStyle/>
        <a:p>
          <a:pPr marL="0" lvl="0" indent="0" algn="l" defTabSz="755650" rtl="0">
            <a:lnSpc>
              <a:spcPct val="90000"/>
            </a:lnSpc>
            <a:spcBef>
              <a:spcPct val="0"/>
            </a:spcBef>
            <a:spcAft>
              <a:spcPct val="35000"/>
            </a:spcAft>
            <a:buNone/>
          </a:pPr>
          <a:r>
            <a:rPr lang="en-US" sz="1700" kern="1200"/>
            <a:t>Identifying and handling the missing values</a:t>
          </a:r>
        </a:p>
      </dsp:txBody>
      <dsp:txXfrm>
        <a:off x="350606" y="229141"/>
        <a:ext cx="4771268" cy="458108"/>
      </dsp:txXfrm>
    </dsp:sp>
    <dsp:sp modelId="{2D44B015-F295-4FB8-B9C7-D7D355952E01}">
      <dsp:nvSpPr>
        <dsp:cNvPr id="0" name=""/>
        <dsp:cNvSpPr/>
      </dsp:nvSpPr>
      <dsp:spPr>
        <a:xfrm>
          <a:off x="64288" y="171877"/>
          <a:ext cx="572636" cy="572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FFED04-4524-493A-9136-89A66791E36C}">
      <dsp:nvSpPr>
        <dsp:cNvPr id="0" name=""/>
        <dsp:cNvSpPr/>
      </dsp:nvSpPr>
      <dsp:spPr>
        <a:xfrm>
          <a:off x="727432" y="916217"/>
          <a:ext cx="4394442" cy="458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3624" tIns="43180" rIns="43180" bIns="43180" numCol="1" spcCol="1270" anchor="ctr" anchorCtr="0">
          <a:noAutofit/>
        </a:bodyPr>
        <a:lstStyle/>
        <a:p>
          <a:pPr marL="0" lvl="0" indent="0" algn="l" defTabSz="755650" rtl="0">
            <a:lnSpc>
              <a:spcPct val="90000"/>
            </a:lnSpc>
            <a:spcBef>
              <a:spcPct val="0"/>
            </a:spcBef>
            <a:spcAft>
              <a:spcPct val="35000"/>
            </a:spcAft>
            <a:buNone/>
          </a:pPr>
          <a:r>
            <a:rPr lang="en-US" sz="1700" kern="1200"/>
            <a:t>Pearson Correlation for checking dependency</a:t>
          </a:r>
        </a:p>
      </dsp:txBody>
      <dsp:txXfrm>
        <a:off x="727432" y="916217"/>
        <a:ext cx="4394442" cy="458108"/>
      </dsp:txXfrm>
    </dsp:sp>
    <dsp:sp modelId="{0BE59F3A-8A71-4C5F-B9E0-863ECE806612}">
      <dsp:nvSpPr>
        <dsp:cNvPr id="0" name=""/>
        <dsp:cNvSpPr/>
      </dsp:nvSpPr>
      <dsp:spPr>
        <a:xfrm>
          <a:off x="441114" y="858954"/>
          <a:ext cx="572636" cy="572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1B27FA-43DE-4DBD-835D-351A21AFF9B6}">
      <dsp:nvSpPr>
        <dsp:cNvPr id="0" name=""/>
        <dsp:cNvSpPr/>
      </dsp:nvSpPr>
      <dsp:spPr>
        <a:xfrm>
          <a:off x="899745" y="1603293"/>
          <a:ext cx="4222129" cy="458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3624" tIns="43180" rIns="43180" bIns="43180" numCol="1" spcCol="1270" anchor="ctr" anchorCtr="0">
          <a:noAutofit/>
        </a:bodyPr>
        <a:lstStyle/>
        <a:p>
          <a:pPr marL="0" lvl="0" indent="0" algn="l" defTabSz="755650" rtl="0">
            <a:lnSpc>
              <a:spcPct val="90000"/>
            </a:lnSpc>
            <a:spcBef>
              <a:spcPct val="0"/>
            </a:spcBef>
            <a:spcAft>
              <a:spcPct val="35000"/>
            </a:spcAft>
            <a:buNone/>
          </a:pPr>
          <a:r>
            <a:rPr lang="en-US" sz="1700" kern="1200"/>
            <a:t>Extracting the independent column</a:t>
          </a:r>
        </a:p>
      </dsp:txBody>
      <dsp:txXfrm>
        <a:off x="899745" y="1603293"/>
        <a:ext cx="4222129" cy="458108"/>
      </dsp:txXfrm>
    </dsp:sp>
    <dsp:sp modelId="{B7FF35EB-73FE-43AD-AEE3-3E7853FE3B03}">
      <dsp:nvSpPr>
        <dsp:cNvPr id="0" name=""/>
        <dsp:cNvSpPr/>
      </dsp:nvSpPr>
      <dsp:spPr>
        <a:xfrm>
          <a:off x="613427" y="1546030"/>
          <a:ext cx="572636" cy="572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F79333-BA6A-4C00-9A05-9DB4E40731C0}">
      <dsp:nvSpPr>
        <dsp:cNvPr id="0" name=""/>
        <dsp:cNvSpPr/>
      </dsp:nvSpPr>
      <dsp:spPr>
        <a:xfrm>
          <a:off x="899745" y="2289935"/>
          <a:ext cx="4222129" cy="458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3624" tIns="43180" rIns="43180" bIns="43180" numCol="1" spcCol="1270" anchor="ctr" anchorCtr="0">
          <a:noAutofit/>
        </a:bodyPr>
        <a:lstStyle/>
        <a:p>
          <a:pPr marL="0" lvl="0" indent="0" algn="l" defTabSz="755650" rtl="0">
            <a:lnSpc>
              <a:spcPct val="90000"/>
            </a:lnSpc>
            <a:spcBef>
              <a:spcPct val="0"/>
            </a:spcBef>
            <a:spcAft>
              <a:spcPct val="35000"/>
            </a:spcAft>
            <a:buNone/>
          </a:pPr>
          <a:r>
            <a:rPr lang="en-US" sz="1700" kern="1200"/>
            <a:t>Splitting the dataset</a:t>
          </a:r>
        </a:p>
      </dsp:txBody>
      <dsp:txXfrm>
        <a:off x="899745" y="2289935"/>
        <a:ext cx="4222129" cy="458108"/>
      </dsp:txXfrm>
    </dsp:sp>
    <dsp:sp modelId="{7CA0ECDC-0CB3-4C31-8E09-C2C3F92A9D86}">
      <dsp:nvSpPr>
        <dsp:cNvPr id="0" name=""/>
        <dsp:cNvSpPr/>
      </dsp:nvSpPr>
      <dsp:spPr>
        <a:xfrm>
          <a:off x="613427" y="2232671"/>
          <a:ext cx="572636" cy="572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FA6A8D-BBD8-4950-A27D-4071D1A30AC4}">
      <dsp:nvSpPr>
        <dsp:cNvPr id="0" name=""/>
        <dsp:cNvSpPr/>
      </dsp:nvSpPr>
      <dsp:spPr>
        <a:xfrm>
          <a:off x="727432" y="2977011"/>
          <a:ext cx="4394442" cy="458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3624" tIns="43180" rIns="43180" bIns="43180" numCol="1" spcCol="1270" anchor="ctr" anchorCtr="0">
          <a:noAutofit/>
        </a:bodyPr>
        <a:lstStyle/>
        <a:p>
          <a:pPr marL="0" lvl="0" indent="0" algn="l" defTabSz="755650" rtl="0">
            <a:lnSpc>
              <a:spcPct val="90000"/>
            </a:lnSpc>
            <a:spcBef>
              <a:spcPct val="0"/>
            </a:spcBef>
            <a:spcAft>
              <a:spcPct val="35000"/>
            </a:spcAft>
            <a:buNone/>
          </a:pPr>
          <a:r>
            <a:rPr lang="en-US" sz="1700" kern="1200"/>
            <a:t>Scaling the data</a:t>
          </a:r>
        </a:p>
      </dsp:txBody>
      <dsp:txXfrm>
        <a:off x="727432" y="2977011"/>
        <a:ext cx="4394442" cy="458108"/>
      </dsp:txXfrm>
    </dsp:sp>
    <dsp:sp modelId="{33809FB9-84A0-4844-B635-B8FD8CB96133}">
      <dsp:nvSpPr>
        <dsp:cNvPr id="0" name=""/>
        <dsp:cNvSpPr/>
      </dsp:nvSpPr>
      <dsp:spPr>
        <a:xfrm>
          <a:off x="441114" y="2919747"/>
          <a:ext cx="572636" cy="572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754A25-861D-429E-A977-7D33A6867303}">
      <dsp:nvSpPr>
        <dsp:cNvPr id="0" name=""/>
        <dsp:cNvSpPr/>
      </dsp:nvSpPr>
      <dsp:spPr>
        <a:xfrm>
          <a:off x="350606" y="3664087"/>
          <a:ext cx="4771268" cy="458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3624" tIns="43180" rIns="43180" bIns="43180" numCol="1" spcCol="1270" anchor="ctr" anchorCtr="0">
          <a:noAutofit/>
        </a:bodyPr>
        <a:lstStyle/>
        <a:p>
          <a:pPr marL="0" lvl="0" indent="0" algn="l" defTabSz="755650" rtl="0">
            <a:lnSpc>
              <a:spcPct val="90000"/>
            </a:lnSpc>
            <a:spcBef>
              <a:spcPct val="0"/>
            </a:spcBef>
            <a:spcAft>
              <a:spcPct val="35000"/>
            </a:spcAft>
            <a:buNone/>
          </a:pPr>
          <a:r>
            <a:rPr lang="en-US" sz="1700" kern="1200"/>
            <a:t>Reshape and reformatting the data</a:t>
          </a:r>
        </a:p>
      </dsp:txBody>
      <dsp:txXfrm>
        <a:off x="350606" y="3664087"/>
        <a:ext cx="4771268" cy="458108"/>
      </dsp:txXfrm>
    </dsp:sp>
    <dsp:sp modelId="{AD7290CC-4F61-487F-9636-806DEEB55CE3}">
      <dsp:nvSpPr>
        <dsp:cNvPr id="0" name=""/>
        <dsp:cNvSpPr/>
      </dsp:nvSpPr>
      <dsp:spPr>
        <a:xfrm>
          <a:off x="64288" y="3606824"/>
          <a:ext cx="572636" cy="57263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E9E62-447A-4263-830E-7DE0BD2BEB79}">
      <dsp:nvSpPr>
        <dsp:cNvPr id="0" name=""/>
        <dsp:cNvSpPr/>
      </dsp:nvSpPr>
      <dsp:spPr>
        <a:xfrm>
          <a:off x="2472168" y="1940870"/>
          <a:ext cx="1352887" cy="469597"/>
        </a:xfrm>
        <a:custGeom>
          <a:avLst/>
          <a:gdLst/>
          <a:ahLst/>
          <a:cxnLst/>
          <a:rect l="0" t="0" r="0" b="0"/>
          <a:pathLst>
            <a:path>
              <a:moveTo>
                <a:pt x="0" y="0"/>
              </a:moveTo>
              <a:lnTo>
                <a:pt x="0" y="234798"/>
              </a:lnTo>
              <a:lnTo>
                <a:pt x="1352887" y="234798"/>
              </a:lnTo>
              <a:lnTo>
                <a:pt x="1352887" y="4695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FC3584-6717-4098-BC63-1D8E6D25A60E}">
      <dsp:nvSpPr>
        <dsp:cNvPr id="0" name=""/>
        <dsp:cNvSpPr/>
      </dsp:nvSpPr>
      <dsp:spPr>
        <a:xfrm>
          <a:off x="1118095" y="1940870"/>
          <a:ext cx="1354072" cy="482063"/>
        </a:xfrm>
        <a:custGeom>
          <a:avLst/>
          <a:gdLst/>
          <a:ahLst/>
          <a:cxnLst/>
          <a:rect l="0" t="0" r="0" b="0"/>
          <a:pathLst>
            <a:path>
              <a:moveTo>
                <a:pt x="1354072" y="0"/>
              </a:moveTo>
              <a:lnTo>
                <a:pt x="1354072" y="247265"/>
              </a:lnTo>
              <a:lnTo>
                <a:pt x="0" y="247265"/>
              </a:lnTo>
              <a:lnTo>
                <a:pt x="0" y="4820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8A3FCF-A10D-4E3C-B9C9-91718C924BD6}">
      <dsp:nvSpPr>
        <dsp:cNvPr id="0" name=""/>
        <dsp:cNvSpPr/>
      </dsp:nvSpPr>
      <dsp:spPr>
        <a:xfrm>
          <a:off x="1354079" y="822781"/>
          <a:ext cx="2236177" cy="11180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dirty="0"/>
            <a:t>Data has been collected from this two sources</a:t>
          </a:r>
        </a:p>
      </dsp:txBody>
      <dsp:txXfrm>
        <a:off x="1354079" y="822781"/>
        <a:ext cx="2236177" cy="1118088"/>
      </dsp:txXfrm>
    </dsp:sp>
    <dsp:sp modelId="{C36D7226-B02E-4A6F-9342-F7B6C22577FA}">
      <dsp:nvSpPr>
        <dsp:cNvPr id="0" name=""/>
        <dsp:cNvSpPr/>
      </dsp:nvSpPr>
      <dsp:spPr>
        <a:xfrm>
          <a:off x="6" y="2422934"/>
          <a:ext cx="2236177" cy="11180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dirty="0"/>
            <a:t>Kaggle </a:t>
          </a:r>
          <a:r>
            <a:rPr lang="en-US" sz="1000" kern="1200" dirty="0"/>
            <a:t>[</a:t>
          </a:r>
          <a:r>
            <a:rPr lang="en-US" sz="1100" kern="1200" dirty="0"/>
            <a:t>www.kaggle.com/mahmudulhaque/dsebd</a:t>
          </a:r>
          <a:r>
            <a:rPr lang="en-US" sz="1000" kern="1200" dirty="0"/>
            <a:t>]</a:t>
          </a:r>
        </a:p>
      </dsp:txBody>
      <dsp:txXfrm>
        <a:off x="6" y="2422934"/>
        <a:ext cx="2236177" cy="1118088"/>
      </dsp:txXfrm>
    </dsp:sp>
    <dsp:sp modelId="{9D918C93-D69B-4669-8329-C03C8FBE4F90}">
      <dsp:nvSpPr>
        <dsp:cNvPr id="0" name=""/>
        <dsp:cNvSpPr/>
      </dsp:nvSpPr>
      <dsp:spPr>
        <a:xfrm>
          <a:off x="2706966" y="2410467"/>
          <a:ext cx="2236177" cy="11180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dirty="0"/>
            <a:t>Dhaka Stock Exchange </a:t>
          </a:r>
          <a:r>
            <a:rPr lang="en-US" sz="1100" kern="1200" dirty="0"/>
            <a:t>[www.dse.com.bd/data_archive.php]</a:t>
          </a:r>
        </a:p>
      </dsp:txBody>
      <dsp:txXfrm>
        <a:off x="2706966" y="2410467"/>
        <a:ext cx="2236177" cy="11180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D5F28F-BBA3-488A-9B30-F84C65D3628B}">
      <dsp:nvSpPr>
        <dsp:cNvPr id="0" name=""/>
        <dsp:cNvSpPr/>
      </dsp:nvSpPr>
      <dsp:spPr>
        <a:xfrm>
          <a:off x="3468115" y="2177"/>
          <a:ext cx="3901630" cy="1047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kern="1200"/>
            <a:t>Stack LSTM model</a:t>
          </a:r>
        </a:p>
      </dsp:txBody>
      <dsp:txXfrm>
        <a:off x="3519248" y="53310"/>
        <a:ext cx="3799364" cy="945199"/>
      </dsp:txXfrm>
    </dsp:sp>
    <dsp:sp modelId="{60E46C40-9F5B-4705-A7CD-6C69BB557AFC}">
      <dsp:nvSpPr>
        <dsp:cNvPr id="0" name=""/>
        <dsp:cNvSpPr/>
      </dsp:nvSpPr>
      <dsp:spPr>
        <a:xfrm>
          <a:off x="3468115" y="1102016"/>
          <a:ext cx="3901630" cy="1047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kern="1200"/>
            <a:t>4 LSTM layer</a:t>
          </a:r>
        </a:p>
      </dsp:txBody>
      <dsp:txXfrm>
        <a:off x="3519248" y="1153149"/>
        <a:ext cx="3799364" cy="945199"/>
      </dsp:txXfrm>
    </dsp:sp>
    <dsp:sp modelId="{F2422E30-3880-475D-8AD6-7276BB6616DB}">
      <dsp:nvSpPr>
        <dsp:cNvPr id="0" name=""/>
        <dsp:cNvSpPr/>
      </dsp:nvSpPr>
      <dsp:spPr>
        <a:xfrm>
          <a:off x="3468115" y="2201855"/>
          <a:ext cx="3901630" cy="1047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kern="1200"/>
            <a:t>Each LSTM layer with 50 neurons and 0.2 dropout regularization</a:t>
          </a:r>
        </a:p>
      </dsp:txBody>
      <dsp:txXfrm>
        <a:off x="3519248" y="2252988"/>
        <a:ext cx="3799364" cy="945199"/>
      </dsp:txXfrm>
    </dsp:sp>
    <dsp:sp modelId="{E52F0E63-E7FF-40D0-8F2C-39C3091956D7}">
      <dsp:nvSpPr>
        <dsp:cNvPr id="0" name=""/>
        <dsp:cNvSpPr/>
      </dsp:nvSpPr>
      <dsp:spPr>
        <a:xfrm>
          <a:off x="3468115" y="3301694"/>
          <a:ext cx="3901630" cy="10474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kern="1200"/>
            <a:t>1 Output dense layer with 1 neuron.</a:t>
          </a:r>
        </a:p>
      </dsp:txBody>
      <dsp:txXfrm>
        <a:off x="3519248" y="3352827"/>
        <a:ext cx="3799364" cy="94519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4/23/2021</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4/23/2021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18</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03">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18" name="Rectangle 17">
            <a:extLst>
              <a:ext uri="{FF2B5EF4-FFF2-40B4-BE49-F238E27FC236}">
                <a16:creationId xmlns:a16="http://schemas.microsoft.com/office/drawing/2014/main" id="{12E4E194-63F1-4D43-AC02-75733DF045E9}"/>
              </a:ext>
            </a:extLst>
          </p:cNvPr>
          <p:cNvSpPr/>
          <p:nvPr userDrawn="1"/>
        </p:nvSpPr>
        <p:spPr>
          <a:xfrm>
            <a:off x="415409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icture Placeholder 11">
            <a:extLst>
              <a:ext uri="{FF2B5EF4-FFF2-40B4-BE49-F238E27FC236}">
                <a16:creationId xmlns:a16="http://schemas.microsoft.com/office/drawing/2014/main" id="{8FEDE8EF-5B7A-A741-9A56-D365CAE01B62}"/>
              </a:ext>
            </a:extLst>
          </p:cNvPr>
          <p:cNvSpPr>
            <a:spLocks noGrp="1"/>
          </p:cNvSpPr>
          <p:nvPr>
            <p:ph type="pic" sz="quarter" idx="20" hasCustomPrompt="1"/>
          </p:nvPr>
        </p:nvSpPr>
        <p:spPr>
          <a:xfrm>
            <a:off x="58442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26" name="Content Placeholder 2">
            <a:extLst>
              <a:ext uri="{FF2B5EF4-FFF2-40B4-BE49-F238E27FC236}">
                <a16:creationId xmlns:a16="http://schemas.microsoft.com/office/drawing/2014/main" id="{147C9C38-5B17-467D-B581-EF28ECB11E80}"/>
              </a:ext>
            </a:extLst>
          </p:cNvPr>
          <p:cNvSpPr>
            <a:spLocks noGrp="1"/>
          </p:cNvSpPr>
          <p:nvPr>
            <p:ph idx="21" hasCustomPrompt="1"/>
          </p:nvPr>
        </p:nvSpPr>
        <p:spPr>
          <a:xfrm>
            <a:off x="4373399"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7" name="Content Placeholder 2">
            <a:extLst>
              <a:ext uri="{FF2B5EF4-FFF2-40B4-BE49-F238E27FC236}">
                <a16:creationId xmlns:a16="http://schemas.microsoft.com/office/drawing/2014/main" id="{F694448B-800C-40EF-8F61-18C018E8374C}"/>
              </a:ext>
            </a:extLst>
          </p:cNvPr>
          <p:cNvSpPr>
            <a:spLocks noGrp="1"/>
          </p:cNvSpPr>
          <p:nvPr>
            <p:ph idx="22" hasCustomPrompt="1"/>
          </p:nvPr>
        </p:nvSpPr>
        <p:spPr>
          <a:xfrm>
            <a:off x="4373033"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Tree>
    <p:extLst>
      <p:ext uri="{BB962C8B-B14F-4D97-AF65-F5344CB8AC3E}">
        <p14:creationId xmlns:p14="http://schemas.microsoft.com/office/powerpoint/2010/main" val="164239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5341923" y="2392962"/>
            <a:ext cx="6850077" cy="36102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2392962"/>
            <a:ext cx="5177307" cy="36102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8"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24" name="Rectangle 23">
            <a:extLst>
              <a:ext uri="{FF2B5EF4-FFF2-40B4-BE49-F238E27FC236}">
                <a16:creationId xmlns:a16="http://schemas.microsoft.com/office/drawing/2014/main" id="{12E4E194-63F1-4D43-AC02-75733DF045E9}"/>
              </a:ext>
            </a:extLst>
          </p:cNvPr>
          <p:cNvSpPr/>
          <p:nvPr userDrawn="1"/>
        </p:nvSpPr>
        <p:spPr>
          <a:xfrm>
            <a:off x="5341923" y="1319792"/>
            <a:ext cx="6850077" cy="7983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12E4E194-63F1-4D43-AC02-75733DF045E9}"/>
              </a:ext>
            </a:extLst>
          </p:cNvPr>
          <p:cNvSpPr/>
          <p:nvPr userDrawn="1"/>
        </p:nvSpPr>
        <p:spPr>
          <a:xfrm>
            <a:off x="0" y="1319791"/>
            <a:ext cx="5177307" cy="7983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00803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dirty="0"/>
              <a:t>Click to edit Master </a:t>
            </a:r>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880412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40447049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6172200" y="352679"/>
            <a:ext cx="5181600" cy="920336"/>
          </a:xfrm>
        </p:spPr>
        <p:txBody>
          <a:bodyPr lIns="0" tIns="0" rIns="0" bIns="0" anchor="b">
            <a:noAutofit/>
          </a:bodyPr>
          <a:lstStyle>
            <a:lvl1pPr>
              <a:defRPr sz="3200" b="1" cap="all" baseline="0"/>
            </a:lvl1pPr>
          </a:lstStyle>
          <a:p>
            <a:r>
              <a:rPr lang="en-US" noProof="0" dirty="0"/>
              <a:t>Click to edit Master title style</a:t>
            </a:r>
          </a:p>
        </p:txBody>
      </p:sp>
      <p:sp>
        <p:nvSpPr>
          <p:cNvPr id="10" name="Content Placeholder 3">
            <a:extLst>
              <a:ext uri="{FF2B5EF4-FFF2-40B4-BE49-F238E27FC236}">
                <a16:creationId xmlns:a16="http://schemas.microsoft.com/office/drawing/2014/main" id="{DA0DA994-B4A9-447A-BEBF-3EA31D3755A2}"/>
              </a:ext>
            </a:extLst>
          </p:cNvPr>
          <p:cNvSpPr>
            <a:spLocks noGrp="1"/>
          </p:cNvSpPr>
          <p:nvPr>
            <p:ph sz="half" idx="13"/>
          </p:nvPr>
        </p:nvSpPr>
        <p:spPr>
          <a:xfrm>
            <a:off x="515938" y="1825625"/>
            <a:ext cx="51816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4"/>
          <p:cNvSpPr>
            <a:spLocks noGrp="1"/>
          </p:cNvSpPr>
          <p:nvPr>
            <p:ph type="body" sz="quarter" idx="14"/>
          </p:nvPr>
        </p:nvSpPr>
        <p:spPr>
          <a:xfrm>
            <a:off x="515938" y="352679"/>
            <a:ext cx="5202238" cy="920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7841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21071857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2531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10549302" y="5353690"/>
            <a:ext cx="946285" cy="1169451"/>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11350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18" name="Rectangle 17">
            <a:extLst>
              <a:ext uri="{FF2B5EF4-FFF2-40B4-BE49-F238E27FC236}">
                <a16:creationId xmlns:a16="http://schemas.microsoft.com/office/drawing/2014/main" id="{12E4E194-63F1-4D43-AC02-75733DF045E9}"/>
              </a:ext>
            </a:extLst>
          </p:cNvPr>
          <p:cNvSpPr/>
          <p:nvPr userDrawn="1"/>
        </p:nvSpPr>
        <p:spPr>
          <a:xfrm>
            <a:off x="415409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E799E3E2-888B-2343-9A63-F84C03265CB5}"/>
              </a:ext>
            </a:extLst>
          </p:cNvPr>
          <p:cNvSpPr>
            <a:spLocks noChangeAspect="1"/>
          </p:cNvSpPr>
          <p:nvPr userDrawn="1"/>
        </p:nvSpPr>
        <p:spPr>
          <a:xfrm>
            <a:off x="5679611"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icture Placeholder 11">
            <a:extLst>
              <a:ext uri="{FF2B5EF4-FFF2-40B4-BE49-F238E27FC236}">
                <a16:creationId xmlns:a16="http://schemas.microsoft.com/office/drawing/2014/main" id="{8FEDE8EF-5B7A-A741-9A56-D365CAE01B62}"/>
              </a:ext>
            </a:extLst>
          </p:cNvPr>
          <p:cNvSpPr>
            <a:spLocks noGrp="1"/>
          </p:cNvSpPr>
          <p:nvPr>
            <p:ph type="pic" sz="quarter" idx="20" hasCustomPrompt="1"/>
          </p:nvPr>
        </p:nvSpPr>
        <p:spPr>
          <a:xfrm>
            <a:off x="58442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26" name="Content Placeholder 2">
            <a:extLst>
              <a:ext uri="{FF2B5EF4-FFF2-40B4-BE49-F238E27FC236}">
                <a16:creationId xmlns:a16="http://schemas.microsoft.com/office/drawing/2014/main" id="{147C9C38-5B17-467D-B581-EF28ECB11E80}"/>
              </a:ext>
            </a:extLst>
          </p:cNvPr>
          <p:cNvSpPr>
            <a:spLocks noGrp="1"/>
          </p:cNvSpPr>
          <p:nvPr>
            <p:ph idx="21" hasCustomPrompt="1"/>
          </p:nvPr>
        </p:nvSpPr>
        <p:spPr>
          <a:xfrm>
            <a:off x="4373399"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7" name="Content Placeholder 2">
            <a:extLst>
              <a:ext uri="{FF2B5EF4-FFF2-40B4-BE49-F238E27FC236}">
                <a16:creationId xmlns:a16="http://schemas.microsoft.com/office/drawing/2014/main" id="{F694448B-800C-40EF-8F61-18C018E8374C}"/>
              </a:ext>
            </a:extLst>
          </p:cNvPr>
          <p:cNvSpPr>
            <a:spLocks noGrp="1"/>
          </p:cNvSpPr>
          <p:nvPr>
            <p:ph idx="22" hasCustomPrompt="1"/>
          </p:nvPr>
        </p:nvSpPr>
        <p:spPr>
          <a:xfrm>
            <a:off x="4373033"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Tree>
    <p:extLst>
      <p:ext uri="{BB962C8B-B14F-4D97-AF65-F5344CB8AC3E}">
        <p14:creationId xmlns:p14="http://schemas.microsoft.com/office/powerpoint/2010/main" val="4059887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18" name="Rectangle 17">
            <a:extLst>
              <a:ext uri="{FF2B5EF4-FFF2-40B4-BE49-F238E27FC236}">
                <a16:creationId xmlns:a16="http://schemas.microsoft.com/office/drawing/2014/main" id="{12E4E194-63F1-4D43-AC02-75733DF045E9}"/>
              </a:ext>
            </a:extLst>
          </p:cNvPr>
          <p:cNvSpPr/>
          <p:nvPr userDrawn="1"/>
        </p:nvSpPr>
        <p:spPr>
          <a:xfrm>
            <a:off x="415409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icture Placeholder 11">
            <a:extLst>
              <a:ext uri="{FF2B5EF4-FFF2-40B4-BE49-F238E27FC236}">
                <a16:creationId xmlns:a16="http://schemas.microsoft.com/office/drawing/2014/main" id="{8FEDE8EF-5B7A-A741-9A56-D365CAE01B62}"/>
              </a:ext>
            </a:extLst>
          </p:cNvPr>
          <p:cNvSpPr>
            <a:spLocks noGrp="1"/>
          </p:cNvSpPr>
          <p:nvPr>
            <p:ph type="pic" sz="quarter" idx="20" hasCustomPrompt="1"/>
          </p:nvPr>
        </p:nvSpPr>
        <p:spPr>
          <a:xfrm>
            <a:off x="58442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26" name="Content Placeholder 2">
            <a:extLst>
              <a:ext uri="{FF2B5EF4-FFF2-40B4-BE49-F238E27FC236}">
                <a16:creationId xmlns:a16="http://schemas.microsoft.com/office/drawing/2014/main" id="{147C9C38-5B17-467D-B581-EF28ECB11E80}"/>
              </a:ext>
            </a:extLst>
          </p:cNvPr>
          <p:cNvSpPr>
            <a:spLocks noGrp="1"/>
          </p:cNvSpPr>
          <p:nvPr>
            <p:ph idx="21" hasCustomPrompt="1"/>
          </p:nvPr>
        </p:nvSpPr>
        <p:spPr>
          <a:xfrm>
            <a:off x="4373399"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7" name="Content Placeholder 2">
            <a:extLst>
              <a:ext uri="{FF2B5EF4-FFF2-40B4-BE49-F238E27FC236}">
                <a16:creationId xmlns:a16="http://schemas.microsoft.com/office/drawing/2014/main" id="{F694448B-800C-40EF-8F61-18C018E8374C}"/>
              </a:ext>
            </a:extLst>
          </p:cNvPr>
          <p:cNvSpPr>
            <a:spLocks noGrp="1"/>
          </p:cNvSpPr>
          <p:nvPr>
            <p:ph idx="22" hasCustomPrompt="1"/>
          </p:nvPr>
        </p:nvSpPr>
        <p:spPr>
          <a:xfrm>
            <a:off x="4373033"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Tree>
    <p:extLst>
      <p:ext uri="{BB962C8B-B14F-4D97-AF65-F5344CB8AC3E}">
        <p14:creationId xmlns:p14="http://schemas.microsoft.com/office/powerpoint/2010/main" val="846583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4/23/2021</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76" r:id="rId5"/>
    <p:sldLayoutId id="2147483661" r:id="rId6"/>
    <p:sldLayoutId id="2147483662" r:id="rId7"/>
    <p:sldLayoutId id="2147483675" r:id="rId8"/>
    <p:sldLayoutId id="2147483677" r:id="rId9"/>
    <p:sldLayoutId id="2147483678" r:id="rId10"/>
    <p:sldLayoutId id="2147483674" r:id="rId11"/>
    <p:sldLayoutId id="2147483663" r:id="rId12"/>
    <p:sldLayoutId id="2147483654" r:id="rId13"/>
    <p:sldLayoutId id="2147483664" r:id="rId14"/>
    <p:sldLayoutId id="2147483665" r:id="rId15"/>
    <p:sldLayoutId id="2147483666" r:id="rId16"/>
    <p:sldLayoutId id="2147483667" r:id="rId17"/>
    <p:sldLayoutId id="2147483668" r:id="rId18"/>
    <p:sldLayoutId id="2147483669" r:id="rId19"/>
    <p:sldLayoutId id="2147483681" r:id="rId20"/>
    <p:sldLayoutId id="2147483670" r:id="rId21"/>
    <p:sldLayoutId id="2147483679" r:id="rId22"/>
    <p:sldLayoutId id="2147483680" r:id="rId23"/>
    <p:sldLayoutId id="2147483671" r:id="rId24"/>
    <p:sldLayoutId id="2147483672" r:id="rId25"/>
    <p:sldLayoutId id="2147483673" r:id="rId2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1.jp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3.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jp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jpg"/><Relationship Id="rId2" Type="http://schemas.openxmlformats.org/officeDocument/2006/relationships/diagramData" Target="../diagrams/data2.xml"/><Relationship Id="rId1" Type="http://schemas.openxmlformats.org/officeDocument/2006/relationships/slideLayout" Target="../slideLayouts/slideLayout2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p:txBody>
          <a:bodyPr/>
          <a:lstStyle/>
          <a:p>
            <a:r>
              <a:rPr lang="en-US" sz="4400" dirty="0">
                <a:latin typeface="Times New Roman" panose="02020603050405020304" pitchFamily="18" charset="0"/>
                <a:cs typeface="Times New Roman" panose="02020603050405020304" pitchFamily="18" charset="0"/>
              </a:rPr>
              <a:t>Stock Market Prediction Using LSTM</a:t>
            </a:r>
          </a:p>
        </p:txBody>
      </p:sp>
      <p:pic>
        <p:nvPicPr>
          <p:cNvPr id="10" name="Picture Placeholder 9">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695374" y="711127"/>
            <a:ext cx="5305661" cy="5305661"/>
          </a:xfrm>
        </p:spPr>
      </p:pic>
    </p:spTree>
    <p:extLst>
      <p:ext uri="{BB962C8B-B14F-4D97-AF65-F5344CB8AC3E}">
        <p14:creationId xmlns:p14="http://schemas.microsoft.com/office/powerpoint/2010/main" val="316717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573470847"/>
              </p:ext>
            </p:extLst>
          </p:nvPr>
        </p:nvGraphicFramePr>
        <p:xfrm>
          <a:off x="538960" y="1120231"/>
          <a:ext cx="4914189" cy="5149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9EC71654-96A5-4280-94F3-931C61A9F92C}" type="slidenum">
              <a:rPr lang="en-US" noProof="0" smtClean="0"/>
              <a:pPr/>
              <a:t>10</a:t>
            </a:fld>
            <a:endParaRPr lang="en-US" noProof="0" dirty="0"/>
          </a:p>
        </p:txBody>
      </p:sp>
      <p:sp>
        <p:nvSpPr>
          <p:cNvPr id="4" name="Title 3"/>
          <p:cNvSpPr>
            <a:spLocks noGrp="1"/>
          </p:cNvSpPr>
          <p:nvPr>
            <p:ph type="title"/>
          </p:nvPr>
        </p:nvSpPr>
        <p:spPr>
          <a:xfrm>
            <a:off x="515938" y="499596"/>
            <a:ext cx="4937211" cy="375616"/>
          </a:xfrm>
        </p:spPr>
        <p:txBody>
          <a:bodyPr/>
          <a:lstStyle/>
          <a:p>
            <a:r>
              <a:rPr lang="en-US" dirty="0">
                <a:solidFill>
                  <a:schemeClr val="bg1"/>
                </a:solidFill>
                <a:cs typeface="Times New Roman" panose="02020603050405020304" pitchFamily="18" charset="0"/>
              </a:rPr>
              <a:t>LITERATURE REVIEW</a:t>
            </a:r>
            <a:endParaRPr lang="en-US" dirty="0"/>
          </a:p>
        </p:txBody>
      </p:sp>
      <p:pic>
        <p:nvPicPr>
          <p:cNvPr id="8" name="Picture Placeholder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84648" y="0"/>
            <a:ext cx="6307353" cy="5538651"/>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p:spPr>
      </p:pic>
    </p:spTree>
    <p:extLst>
      <p:ext uri="{BB962C8B-B14F-4D97-AF65-F5344CB8AC3E}">
        <p14:creationId xmlns:p14="http://schemas.microsoft.com/office/powerpoint/2010/main" val="163158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a:t>
            </a: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11</a:t>
            </a:fld>
            <a:endParaRPr lang="en-US" noProof="0" dirty="0"/>
          </a:p>
        </p:txBody>
      </p:sp>
      <p:sp>
        <p:nvSpPr>
          <p:cNvPr id="4" name="Rounded Rectangle 3"/>
          <p:cNvSpPr/>
          <p:nvPr/>
        </p:nvSpPr>
        <p:spPr>
          <a:xfrm>
            <a:off x="3954964" y="3618638"/>
            <a:ext cx="4310671" cy="738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LSTM MODEL</a:t>
            </a:r>
          </a:p>
        </p:txBody>
      </p:sp>
      <p:sp>
        <p:nvSpPr>
          <p:cNvPr id="5" name="Rounded Rectangle 4"/>
          <p:cNvSpPr/>
          <p:nvPr/>
        </p:nvSpPr>
        <p:spPr>
          <a:xfrm>
            <a:off x="2433158" y="4635597"/>
            <a:ext cx="2807429" cy="738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TRAINNING SET</a:t>
            </a:r>
          </a:p>
        </p:txBody>
      </p:sp>
      <p:sp>
        <p:nvSpPr>
          <p:cNvPr id="6" name="Rounded Rectangle 5"/>
          <p:cNvSpPr/>
          <p:nvPr/>
        </p:nvSpPr>
        <p:spPr>
          <a:xfrm>
            <a:off x="6998128" y="4639541"/>
            <a:ext cx="2807429" cy="738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TEST SET</a:t>
            </a:r>
          </a:p>
        </p:txBody>
      </p:sp>
      <p:sp>
        <p:nvSpPr>
          <p:cNvPr id="7" name="Rounded Rectangle 6"/>
          <p:cNvSpPr/>
          <p:nvPr/>
        </p:nvSpPr>
        <p:spPr>
          <a:xfrm>
            <a:off x="3954964" y="5717185"/>
            <a:ext cx="4310671" cy="738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PREFORMANCE MEASURE</a:t>
            </a:r>
          </a:p>
        </p:txBody>
      </p:sp>
      <p:sp>
        <p:nvSpPr>
          <p:cNvPr id="8" name="Rounded Rectangle 7"/>
          <p:cNvSpPr/>
          <p:nvPr/>
        </p:nvSpPr>
        <p:spPr>
          <a:xfrm>
            <a:off x="3954964" y="2667473"/>
            <a:ext cx="4310671" cy="738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DATA PREPROCESSING</a:t>
            </a:r>
          </a:p>
        </p:txBody>
      </p:sp>
      <p:sp>
        <p:nvSpPr>
          <p:cNvPr id="9" name="Rounded Rectangle 8"/>
          <p:cNvSpPr/>
          <p:nvPr/>
        </p:nvSpPr>
        <p:spPr>
          <a:xfrm>
            <a:off x="3940664" y="1711615"/>
            <a:ext cx="4310671" cy="7385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DATA  COLLECTION</a:t>
            </a:r>
          </a:p>
        </p:txBody>
      </p:sp>
      <p:sp>
        <p:nvSpPr>
          <p:cNvPr id="10" name="Down Arrow 9"/>
          <p:cNvSpPr/>
          <p:nvPr/>
        </p:nvSpPr>
        <p:spPr>
          <a:xfrm>
            <a:off x="5943600" y="2450169"/>
            <a:ext cx="304800" cy="217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Down Arrow 10"/>
          <p:cNvSpPr/>
          <p:nvPr/>
        </p:nvSpPr>
        <p:spPr>
          <a:xfrm>
            <a:off x="5943600" y="3401631"/>
            <a:ext cx="304800" cy="217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Down Arrow 11"/>
          <p:cNvSpPr/>
          <p:nvPr/>
        </p:nvSpPr>
        <p:spPr>
          <a:xfrm>
            <a:off x="4079942" y="4422237"/>
            <a:ext cx="304800" cy="217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Down Arrow 12"/>
          <p:cNvSpPr/>
          <p:nvPr/>
        </p:nvSpPr>
        <p:spPr>
          <a:xfrm>
            <a:off x="7922417" y="4410331"/>
            <a:ext cx="304800" cy="217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Down Arrow 13"/>
          <p:cNvSpPr/>
          <p:nvPr/>
        </p:nvSpPr>
        <p:spPr>
          <a:xfrm>
            <a:off x="7444184" y="5445113"/>
            <a:ext cx="304800" cy="217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Down Arrow 14"/>
          <p:cNvSpPr/>
          <p:nvPr/>
        </p:nvSpPr>
        <p:spPr>
          <a:xfrm>
            <a:off x="4384742" y="5457994"/>
            <a:ext cx="304800" cy="2173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4008791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US" noProof="0" smtClean="0"/>
              <a:pPr/>
              <a:t>12</a:t>
            </a:fld>
            <a:endParaRPr lang="en-US" noProof="0" dirty="0"/>
          </a:p>
        </p:txBody>
      </p:sp>
      <p:graphicFrame>
        <p:nvGraphicFramePr>
          <p:cNvPr id="21" name="Content Placeholder 20"/>
          <p:cNvGraphicFramePr>
            <a:graphicFrameLocks noGrp="1"/>
          </p:cNvGraphicFramePr>
          <p:nvPr>
            <p:ph sz="half" idx="2"/>
            <p:extLst>
              <p:ext uri="{D42A27DB-BD31-4B8C-83A1-F6EECF244321}">
                <p14:modId xmlns:p14="http://schemas.microsoft.com/office/powerpoint/2010/main" val="1600219038"/>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a:xfrm>
            <a:off x="6172200" y="809897"/>
            <a:ext cx="5181600" cy="463118"/>
          </a:xfrm>
        </p:spPr>
        <p:txBody>
          <a:bodyPr/>
          <a:lstStyle/>
          <a:p>
            <a:r>
              <a:rPr lang="en-US" dirty="0">
                <a:solidFill>
                  <a:schemeClr val="bg1"/>
                </a:solidFill>
              </a:rPr>
              <a:t>Data preprocessing</a:t>
            </a:r>
          </a:p>
        </p:txBody>
      </p:sp>
      <p:graphicFrame>
        <p:nvGraphicFramePr>
          <p:cNvPr id="10" name="Content Placeholder 9"/>
          <p:cNvGraphicFramePr>
            <a:graphicFrameLocks noGrp="1"/>
          </p:cNvGraphicFramePr>
          <p:nvPr>
            <p:ph sz="half" idx="13"/>
            <p:extLst>
              <p:ext uri="{D42A27DB-BD31-4B8C-83A1-F6EECF244321}">
                <p14:modId xmlns:p14="http://schemas.microsoft.com/office/powerpoint/2010/main" val="1988981132"/>
              </p:ext>
            </p:extLst>
          </p:nvPr>
        </p:nvGraphicFramePr>
        <p:xfrm>
          <a:off x="515938" y="1825625"/>
          <a:ext cx="4944336"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 Placeholder 5"/>
          <p:cNvSpPr>
            <a:spLocks noGrp="1"/>
          </p:cNvSpPr>
          <p:nvPr>
            <p:ph type="body" sz="quarter" idx="14"/>
          </p:nvPr>
        </p:nvSpPr>
        <p:spPr>
          <a:xfrm>
            <a:off x="515938" y="815797"/>
            <a:ext cx="4944336" cy="457218"/>
          </a:xfrm>
        </p:spPr>
        <p:txBody>
          <a:bodyPr>
            <a:noAutofit/>
          </a:bodyPr>
          <a:lstStyle/>
          <a:p>
            <a:pPr marL="0" indent="0">
              <a:buNone/>
            </a:pPr>
            <a:r>
              <a:rPr lang="en-US" sz="3200" b="1" dirty="0">
                <a:solidFill>
                  <a:schemeClr val="bg1">
                    <a:lumMod val="50000"/>
                    <a:lumOff val="50000"/>
                  </a:schemeClr>
                </a:solidFill>
                <a:latin typeface="+mj-lt"/>
                <a:cs typeface="Times New Roman" panose="02020603050405020304" pitchFamily="18" charset="0"/>
              </a:rPr>
              <a:t>DATA COLLECTION</a:t>
            </a:r>
            <a:endParaRPr lang="en-US" sz="3200" dirty="0">
              <a:latin typeface="+mj-lt"/>
            </a:endParaRPr>
          </a:p>
        </p:txBody>
      </p:sp>
      <p:cxnSp>
        <p:nvCxnSpPr>
          <p:cNvPr id="12" name="Straight Connector 11"/>
          <p:cNvCxnSpPr/>
          <p:nvPr/>
        </p:nvCxnSpPr>
        <p:spPr>
          <a:xfrm flipV="1">
            <a:off x="4833257" y="1044406"/>
            <a:ext cx="884919" cy="34025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718176" y="248194"/>
            <a:ext cx="45719" cy="639491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8068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US" noProof="0" smtClean="0"/>
              <a:pPr/>
              <a:t>13</a:t>
            </a:fld>
            <a:endParaRPr lang="en-US" noProof="0" dirty="0"/>
          </a:p>
        </p:txBody>
      </p:sp>
      <p:sp>
        <p:nvSpPr>
          <p:cNvPr id="4" name="Title 3"/>
          <p:cNvSpPr>
            <a:spLocks noGrp="1"/>
          </p:cNvSpPr>
          <p:nvPr>
            <p:ph type="title"/>
          </p:nvPr>
        </p:nvSpPr>
        <p:spPr/>
        <p:txBody>
          <a:bodyPr/>
          <a:lstStyle/>
          <a:p>
            <a:r>
              <a:rPr lang="en-US" dirty="0"/>
              <a:t>Model Description</a:t>
            </a:r>
          </a:p>
        </p:txBody>
      </p:sp>
      <p:graphicFrame>
        <p:nvGraphicFramePr>
          <p:cNvPr id="5" name="Content Placeholder 5"/>
          <p:cNvGraphicFramePr>
            <a:graphicFrameLocks noGrp="1"/>
          </p:cNvGraphicFramePr>
          <p:nvPr>
            <p:ph idx="1"/>
            <p:extLst>
              <p:ext uri="{D42A27DB-BD31-4B8C-83A1-F6EECF244321}">
                <p14:modId xmlns:p14="http://schemas.microsoft.com/office/powerpoint/2010/main" val="2488513598"/>
              </p:ext>
            </p:extLst>
          </p:nvPr>
        </p:nvGraphicFramePr>
        <p:xfrm>
          <a:off x="515938" y="1825625"/>
          <a:ext cx="1083786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6691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960" y="1541417"/>
            <a:ext cx="4914189" cy="4635546"/>
          </a:xfrm>
        </p:spPr>
        <p:txBody>
          <a:bodyPr/>
          <a:lstStyle/>
          <a:p>
            <a:pPr marL="0" indent="0" algn="just">
              <a:buNone/>
            </a:pPr>
            <a:r>
              <a:rPr lang="en-US" sz="2000" dirty="0">
                <a:solidFill>
                  <a:schemeClr val="bg1"/>
                </a:solidFill>
                <a:ea typeface="Calibri" panose="020F0502020204030204" pitchFamily="34" charset="0"/>
                <a:cs typeface="Times New Roman" panose="02020603050405020304" pitchFamily="18" charset="0"/>
              </a:rPr>
              <a:t>We have total number 2924 instances and 11 attributes. For this research, we used all the data some as a training set and other as test set. After applying the LSTM model, we get sixty five percentage accuracy. The RMSE value was less than 0.5 .From the plot and graph we can say that ,the values which are predicted by the model are close enough .In the result, our model perfectly predict the closing price will be down or up. </a:t>
            </a:r>
            <a:endParaRPr lang="en-US" dirty="0"/>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14</a:t>
            </a:fld>
            <a:endParaRPr lang="en-US" noProof="0" dirty="0"/>
          </a:p>
        </p:txBody>
      </p:sp>
      <p:sp>
        <p:nvSpPr>
          <p:cNvPr id="4" name="Title 3"/>
          <p:cNvSpPr>
            <a:spLocks noGrp="1"/>
          </p:cNvSpPr>
          <p:nvPr>
            <p:ph type="title"/>
          </p:nvPr>
        </p:nvSpPr>
        <p:spPr>
          <a:xfrm>
            <a:off x="515938" y="721664"/>
            <a:ext cx="4937211" cy="414805"/>
          </a:xfrm>
        </p:spPr>
        <p:txBody>
          <a:bodyPr/>
          <a:lstStyle/>
          <a:p>
            <a:r>
              <a:rPr lang="en-US" dirty="0">
                <a:solidFill>
                  <a:schemeClr val="bg1">
                    <a:lumMod val="50000"/>
                    <a:lumOff val="50000"/>
                  </a:schemeClr>
                </a:solidFill>
                <a:latin typeface="Times New Roman" panose="02020603050405020304" pitchFamily="18" charset="0"/>
                <a:cs typeface="Times New Roman" panose="02020603050405020304" pitchFamily="18" charset="0"/>
              </a:rPr>
              <a:t>RESULT ANALYSIS</a:t>
            </a:r>
            <a:endParaRPr lang="en-US" dirty="0"/>
          </a:p>
        </p:txBody>
      </p:sp>
      <p:pic>
        <p:nvPicPr>
          <p:cNvPr id="5" name="Picture 4">
            <a:extLst>
              <a:ext uri="{FF2B5EF4-FFF2-40B4-BE49-F238E27FC236}">
                <a16:creationId xmlns:a16="http://schemas.microsoft.com/office/drawing/2014/main" id="{52D951A8-CCCE-4189-8150-1875F523523E}"/>
              </a:ext>
            </a:extLst>
          </p:cNvPr>
          <p:cNvPicPr/>
          <p:nvPr/>
        </p:nvPicPr>
        <p:blipFill>
          <a:blip r:embed="rId2">
            <a:extLst>
              <a:ext uri="{28A0092B-C50C-407E-A947-70E740481C1C}">
                <a14:useLocalDpi xmlns:a14="http://schemas.microsoft.com/office/drawing/2010/main" val="0"/>
              </a:ext>
            </a:extLst>
          </a:blip>
          <a:stretch>
            <a:fillRect/>
          </a:stretch>
        </p:blipFill>
        <p:spPr>
          <a:xfrm>
            <a:off x="5926863" y="1541417"/>
            <a:ext cx="6064839" cy="30715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0210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8770" r="18770"/>
          <a:stretch>
            <a:fillRect/>
          </a:stretch>
        </p:blipFill>
        <p:spPr/>
      </p:pic>
      <p:sp>
        <p:nvSpPr>
          <p:cNvPr id="3" name="Title 2"/>
          <p:cNvSpPr>
            <a:spLocks noGrp="1"/>
          </p:cNvSpPr>
          <p:nvPr>
            <p:ph type="title"/>
          </p:nvPr>
        </p:nvSpPr>
        <p:spPr>
          <a:xfrm>
            <a:off x="839788" y="507228"/>
            <a:ext cx="3932237" cy="522514"/>
          </a:xfrm>
        </p:spPr>
        <p:txBody>
          <a:bodyPr>
            <a:normAutofit fontScale="90000"/>
          </a:bodyPr>
          <a:lstStyle/>
          <a:p>
            <a:r>
              <a:rPr lang="en-US" b="1" dirty="0">
                <a:cs typeface="Times New Roman" panose="02020603050405020304" pitchFamily="18" charset="0"/>
              </a:rPr>
              <a:t>CONCLUSION</a:t>
            </a:r>
            <a:endParaRPr lang="en-US" b="1" dirty="0"/>
          </a:p>
        </p:txBody>
      </p:sp>
      <p:sp>
        <p:nvSpPr>
          <p:cNvPr id="4" name="Text Placeholder 3"/>
          <p:cNvSpPr>
            <a:spLocks noGrp="1"/>
          </p:cNvSpPr>
          <p:nvPr>
            <p:ph type="body" sz="half" idx="2"/>
          </p:nvPr>
        </p:nvSpPr>
        <p:spPr>
          <a:xfrm>
            <a:off x="839788" y="2624481"/>
            <a:ext cx="5025435" cy="1593669"/>
          </a:xfrm>
        </p:spPr>
        <p:txBody>
          <a:bodyPr>
            <a:normAutofit fontScale="77500" lnSpcReduction="20000"/>
          </a:bodyPr>
          <a:lstStyle/>
          <a:p>
            <a:pPr>
              <a:spcBef>
                <a:spcPts val="100"/>
              </a:spcBef>
            </a:pPr>
            <a:r>
              <a:rPr lang="en-US" sz="2800" b="1" dirty="0">
                <a:solidFill>
                  <a:schemeClr val="accent1">
                    <a:lumMod val="50000"/>
                  </a:schemeClr>
                </a:solidFill>
              </a:rPr>
              <a:t>“ An important </a:t>
            </a:r>
          </a:p>
          <a:p>
            <a:pPr>
              <a:spcBef>
                <a:spcPts val="100"/>
              </a:spcBef>
            </a:pPr>
            <a:r>
              <a:rPr lang="en-US" sz="2800" b="1" dirty="0">
                <a:solidFill>
                  <a:schemeClr val="accent1">
                    <a:lumMod val="50000"/>
                  </a:schemeClr>
                </a:solidFill>
              </a:rPr>
              <a:t>	key to investing is to remember that stocks </a:t>
            </a:r>
          </a:p>
          <a:p>
            <a:pPr>
              <a:spcBef>
                <a:spcPts val="100"/>
              </a:spcBef>
            </a:pPr>
            <a:r>
              <a:rPr lang="en-US" sz="2800" b="1" dirty="0">
                <a:solidFill>
                  <a:schemeClr val="accent1">
                    <a:lumMod val="50000"/>
                  </a:schemeClr>
                </a:solidFill>
              </a:rPr>
              <a:t>	      are not lottery tickets.“</a:t>
            </a:r>
          </a:p>
          <a:p>
            <a:pPr>
              <a:spcBef>
                <a:spcPts val="100"/>
              </a:spcBef>
            </a:pPr>
            <a:endParaRPr lang="en-US" sz="2200" b="1" dirty="0"/>
          </a:p>
          <a:p>
            <a:pPr>
              <a:spcBef>
                <a:spcPts val="100"/>
              </a:spcBef>
            </a:pPr>
            <a:r>
              <a:rPr lang="en-US" sz="2200" b="1" dirty="0">
                <a:solidFill>
                  <a:schemeClr val="accent2"/>
                </a:solidFill>
              </a:rPr>
              <a:t>Peter Lynch </a:t>
            </a:r>
          </a:p>
          <a:p>
            <a:pPr>
              <a:spcBef>
                <a:spcPts val="100"/>
              </a:spcBef>
            </a:pPr>
            <a:r>
              <a:rPr lang="en-US" b="1" dirty="0">
                <a:solidFill>
                  <a:schemeClr val="accent3">
                    <a:lumMod val="90000"/>
                    <a:lumOff val="10000"/>
                  </a:schemeClr>
                </a:solidFill>
              </a:rPr>
              <a:t>Investor, mutual fund manager, and philanthropist</a:t>
            </a:r>
            <a:endParaRPr lang="en-US" sz="2800" b="1" dirty="0">
              <a:solidFill>
                <a:schemeClr val="accent3">
                  <a:lumMod val="90000"/>
                  <a:lumOff val="10000"/>
                </a:schemeClr>
              </a:solidFill>
            </a:endParaRPr>
          </a:p>
        </p:txBody>
      </p:sp>
    </p:spTree>
    <p:extLst>
      <p:ext uri="{BB962C8B-B14F-4D97-AF65-F5344CB8AC3E}">
        <p14:creationId xmlns:p14="http://schemas.microsoft.com/office/powerpoint/2010/main" val="3503107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US" noProof="0" smtClean="0"/>
              <a:pPr/>
              <a:t>16</a:t>
            </a:fld>
            <a:endParaRPr lang="en-US" noProof="0" dirty="0"/>
          </a:p>
        </p:txBody>
      </p:sp>
      <p:sp>
        <p:nvSpPr>
          <p:cNvPr id="3" name="Content Placeholder 2"/>
          <p:cNvSpPr>
            <a:spLocks noGrp="1"/>
          </p:cNvSpPr>
          <p:nvPr>
            <p:ph idx="1"/>
          </p:nvPr>
        </p:nvSpPr>
        <p:spPr>
          <a:xfrm>
            <a:off x="525834" y="2269762"/>
            <a:ext cx="10837862" cy="2485118"/>
          </a:xfrm>
        </p:spPr>
        <p:txBody>
          <a:bodyPr/>
          <a:lstStyle/>
          <a:p>
            <a:pPr marL="0" indent="0" algn="just">
              <a:buNone/>
            </a:pPr>
            <a:r>
              <a:rPr lang="en-US" sz="2400" dirty="0">
                <a:solidFill>
                  <a:schemeClr val="bg1"/>
                </a:solidFill>
                <a:ea typeface="Calibri" panose="020F0502020204030204" pitchFamily="34" charset="0"/>
                <a:cs typeface="Times New Roman" panose="02020603050405020304" pitchFamily="18" charset="0"/>
              </a:rPr>
              <a:t>Stock Information not as it were depends on the Drift within the previous Information, it too primarily depends on the item esteem or the fulfillment of the clients with the company’s showcase [4].In future, we want to extend our model with various range and apart from the closing price, we also try to predict other parameters as well. Prices of the stocks depends on the satisfaction of the customer on the product, we will try to develop a system where it will predict the prices in terms of the news and some reviews of the product from various resources.</a:t>
            </a:r>
          </a:p>
          <a:p>
            <a:endParaRPr lang="en-US" dirty="0"/>
          </a:p>
        </p:txBody>
      </p:sp>
      <p:sp>
        <p:nvSpPr>
          <p:cNvPr id="4" name="Title 3"/>
          <p:cNvSpPr>
            <a:spLocks noGrp="1"/>
          </p:cNvSpPr>
          <p:nvPr>
            <p:ph type="title"/>
          </p:nvPr>
        </p:nvSpPr>
        <p:spPr/>
        <p:txBody>
          <a:bodyPr/>
          <a:lstStyle/>
          <a:p>
            <a:r>
              <a:rPr lang="en-US" dirty="0">
                <a:solidFill>
                  <a:schemeClr val="bg1">
                    <a:lumMod val="50000"/>
                    <a:lumOff val="50000"/>
                  </a:schemeClr>
                </a:solidFill>
                <a:cs typeface="Times New Roman" panose="02020603050405020304" pitchFamily="18" charset="0"/>
              </a:rPr>
              <a:t>FUTURE WORK</a:t>
            </a:r>
            <a:endParaRPr lang="en-US" dirty="0"/>
          </a:p>
        </p:txBody>
      </p:sp>
    </p:spTree>
    <p:extLst>
      <p:ext uri="{BB962C8B-B14F-4D97-AF65-F5344CB8AC3E}">
        <p14:creationId xmlns:p14="http://schemas.microsoft.com/office/powerpoint/2010/main" val="317755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US" noProof="0" smtClean="0"/>
              <a:pPr/>
              <a:t>17</a:t>
            </a:fld>
            <a:endParaRPr lang="en-US" noProof="0" dirty="0"/>
          </a:p>
        </p:txBody>
      </p:sp>
      <p:sp>
        <p:nvSpPr>
          <p:cNvPr id="3" name="Content Placeholder 2"/>
          <p:cNvSpPr>
            <a:spLocks noGrp="1"/>
          </p:cNvSpPr>
          <p:nvPr>
            <p:ph idx="1"/>
          </p:nvPr>
        </p:nvSpPr>
        <p:spPr>
          <a:xfrm>
            <a:off x="515938" y="1515291"/>
            <a:ext cx="10837862" cy="4661672"/>
          </a:xfrm>
        </p:spPr>
        <p:txBody>
          <a:bodyPr>
            <a:noAutofit/>
          </a:bodyPr>
          <a:lstStyle/>
          <a:p>
            <a:pPr algn="just"/>
            <a:r>
              <a:rPr lang="en-US" sz="2000" dirty="0">
                <a:ea typeface="Calibri" panose="020F0502020204030204" pitchFamily="34" charset="0"/>
                <a:cs typeface="Times New Roman" panose="02020603050405020304" pitchFamily="18" charset="0"/>
              </a:rPr>
              <a:t>Qiu J, Wang B, Zhou C (2020) Forecasting stock prices with long-short term memory neural network based on attention mechanism.</a:t>
            </a:r>
          </a:p>
          <a:p>
            <a:pPr algn="just"/>
            <a:r>
              <a:rPr lang="en-US" sz="2000" dirty="0">
                <a:ea typeface="Calibri" panose="020F0502020204030204" pitchFamily="34" charset="0"/>
                <a:cs typeface="Times New Roman" panose="02020603050405020304" pitchFamily="18" charset="0"/>
              </a:rPr>
              <a:t>Anita Yadav, C K </a:t>
            </a:r>
            <a:r>
              <a:rPr lang="en-US" sz="2000" dirty="0" err="1">
                <a:ea typeface="Calibri" panose="020F0502020204030204" pitchFamily="34" charset="0"/>
                <a:cs typeface="Times New Roman" panose="02020603050405020304" pitchFamily="18" charset="0"/>
              </a:rPr>
              <a:t>Jha</a:t>
            </a:r>
            <a:r>
              <a:rPr lang="en-US" sz="2000" dirty="0">
                <a:ea typeface="Calibri" panose="020F0502020204030204" pitchFamily="34" charset="0"/>
                <a:cs typeface="Times New Roman" panose="02020603050405020304" pitchFamily="18" charset="0"/>
              </a:rPr>
              <a:t>, Aditi </a:t>
            </a:r>
            <a:r>
              <a:rPr lang="en-US" sz="2000" dirty="0" err="1">
                <a:ea typeface="Calibri" panose="020F0502020204030204" pitchFamily="34" charset="0"/>
                <a:cs typeface="Times New Roman" panose="02020603050405020304" pitchFamily="18" charset="0"/>
              </a:rPr>
              <a:t>Sharan,Optimizing</a:t>
            </a:r>
            <a:r>
              <a:rPr lang="en-US" sz="2000" dirty="0">
                <a:ea typeface="Calibri" panose="020F0502020204030204" pitchFamily="34" charset="0"/>
                <a:cs typeface="Times New Roman" panose="02020603050405020304" pitchFamily="18" charset="0"/>
              </a:rPr>
              <a:t> LSTM for time series prediction in Indian stock </a:t>
            </a:r>
            <a:r>
              <a:rPr lang="en-US" sz="2000" dirty="0" err="1">
                <a:ea typeface="Calibri" panose="020F0502020204030204" pitchFamily="34" charset="0"/>
                <a:cs typeface="Times New Roman" panose="02020603050405020304" pitchFamily="18" charset="0"/>
              </a:rPr>
              <a:t>market,Procedia</a:t>
            </a:r>
            <a:r>
              <a:rPr lang="en-US" sz="2000" dirty="0">
                <a:ea typeface="Calibri" panose="020F0502020204030204" pitchFamily="34" charset="0"/>
                <a:cs typeface="Times New Roman" panose="02020603050405020304" pitchFamily="18" charset="0"/>
              </a:rPr>
              <a:t> Computer </a:t>
            </a:r>
            <a:r>
              <a:rPr lang="en-US" sz="2000" dirty="0" err="1">
                <a:ea typeface="Calibri" panose="020F0502020204030204" pitchFamily="34" charset="0"/>
                <a:cs typeface="Times New Roman" panose="02020603050405020304" pitchFamily="18" charset="0"/>
              </a:rPr>
              <a:t>Science,Volume</a:t>
            </a:r>
            <a:r>
              <a:rPr lang="en-US" sz="2000" dirty="0">
                <a:ea typeface="Calibri" panose="020F0502020204030204" pitchFamily="34" charset="0"/>
                <a:cs typeface="Times New Roman" panose="02020603050405020304" pitchFamily="18" charset="0"/>
              </a:rPr>
              <a:t> 167,2020.</a:t>
            </a:r>
          </a:p>
          <a:p>
            <a:pPr algn="just">
              <a:lnSpc>
                <a:spcPct val="107000"/>
              </a:lnSpc>
              <a:spcBef>
                <a:spcPts val="0"/>
              </a:spcBef>
            </a:pPr>
            <a:r>
              <a:rPr lang="en-US" sz="2000" dirty="0">
                <a:ea typeface="Calibri" panose="020F0502020204030204" pitchFamily="34" charset="0"/>
                <a:cs typeface="Times New Roman" panose="02020603050405020304" pitchFamily="18" charset="0"/>
              </a:rPr>
              <a:t>A. S. Al Rafi, T. Rahman, A. R. Al </a:t>
            </a:r>
            <a:r>
              <a:rPr lang="en-US" sz="2000" dirty="0" err="1">
                <a:ea typeface="Calibri" panose="020F0502020204030204" pitchFamily="34" charset="0"/>
                <a:cs typeface="Times New Roman" panose="02020603050405020304" pitchFamily="18" charset="0"/>
              </a:rPr>
              <a:t>Abir</a:t>
            </a:r>
            <a:r>
              <a:rPr lang="en-US" sz="2000" dirty="0">
                <a:ea typeface="Calibri" panose="020F0502020204030204" pitchFamily="34" charset="0"/>
                <a:cs typeface="Times New Roman" panose="02020603050405020304" pitchFamily="18" charset="0"/>
              </a:rPr>
              <a:t>, T. A. </a:t>
            </a:r>
            <a:r>
              <a:rPr lang="en-US" sz="2000" dirty="0" err="1">
                <a:ea typeface="Calibri" panose="020F0502020204030204" pitchFamily="34" charset="0"/>
                <a:cs typeface="Times New Roman" panose="02020603050405020304" pitchFamily="18" charset="0"/>
              </a:rPr>
              <a:t>Rajib</a:t>
            </a:r>
            <a:r>
              <a:rPr lang="en-US" sz="2000" dirty="0">
                <a:ea typeface="Calibri" panose="020F0502020204030204" pitchFamily="34" charset="0"/>
                <a:cs typeface="Times New Roman" panose="02020603050405020304" pitchFamily="18" charset="0"/>
              </a:rPr>
              <a:t>, M. Islam and M. S.   Hossain </a:t>
            </a:r>
            <a:r>
              <a:rPr lang="en-US" sz="2000" dirty="0" err="1">
                <a:ea typeface="Calibri" panose="020F0502020204030204" pitchFamily="34" charset="0"/>
                <a:cs typeface="Times New Roman" panose="02020603050405020304" pitchFamily="18" charset="0"/>
              </a:rPr>
              <a:t>Mukta</a:t>
            </a:r>
            <a:r>
              <a:rPr lang="en-US" sz="2000" dirty="0">
                <a:ea typeface="Calibri" panose="020F0502020204030204" pitchFamily="34" charset="0"/>
                <a:cs typeface="Times New Roman" panose="02020603050405020304" pitchFamily="18" charset="0"/>
              </a:rPr>
              <a:t>, "A New Classification Technique: Random Weighted LSTM (RWL)," 2020 IEEE Region 10 Symposium (TENSYMP), Dhaka, Bangladesh, 2020, pp. 262-265, </a:t>
            </a:r>
            <a:r>
              <a:rPr lang="en-US" sz="2000" dirty="0" err="1">
                <a:ea typeface="Calibri" panose="020F0502020204030204" pitchFamily="34" charset="0"/>
                <a:cs typeface="Times New Roman" panose="02020603050405020304" pitchFamily="18" charset="0"/>
              </a:rPr>
              <a:t>doi</a:t>
            </a:r>
            <a:r>
              <a:rPr lang="en-US" sz="2000" dirty="0">
                <a:ea typeface="Calibri" panose="020F0502020204030204" pitchFamily="34" charset="0"/>
                <a:cs typeface="Times New Roman" panose="02020603050405020304" pitchFamily="18" charset="0"/>
              </a:rPr>
              <a:t>: 10.1109/TENSYMP50017.2020.9230724.</a:t>
            </a:r>
          </a:p>
          <a:p>
            <a:pPr algn="just">
              <a:lnSpc>
                <a:spcPct val="107000"/>
              </a:lnSpc>
              <a:spcBef>
                <a:spcPts val="0"/>
              </a:spcBef>
            </a:pPr>
            <a:r>
              <a:rPr lang="en-US" sz="2000" dirty="0">
                <a:ea typeface="Times New Roman" panose="02020603050405020304" pitchFamily="18" charset="0"/>
                <a:cs typeface="Times New Roman" panose="02020603050405020304" pitchFamily="18" charset="0"/>
              </a:rPr>
              <a:t>Yang, Y., &amp; </a:t>
            </a:r>
            <a:r>
              <a:rPr lang="en-US" sz="2000" dirty="0" err="1">
                <a:ea typeface="Times New Roman" panose="02020603050405020304" pitchFamily="18" charset="0"/>
                <a:cs typeface="Times New Roman" panose="02020603050405020304" pitchFamily="18" charset="0"/>
              </a:rPr>
              <a:t>Hasuike</a:t>
            </a:r>
            <a:r>
              <a:rPr lang="en-US" sz="2000" dirty="0">
                <a:ea typeface="Times New Roman" panose="02020603050405020304" pitchFamily="18" charset="0"/>
                <a:cs typeface="Times New Roman" panose="02020603050405020304" pitchFamily="18" charset="0"/>
              </a:rPr>
              <a:t>, T. (2017) Construction of Investor Sentiment Index in the Chinese Stock Market. In Advanced Applied Informatics (IIAI–AAI), 2017 6th IIAI International Congress on (pp. 23–28). IEEE</a:t>
            </a:r>
          </a:p>
          <a:p>
            <a:pPr algn="just">
              <a:lnSpc>
                <a:spcPct val="107000"/>
              </a:lnSpc>
              <a:spcBef>
                <a:spcPts val="0"/>
              </a:spcBef>
            </a:pPr>
            <a:r>
              <a:rPr lang="en-US" sz="2000" dirty="0" err="1">
                <a:ea typeface="Calibri" panose="020F0502020204030204" pitchFamily="34" charset="0"/>
                <a:cs typeface="Times New Roman" panose="02020603050405020304" pitchFamily="18" charset="0"/>
              </a:rPr>
              <a:t>Weng</a:t>
            </a:r>
            <a:r>
              <a:rPr lang="en-US" sz="2000" dirty="0">
                <a:ea typeface="Calibri" panose="020F0502020204030204" pitchFamily="34" charset="0"/>
                <a:cs typeface="Times New Roman" panose="02020603050405020304" pitchFamily="18" charset="0"/>
              </a:rPr>
              <a:t>, Bin &amp; Ahmed, Mohamed &amp; </a:t>
            </a:r>
            <a:r>
              <a:rPr lang="en-US" sz="2000" dirty="0" err="1">
                <a:ea typeface="Calibri" panose="020F0502020204030204" pitchFamily="34" charset="0"/>
                <a:cs typeface="Times New Roman" panose="02020603050405020304" pitchFamily="18" charset="0"/>
              </a:rPr>
              <a:t>Megahed</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Fadel</a:t>
            </a:r>
            <a:r>
              <a:rPr lang="en-US" sz="2000" dirty="0">
                <a:ea typeface="Calibri" panose="020F0502020204030204" pitchFamily="34" charset="0"/>
                <a:cs typeface="Times New Roman" panose="02020603050405020304" pitchFamily="18" charset="0"/>
              </a:rPr>
              <a:t>. (2017). Stock Market One-Day Ahead Movement Prediction Using Disparate Data Sources. Expert Systems with Applications.</a:t>
            </a:r>
          </a:p>
          <a:p>
            <a:pPr algn="just">
              <a:lnSpc>
                <a:spcPct val="107000"/>
              </a:lnSpc>
              <a:spcBef>
                <a:spcPts val="0"/>
              </a:spcBef>
            </a:pPr>
            <a:r>
              <a:rPr lang="en-US" sz="2000" dirty="0">
                <a:ea typeface="Calibri" panose="020F0502020204030204" pitchFamily="34" charset="0"/>
                <a:cs typeface="Times New Roman" panose="02020603050405020304" pitchFamily="18" charset="0"/>
              </a:rPr>
              <a:t> Stock Market Prediction on </a:t>
            </a:r>
            <a:r>
              <a:rPr lang="en-US" sz="2000" dirty="0" err="1">
                <a:ea typeface="Calibri" panose="020F0502020204030204" pitchFamily="34" charset="0"/>
                <a:cs typeface="Times New Roman" panose="02020603050405020304" pitchFamily="18" charset="0"/>
              </a:rPr>
              <a:t>Bigdata</a:t>
            </a:r>
            <a:r>
              <a:rPr lang="en-US" sz="2000" dirty="0">
                <a:ea typeface="Calibri" panose="020F0502020204030204" pitchFamily="34" charset="0"/>
                <a:cs typeface="Times New Roman" panose="02020603050405020304" pitchFamily="18" charset="0"/>
              </a:rPr>
              <a:t> Using Machine Learning Algorithm </a:t>
            </a:r>
            <a:r>
              <a:rPr lang="en-US" sz="2000" dirty="0" err="1">
                <a:ea typeface="Calibri" panose="020F0502020204030204" pitchFamily="34" charset="0"/>
                <a:cs typeface="Times New Roman" panose="02020603050405020304" pitchFamily="18" charset="0"/>
              </a:rPr>
              <a:t>V.Sandhiya</a:t>
            </a:r>
            <a:r>
              <a:rPr lang="en-US" sz="2000" dirty="0">
                <a:ea typeface="Calibri" panose="020F0502020204030204" pitchFamily="34" charset="0"/>
                <a:cs typeface="Times New Roman" panose="02020603050405020304" pitchFamily="18" charset="0"/>
              </a:rPr>
              <a:t> 1, </a:t>
            </a:r>
            <a:r>
              <a:rPr lang="en-US" sz="2000" dirty="0" err="1">
                <a:ea typeface="Calibri" panose="020F0502020204030204" pitchFamily="34" charset="0"/>
                <a:cs typeface="Times New Roman" panose="02020603050405020304" pitchFamily="18" charset="0"/>
              </a:rPr>
              <a:t>T.Revathi</a:t>
            </a:r>
            <a:r>
              <a:rPr lang="en-US" sz="2000" dirty="0">
                <a:ea typeface="Calibri" panose="020F0502020204030204" pitchFamily="34" charset="0"/>
                <a:cs typeface="Times New Roman" panose="02020603050405020304" pitchFamily="18" charset="0"/>
              </a:rPr>
              <a:t> 2, </a:t>
            </a:r>
            <a:r>
              <a:rPr lang="en-US" sz="2000" dirty="0" err="1">
                <a:ea typeface="Calibri" panose="020F0502020204030204" pitchFamily="34" charset="0"/>
                <a:cs typeface="Times New Roman" panose="02020603050405020304" pitchFamily="18" charset="0"/>
              </a:rPr>
              <a:t>A.Jayashree</a:t>
            </a:r>
            <a:r>
              <a:rPr lang="en-US" sz="2000" dirty="0">
                <a:ea typeface="Calibri" panose="020F0502020204030204" pitchFamily="34" charset="0"/>
                <a:cs typeface="Times New Roman" panose="02020603050405020304" pitchFamily="18" charset="0"/>
              </a:rPr>
              <a:t> 3, </a:t>
            </a:r>
            <a:r>
              <a:rPr lang="en-US" sz="2000" dirty="0" err="1">
                <a:ea typeface="Calibri" panose="020F0502020204030204" pitchFamily="34" charset="0"/>
                <a:cs typeface="Times New Roman" panose="02020603050405020304" pitchFamily="18" charset="0"/>
              </a:rPr>
              <a:t>A.Ramya</a:t>
            </a:r>
            <a:r>
              <a:rPr lang="en-US" sz="2000" dirty="0">
                <a:ea typeface="Calibri" panose="020F0502020204030204" pitchFamily="34" charset="0"/>
                <a:cs typeface="Times New Roman" panose="02020603050405020304" pitchFamily="18" charset="0"/>
              </a:rPr>
              <a:t> 4, S.Sivasankari5 </a:t>
            </a:r>
            <a:r>
              <a:rPr lang="en-US" sz="2000" dirty="0" err="1">
                <a:ea typeface="Calibri" panose="020F0502020204030204" pitchFamily="34" charset="0"/>
                <a:cs typeface="Times New Roman" panose="02020603050405020304" pitchFamily="18" charset="0"/>
              </a:rPr>
              <a:t>B.Tech</a:t>
            </a:r>
            <a:r>
              <a:rPr lang="en-US" sz="2000" dirty="0">
                <a:ea typeface="Calibri" panose="020F0502020204030204" pitchFamily="34" charset="0"/>
                <a:cs typeface="Times New Roman" panose="02020603050405020304" pitchFamily="18" charset="0"/>
              </a:rPr>
              <a:t> Student 1, 2, 3, 4, Assistant Professor 5 Department of Information Technology Kingston Engineering College, </a:t>
            </a:r>
            <a:r>
              <a:rPr lang="en-US" sz="2000" dirty="0" err="1">
                <a:ea typeface="Calibri" panose="020F0502020204030204" pitchFamily="34" charset="0"/>
                <a:cs typeface="Times New Roman" panose="02020603050405020304" pitchFamily="18" charset="0"/>
              </a:rPr>
              <a:t>Tamilnadu</a:t>
            </a:r>
            <a:r>
              <a:rPr lang="en-US" sz="2000" dirty="0">
                <a:ea typeface="Calibri" panose="020F0502020204030204" pitchFamily="34" charset="0"/>
                <a:cs typeface="Times New Roman" panose="02020603050405020304" pitchFamily="18" charset="0"/>
              </a:rPr>
              <a:t>, India.</a:t>
            </a:r>
          </a:p>
        </p:txBody>
      </p:sp>
      <p:sp>
        <p:nvSpPr>
          <p:cNvPr id="4" name="Title 3"/>
          <p:cNvSpPr>
            <a:spLocks noGrp="1"/>
          </p:cNvSpPr>
          <p:nvPr>
            <p:ph type="title"/>
          </p:nvPr>
        </p:nvSpPr>
        <p:spPr/>
        <p:txBody>
          <a:bodyPr/>
          <a:lstStyle/>
          <a:p>
            <a:r>
              <a:rPr lang="en-US" dirty="0">
                <a:cs typeface="Times New Roman" panose="02020603050405020304" pitchFamily="18" charset="0"/>
              </a:rPr>
              <a:t>Reference</a:t>
            </a:r>
            <a:endParaRPr lang="en-US" dirty="0"/>
          </a:p>
        </p:txBody>
      </p:sp>
    </p:spTree>
    <p:extLst>
      <p:ext uri="{BB962C8B-B14F-4D97-AF65-F5344CB8AC3E}">
        <p14:creationId xmlns:p14="http://schemas.microsoft.com/office/powerpoint/2010/main" val="1760048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469777" y="3158641"/>
            <a:ext cx="5722223" cy="921807"/>
          </a:xfrm>
        </p:spPr>
        <p:txBody>
          <a:bodyPr/>
          <a:lstStyle/>
          <a:p>
            <a:r>
              <a:rPr lang="en-US" dirty="0"/>
              <a:t>Thank you!</a:t>
            </a:r>
          </a:p>
        </p:txBody>
      </p:sp>
      <p:pic>
        <p:nvPicPr>
          <p:cNvPr id="8" name="Picture Placeholder 9">
            <a:extLst>
              <a:ext uri="{FF2B5EF4-FFF2-40B4-BE49-F238E27FC236}">
                <a16:creationId xmlns:a16="http://schemas.microsoft.com/office/drawing/2014/main" id="{63493B9E-F6F8-4C0F-9706-CA547A8B2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861" y="741608"/>
            <a:ext cx="5305661" cy="5305661"/>
          </a:xfrm>
          <a:prstGeom prst="ellipse">
            <a:avLst/>
          </a:prstGeom>
          <a:solidFill>
            <a:schemeClr val="bg2"/>
          </a:solidFill>
        </p:spPr>
      </p:pic>
    </p:spTree>
    <p:extLst>
      <p:ext uri="{BB962C8B-B14F-4D97-AF65-F5344CB8AC3E}">
        <p14:creationId xmlns:p14="http://schemas.microsoft.com/office/powerpoint/2010/main" val="112477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126" y="2847703"/>
            <a:ext cx="4718634" cy="2863984"/>
          </a:xfrm>
        </p:spPr>
        <p:txBody>
          <a:bodyPr/>
          <a:lstStyle/>
          <a:p>
            <a:r>
              <a:rPr lang="en-US" b="1" dirty="0">
                <a:latin typeface="Times New Roman" panose="02020603050405020304" pitchFamily="18" charset="0"/>
                <a:cs typeface="Times New Roman" panose="02020603050405020304" pitchFamily="18" charset="0"/>
              </a:rPr>
              <a:t>TOHEDUL ISLAM</a:t>
            </a:r>
          </a:p>
          <a:p>
            <a:pPr>
              <a:spcBef>
                <a:spcPts val="200"/>
              </a:spcBef>
            </a:pPr>
            <a:r>
              <a:rPr lang="en-US" dirty="0">
                <a:latin typeface="Times New Roman" panose="02020603050405020304" pitchFamily="18" charset="0"/>
                <a:cs typeface="Times New Roman" panose="02020603050405020304" pitchFamily="18" charset="0"/>
              </a:rPr>
              <a:t>Assistant Professor</a:t>
            </a:r>
          </a:p>
          <a:p>
            <a:pPr>
              <a:spcBef>
                <a:spcPts val="200"/>
              </a:spcBef>
            </a:pPr>
            <a:r>
              <a:rPr lang="en-US" dirty="0">
                <a:latin typeface="Times New Roman" panose="02020603050405020304" pitchFamily="18" charset="0"/>
                <a:cs typeface="Times New Roman" panose="02020603050405020304" pitchFamily="18" charset="0"/>
              </a:rPr>
              <a:t>Department of Computer Science</a:t>
            </a:r>
          </a:p>
          <a:p>
            <a:pPr>
              <a:spcBef>
                <a:spcPts val="200"/>
              </a:spcBef>
            </a:pPr>
            <a:r>
              <a:rPr lang="en-US" dirty="0">
                <a:latin typeface="Times New Roman" panose="02020603050405020304" pitchFamily="18" charset="0"/>
                <a:cs typeface="Times New Roman" panose="02020603050405020304" pitchFamily="18" charset="0"/>
              </a:rPr>
              <a:t>Faculty of Science &amp; Technology</a:t>
            </a:r>
          </a:p>
          <a:p>
            <a:pPr>
              <a:spcBef>
                <a:spcPts val="500"/>
              </a:spcBef>
              <a:spcAft>
                <a:spcPts val="100"/>
              </a:spcAft>
            </a:pPr>
            <a:r>
              <a:rPr lang="en-US" sz="1200" dirty="0">
                <a:latin typeface="Times New Roman" panose="02020603050405020304" pitchFamily="18" charset="0"/>
                <a:cs typeface="Times New Roman" panose="02020603050405020304" pitchFamily="18" charset="0"/>
              </a:rPr>
              <a:t>AMERICAN INTERNATIONAL UNIVERSITY BANGLADESH(AIUB)</a:t>
            </a:r>
            <a:endParaRPr lang="en-US" sz="1200" dirty="0"/>
          </a:p>
          <a:p>
            <a:endParaRPr lang="en-US" dirty="0"/>
          </a:p>
        </p:txBody>
      </p:sp>
      <p:sp>
        <p:nvSpPr>
          <p:cNvPr id="4" name="Slide Number Placeholder 3"/>
          <p:cNvSpPr>
            <a:spLocks noGrp="1"/>
          </p:cNvSpPr>
          <p:nvPr>
            <p:ph type="sldNum" sz="quarter" idx="12"/>
          </p:nvPr>
        </p:nvSpPr>
        <p:spPr/>
        <p:txBody>
          <a:bodyPr/>
          <a:lstStyle/>
          <a:p>
            <a:fld id="{9EC71654-96A5-4280-94F3-931C61A9F92C}" type="slidenum">
              <a:rPr lang="en-US" noProof="0" smtClean="0"/>
              <a:pPr/>
              <a:t>2</a:t>
            </a:fld>
            <a:endParaRPr lang="en-US" noProof="0" dirty="0"/>
          </a:p>
        </p:txBody>
      </p:sp>
      <p:sp>
        <p:nvSpPr>
          <p:cNvPr id="6" name="Content Placeholder 5"/>
          <p:cNvSpPr>
            <a:spLocks noGrp="1"/>
          </p:cNvSpPr>
          <p:nvPr>
            <p:ph idx="15"/>
          </p:nvPr>
        </p:nvSpPr>
        <p:spPr>
          <a:xfrm>
            <a:off x="219126" y="1477657"/>
            <a:ext cx="4718634" cy="495389"/>
          </a:xfrm>
        </p:spPr>
        <p:txBody>
          <a:bodyPr/>
          <a:lstStyle/>
          <a:p>
            <a:r>
              <a:rPr lang="en-US" sz="1400" dirty="0">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Supervised By</a:t>
            </a:r>
            <a:endParaRPr lang="en-US" dirty="0">
              <a:solidFill>
                <a:srgbClr val="002060"/>
              </a:solidFill>
            </a:endParaRPr>
          </a:p>
        </p:txBody>
      </p:sp>
      <p:sp>
        <p:nvSpPr>
          <p:cNvPr id="7" name="Content Placeholder 6"/>
          <p:cNvSpPr>
            <a:spLocks noGrp="1"/>
          </p:cNvSpPr>
          <p:nvPr>
            <p:ph idx="16"/>
          </p:nvPr>
        </p:nvSpPr>
        <p:spPr>
          <a:xfrm>
            <a:off x="5512526" y="1498344"/>
            <a:ext cx="6460164" cy="495389"/>
          </a:xfrm>
        </p:spPr>
        <p:txBody>
          <a:bodyPr/>
          <a:lstStyle/>
          <a:p>
            <a:r>
              <a:rPr lang="en-US" dirty="0">
                <a:solidFill>
                  <a:srgbClr val="002060"/>
                </a:solidFill>
                <a:latin typeface="Times New Roman" panose="02020603050405020304" pitchFamily="18" charset="0"/>
                <a:cs typeface="Times New Roman" panose="02020603050405020304" pitchFamily="18" charset="0"/>
              </a:rPr>
              <a:t>Prepared By</a:t>
            </a:r>
            <a:endParaRPr lang="en-US" dirty="0">
              <a:solidFill>
                <a:srgbClr val="002060"/>
              </a:solidFill>
            </a:endParaRPr>
          </a:p>
        </p:txBody>
      </p:sp>
      <p:sp>
        <p:nvSpPr>
          <p:cNvPr id="9" name="Title 8"/>
          <p:cNvSpPr>
            <a:spLocks noGrp="1"/>
          </p:cNvSpPr>
          <p:nvPr>
            <p:ph type="title"/>
          </p:nvPr>
        </p:nvSpPr>
        <p:spPr/>
        <p:txBody>
          <a:bodyPr/>
          <a:lstStyle/>
          <a:p>
            <a:r>
              <a:rPr lang="en-US" dirty="0"/>
              <a:t>Author detail</a:t>
            </a:r>
          </a:p>
        </p:txBody>
      </p:sp>
      <p:graphicFrame>
        <p:nvGraphicFramePr>
          <p:cNvPr id="13" name="Content Placeholder 12"/>
          <p:cNvGraphicFramePr>
            <a:graphicFrameLocks noGrp="1"/>
          </p:cNvGraphicFramePr>
          <p:nvPr>
            <p:ph idx="14"/>
            <p:extLst>
              <p:ext uri="{D42A27DB-BD31-4B8C-83A1-F6EECF244321}">
                <p14:modId xmlns:p14="http://schemas.microsoft.com/office/powerpoint/2010/main" val="2448544896"/>
              </p:ext>
            </p:extLst>
          </p:nvPr>
        </p:nvGraphicFramePr>
        <p:xfrm>
          <a:off x="5419090" y="2534194"/>
          <a:ext cx="6677116" cy="1828800"/>
        </p:xfrm>
        <a:graphic>
          <a:graphicData uri="http://schemas.openxmlformats.org/drawingml/2006/table">
            <a:tbl>
              <a:tblPr firstRow="1" bandRow="1">
                <a:tableStyleId>{5C22544A-7EE6-4342-B048-85BDC9FD1C3A}</a:tableStyleId>
              </a:tblPr>
              <a:tblGrid>
                <a:gridCol w="3338558">
                  <a:extLst>
                    <a:ext uri="{9D8B030D-6E8A-4147-A177-3AD203B41FA5}">
                      <a16:colId xmlns:a16="http://schemas.microsoft.com/office/drawing/2014/main" val="3917276033"/>
                    </a:ext>
                  </a:extLst>
                </a:gridCol>
                <a:gridCol w="3338558">
                  <a:extLst>
                    <a:ext uri="{9D8B030D-6E8A-4147-A177-3AD203B41FA5}">
                      <a16:colId xmlns:a16="http://schemas.microsoft.com/office/drawing/2014/main" val="162806301"/>
                    </a:ext>
                  </a:extLst>
                </a:gridCol>
              </a:tblGrid>
              <a:tr h="315670">
                <a:tc>
                  <a:txBody>
                    <a:bodyPr/>
                    <a:lstStyle/>
                    <a:p>
                      <a:pPr algn="ctr"/>
                      <a:r>
                        <a:rPr lang="en-US" dirty="0"/>
                        <a:t>NAME</a:t>
                      </a:r>
                    </a:p>
                  </a:txBody>
                  <a:tcPr/>
                </a:tc>
                <a:tc>
                  <a:txBody>
                    <a:bodyPr/>
                    <a:lstStyle/>
                    <a:p>
                      <a:pPr algn="ctr"/>
                      <a:r>
                        <a:rPr lang="en-US" dirty="0"/>
                        <a:t>ID</a:t>
                      </a:r>
                    </a:p>
                  </a:txBody>
                  <a:tcPr/>
                </a:tc>
                <a:extLst>
                  <a:ext uri="{0D108BD9-81ED-4DB2-BD59-A6C34878D82A}">
                    <a16:rowId xmlns:a16="http://schemas.microsoft.com/office/drawing/2014/main" val="4136476862"/>
                  </a:ext>
                </a:extLst>
              </a:tr>
              <a:tr h="315670">
                <a:tc>
                  <a:txBody>
                    <a:bodyPr/>
                    <a:lstStyle/>
                    <a:p>
                      <a:r>
                        <a:rPr lang="en-US" sz="1400" b="1" dirty="0">
                          <a:latin typeface="Times New Roman" panose="02020603050405020304" pitchFamily="18" charset="0"/>
                          <a:cs typeface="Times New Roman" panose="02020603050405020304" pitchFamily="18" charset="0"/>
                        </a:rPr>
                        <a:t>NADIF MOHD ABU</a:t>
                      </a:r>
                      <a:endParaRPr lang="en-US" sz="1400" b="1" dirty="0"/>
                    </a:p>
                  </a:txBody>
                  <a:tcPr/>
                </a:tc>
                <a:tc>
                  <a:txBody>
                    <a:bodyPr/>
                    <a:lstStyle/>
                    <a:p>
                      <a:pPr algn="ctr"/>
                      <a:r>
                        <a:rPr lang="en-US" dirty="0">
                          <a:latin typeface="Times New Roman" panose="02020603050405020304" pitchFamily="18" charset="0"/>
                          <a:cs typeface="Times New Roman" panose="02020603050405020304" pitchFamily="18" charset="0"/>
                        </a:rPr>
                        <a:t>17-34196-1</a:t>
                      </a:r>
                      <a:endParaRPr lang="en-US" dirty="0"/>
                    </a:p>
                  </a:txBody>
                  <a:tcPr/>
                </a:tc>
                <a:extLst>
                  <a:ext uri="{0D108BD9-81ED-4DB2-BD59-A6C34878D82A}">
                    <a16:rowId xmlns:a16="http://schemas.microsoft.com/office/drawing/2014/main" val="2548367559"/>
                  </a:ext>
                </a:extLst>
              </a:tr>
              <a:tr h="315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SAMIN</a:t>
                      </a:r>
                      <a:r>
                        <a:rPr lang="en-US" sz="1400" b="1" baseline="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MD</a:t>
                      </a:r>
                      <a:r>
                        <a:rPr lang="en-US" sz="1400" b="1" baseline="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TOWHIDUR RAHMAN</a:t>
                      </a:r>
                    </a:p>
                  </a:txBody>
                  <a:tcPr/>
                </a:tc>
                <a:tc>
                  <a:txBody>
                    <a:bodyPr/>
                    <a:lstStyle/>
                    <a:p>
                      <a:pPr algn="ctr"/>
                      <a:r>
                        <a:rPr lang="en-US" dirty="0">
                          <a:latin typeface="Times New Roman" panose="02020603050405020304" pitchFamily="18" charset="0"/>
                          <a:cs typeface="Times New Roman" panose="02020603050405020304" pitchFamily="18" charset="0"/>
                        </a:rPr>
                        <a:t>17-34181-1</a:t>
                      </a:r>
                      <a:endParaRPr lang="en-US" dirty="0"/>
                    </a:p>
                  </a:txBody>
                  <a:tcPr/>
                </a:tc>
                <a:extLst>
                  <a:ext uri="{0D108BD9-81ED-4DB2-BD59-A6C34878D82A}">
                    <a16:rowId xmlns:a16="http://schemas.microsoft.com/office/drawing/2014/main" val="1943957137"/>
                  </a:ext>
                </a:extLst>
              </a:tr>
              <a:tr h="315670">
                <a:tc>
                  <a:txBody>
                    <a:bodyPr/>
                    <a:lstStyle/>
                    <a:p>
                      <a:r>
                        <a:rPr lang="en-US" sz="1400" b="1" dirty="0">
                          <a:latin typeface="Times New Roman" panose="02020603050405020304" pitchFamily="18" charset="0"/>
                          <a:cs typeface="Times New Roman" panose="02020603050405020304" pitchFamily="18" charset="0"/>
                        </a:rPr>
                        <a:t>CHOYON DAS PULOCK</a:t>
                      </a:r>
                      <a:endParaRPr lang="en-US" sz="1400" b="1" dirty="0"/>
                    </a:p>
                  </a:txBody>
                  <a:tcPr/>
                </a:tc>
                <a:tc>
                  <a:txBody>
                    <a:bodyPr/>
                    <a:lstStyle/>
                    <a:p>
                      <a:pPr algn="ctr"/>
                      <a:r>
                        <a:rPr lang="en-US" dirty="0">
                          <a:latin typeface="Times New Roman" panose="02020603050405020304" pitchFamily="18" charset="0"/>
                          <a:cs typeface="Times New Roman" panose="02020603050405020304" pitchFamily="18" charset="0"/>
                        </a:rPr>
                        <a:t>17-34639-2</a:t>
                      </a:r>
                      <a:endParaRPr lang="en-US" dirty="0"/>
                    </a:p>
                  </a:txBody>
                  <a:tcPr/>
                </a:tc>
                <a:extLst>
                  <a:ext uri="{0D108BD9-81ED-4DB2-BD59-A6C34878D82A}">
                    <a16:rowId xmlns:a16="http://schemas.microsoft.com/office/drawing/2014/main" val="3308360796"/>
                  </a:ext>
                </a:extLst>
              </a:tr>
              <a:tr h="315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ABDULLAH AL MAMUN</a:t>
                      </a:r>
                    </a:p>
                  </a:txBody>
                  <a:tcPr/>
                </a:tc>
                <a:tc>
                  <a:txBody>
                    <a:bodyPr/>
                    <a:lstStyle/>
                    <a:p>
                      <a:pPr algn="ctr"/>
                      <a:r>
                        <a:rPr lang="en-US" dirty="0">
                          <a:latin typeface="Times New Roman" panose="02020603050405020304" pitchFamily="18" charset="0"/>
                          <a:cs typeface="Times New Roman" panose="02020603050405020304" pitchFamily="18" charset="0"/>
                        </a:rPr>
                        <a:t>17-34600-2</a:t>
                      </a:r>
                      <a:endParaRPr lang="en-US" dirty="0"/>
                    </a:p>
                  </a:txBody>
                  <a:tcPr/>
                </a:tc>
                <a:extLst>
                  <a:ext uri="{0D108BD9-81ED-4DB2-BD59-A6C34878D82A}">
                    <a16:rowId xmlns:a16="http://schemas.microsoft.com/office/drawing/2014/main" val="1268347107"/>
                  </a:ext>
                </a:extLst>
              </a:tr>
            </a:tbl>
          </a:graphicData>
        </a:graphic>
      </p:graphicFrame>
    </p:spTree>
    <p:extLst>
      <p:ext uri="{BB962C8B-B14F-4D97-AF65-F5344CB8AC3E}">
        <p14:creationId xmlns:p14="http://schemas.microsoft.com/office/powerpoint/2010/main" val="334293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682442326"/>
              </p:ext>
            </p:extLst>
          </p:nvPr>
        </p:nvGraphicFramePr>
        <p:xfrm>
          <a:off x="538960" y="1436914"/>
          <a:ext cx="4914189" cy="5206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9EC71654-96A5-4280-94F3-931C61A9F92C}" type="slidenum">
              <a:rPr lang="en-US" noProof="0" smtClean="0"/>
              <a:pPr/>
              <a:t>3</a:t>
            </a:fld>
            <a:endParaRPr lang="en-US" noProof="0" dirty="0"/>
          </a:p>
        </p:txBody>
      </p:sp>
      <p:pic>
        <p:nvPicPr>
          <p:cNvPr id="7" name="Picture Placeholder 6"/>
          <p:cNvPicPr>
            <a:picLocks noGrp="1" noChangeAspect="1"/>
          </p:cNvPicPr>
          <p:nvPr>
            <p:ph type="pic" sz="quarter" idx="13"/>
          </p:nvPr>
        </p:nvPicPr>
        <p:blipFill>
          <a:blip r:embed="rId7">
            <a:extLst>
              <a:ext uri="{28A0092B-C50C-407E-A947-70E740481C1C}">
                <a14:useLocalDpi xmlns:a14="http://schemas.microsoft.com/office/drawing/2010/main" val="0"/>
              </a:ext>
            </a:extLst>
          </a:blip>
          <a:srcRect l="16658" r="16658"/>
          <a:stretch>
            <a:fillRect/>
          </a:stretch>
        </p:blipFill>
        <p:spPr/>
      </p:pic>
      <p:sp>
        <p:nvSpPr>
          <p:cNvPr id="5" name="Title 4"/>
          <p:cNvSpPr>
            <a:spLocks noGrp="1"/>
          </p:cNvSpPr>
          <p:nvPr>
            <p:ph type="title"/>
          </p:nvPr>
        </p:nvSpPr>
        <p:spPr/>
        <p:txBody>
          <a:bodyPr/>
          <a:lstStyle/>
          <a:p>
            <a:r>
              <a:rPr lang="en-US" dirty="0">
                <a:solidFill>
                  <a:schemeClr val="bg1"/>
                </a:solidFill>
              </a:rPr>
              <a:t>OUTLINE</a:t>
            </a:r>
          </a:p>
        </p:txBody>
      </p:sp>
    </p:spTree>
    <p:extLst>
      <p:ext uri="{BB962C8B-B14F-4D97-AF65-F5344CB8AC3E}">
        <p14:creationId xmlns:p14="http://schemas.microsoft.com/office/powerpoint/2010/main" val="31508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MOTIVATION</a:t>
            </a:r>
          </a:p>
        </p:txBody>
      </p:sp>
      <p:sp>
        <p:nvSpPr>
          <p:cNvPr id="4" name="Content Placeholder 3"/>
          <p:cNvSpPr>
            <a:spLocks noGrp="1"/>
          </p:cNvSpPr>
          <p:nvPr>
            <p:ph idx="1"/>
          </p:nvPr>
        </p:nvSpPr>
        <p:spPr>
          <a:xfrm>
            <a:off x="219126" y="2711636"/>
            <a:ext cx="3445566" cy="3000051"/>
          </a:xfrm>
        </p:spPr>
        <p:txBody>
          <a:bodyPr>
            <a:noAutofit/>
          </a:bodyPr>
          <a:lstStyle/>
          <a:p>
            <a:r>
              <a:rPr lang="en-US" sz="2000" dirty="0">
                <a:latin typeface="Times New Roman" panose="02020603050405020304" pitchFamily="18" charset="0"/>
                <a:cs typeface="Times New Roman" panose="02020603050405020304" pitchFamily="18" charset="0"/>
              </a:rPr>
              <a:t>Now a days the stock market has become the heart of the global financial system. To raise any capital or increase the GDP value stock market plays an important role. </a:t>
            </a:r>
          </a:p>
        </p:txBody>
      </p:sp>
      <p:sp>
        <p:nvSpPr>
          <p:cNvPr id="5" name="Slide Number Placeholder 4"/>
          <p:cNvSpPr>
            <a:spLocks noGrp="1"/>
          </p:cNvSpPr>
          <p:nvPr>
            <p:ph type="sldNum" sz="quarter" idx="12"/>
          </p:nvPr>
        </p:nvSpPr>
        <p:spPr/>
        <p:txBody>
          <a:bodyPr/>
          <a:lstStyle/>
          <a:p>
            <a:fld id="{9EC71654-96A5-4280-94F3-931C61A9F92C}" type="slidenum">
              <a:rPr lang="en-US" noProof="0" smtClean="0"/>
              <a:pPr/>
              <a:t>4</a:t>
            </a:fld>
            <a:endParaRPr lang="en-US" noProof="0" dirty="0"/>
          </a:p>
        </p:txBody>
      </p:sp>
      <p:sp>
        <p:nvSpPr>
          <p:cNvPr id="6" name="Content Placeholder 5"/>
          <p:cNvSpPr>
            <a:spLocks noGrp="1"/>
          </p:cNvSpPr>
          <p:nvPr>
            <p:ph idx="14"/>
          </p:nvPr>
        </p:nvSpPr>
        <p:spPr>
          <a:xfrm>
            <a:off x="8527490" y="2711636"/>
            <a:ext cx="3445200" cy="3000051"/>
          </a:xfrm>
        </p:spPr>
        <p:txBody>
          <a:bodyPr>
            <a:normAutofit/>
          </a:bodyPr>
          <a:lstStyle/>
          <a:p>
            <a:r>
              <a:rPr lang="en-US" sz="2000" dirty="0"/>
              <a:t>This work introduces a robust method that can predict stock price accurately based on Long Short-Term Memory (LSTM).</a:t>
            </a:r>
          </a:p>
        </p:txBody>
      </p:sp>
      <p:sp>
        <p:nvSpPr>
          <p:cNvPr id="11" name="Content Placeholder 10"/>
          <p:cNvSpPr>
            <a:spLocks noGrp="1"/>
          </p:cNvSpPr>
          <p:nvPr>
            <p:ph idx="21"/>
          </p:nvPr>
        </p:nvSpPr>
        <p:spPr>
          <a:xfrm>
            <a:off x="4373399" y="2711636"/>
            <a:ext cx="3445200" cy="3000051"/>
          </a:xfrm>
        </p:spPr>
        <p:txBody>
          <a:bodyPr>
            <a:normAutofit/>
          </a:bodyPr>
          <a:lstStyle/>
          <a:p>
            <a:r>
              <a:rPr lang="en-US" sz="2000" dirty="0"/>
              <a:t>Design a model incorporating historical data to make a stronger model that will benefit everyone.</a:t>
            </a:r>
          </a:p>
        </p:txBody>
      </p:sp>
      <p:sp>
        <p:nvSpPr>
          <p:cNvPr id="13" name="Google Shape;9167;p115"/>
          <p:cNvSpPr/>
          <p:nvPr/>
        </p:nvSpPr>
        <p:spPr>
          <a:xfrm>
            <a:off x="5838688" y="1916644"/>
            <a:ext cx="588238" cy="587665"/>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grpSp>
        <p:nvGrpSpPr>
          <p:cNvPr id="14" name="Google Shape;9353;p115"/>
          <p:cNvGrpSpPr/>
          <p:nvPr/>
        </p:nvGrpSpPr>
        <p:grpSpPr>
          <a:xfrm>
            <a:off x="1732779" y="2014499"/>
            <a:ext cx="448718" cy="427462"/>
            <a:chOff x="3043239" y="3215626"/>
            <a:chExt cx="366008" cy="348670"/>
          </a:xfrm>
          <a:solidFill>
            <a:schemeClr val="bg1"/>
          </a:solidFill>
        </p:grpSpPr>
        <p:sp>
          <p:nvSpPr>
            <p:cNvPr id="15" name="Google Shape;9354;p115"/>
            <p:cNvSpPr/>
            <p:nvPr/>
          </p:nvSpPr>
          <p:spPr>
            <a:xfrm>
              <a:off x="3106749" y="3273198"/>
              <a:ext cx="302498" cy="291098"/>
            </a:xfrm>
            <a:custGeom>
              <a:avLst/>
              <a:gdLst/>
              <a:ahLst/>
              <a:cxnLst/>
              <a:rect l="l" t="t" r="r" b="b"/>
              <a:pathLst>
                <a:path w="9526" h="9167" extrusionOk="0">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55;p115"/>
            <p:cNvSpPr/>
            <p:nvPr/>
          </p:nvSpPr>
          <p:spPr>
            <a:xfrm>
              <a:off x="3043239" y="3215626"/>
              <a:ext cx="209869" cy="255628"/>
            </a:xfrm>
            <a:custGeom>
              <a:avLst/>
              <a:gdLst/>
              <a:ahLst/>
              <a:cxnLst/>
              <a:rect l="l" t="t" r="r" b="b"/>
              <a:pathLst>
                <a:path w="6609" h="8050" extrusionOk="0">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9372;p115"/>
          <p:cNvGrpSpPr/>
          <p:nvPr/>
        </p:nvGrpSpPr>
        <p:grpSpPr>
          <a:xfrm>
            <a:off x="9997721" y="2085082"/>
            <a:ext cx="478689" cy="356880"/>
            <a:chOff x="5216456" y="3725484"/>
            <a:chExt cx="356196" cy="265631"/>
          </a:xfrm>
          <a:solidFill>
            <a:schemeClr val="bg1"/>
          </a:solidFill>
        </p:grpSpPr>
        <p:sp>
          <p:nvSpPr>
            <p:cNvPr id="18" name="Google Shape;9373;p115"/>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74;p115"/>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29183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a:solidFill>
                  <a:schemeClr val="bg1">
                    <a:lumMod val="50000"/>
                    <a:lumOff val="50000"/>
                  </a:schemeClr>
                </a:solidFill>
                <a:cs typeface="Times New Roman" panose="02020603050405020304" pitchFamily="18" charset="0"/>
              </a:rPr>
              <a:t>Research Question</a:t>
            </a:r>
            <a:endParaRPr lang="en-US" sz="3200" dirty="0"/>
          </a:p>
        </p:txBody>
      </p:sp>
      <p:sp>
        <p:nvSpPr>
          <p:cNvPr id="3" name="Text Placeholder 2"/>
          <p:cNvSpPr>
            <a:spLocks noGrp="1"/>
          </p:cNvSpPr>
          <p:nvPr>
            <p:ph type="body" idx="1"/>
          </p:nvPr>
        </p:nvSpPr>
        <p:spPr>
          <a:xfrm>
            <a:off x="2139388" y="2276625"/>
            <a:ext cx="7900525" cy="453512"/>
          </a:xfrm>
        </p:spPr>
        <p:txBody>
          <a:bodyPr/>
          <a:lstStyle/>
          <a:p>
            <a:r>
              <a:rPr lang="en-US" sz="2800" dirty="0">
                <a:latin typeface="Times New Roman" panose="02020603050405020304" pitchFamily="18" charset="0"/>
                <a:cs typeface="Times New Roman" panose="02020603050405020304" pitchFamily="18" charset="0"/>
              </a:rPr>
              <a:t>Can LSTM Predict The Stock Market Data?</a:t>
            </a:r>
          </a:p>
        </p:txBody>
      </p:sp>
      <p:sp>
        <p:nvSpPr>
          <p:cNvPr id="4" name="Slide Number Placeholder 3"/>
          <p:cNvSpPr>
            <a:spLocks noGrp="1"/>
          </p:cNvSpPr>
          <p:nvPr>
            <p:ph type="sldNum" sz="quarter" idx="12"/>
          </p:nvPr>
        </p:nvSpPr>
        <p:spPr/>
        <p:txBody>
          <a:bodyPr/>
          <a:lstStyle/>
          <a:p>
            <a:fld id="{9EC71654-96A5-4280-94F3-931C61A9F92C}" type="slidenum">
              <a:rPr lang="en-US" noProof="0" smtClean="0"/>
              <a:pPr/>
              <a:t>5</a:t>
            </a:fld>
            <a:endParaRPr lang="en-US" noProof="0" dirty="0"/>
          </a:p>
        </p:txBody>
      </p:sp>
      <p:pic>
        <p:nvPicPr>
          <p:cNvPr id="6" name="Picture Placeholder 5"/>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25" b="725"/>
          <a:stretch>
            <a:fillRect/>
          </a:stretch>
        </p:blipFill>
        <p:spPr>
          <a:xfrm>
            <a:off x="3399525" y="2881046"/>
            <a:ext cx="5380250" cy="3976954"/>
          </a:xfrm>
        </p:spPr>
      </p:pic>
      <p:sp>
        <p:nvSpPr>
          <p:cNvPr id="7" name="Oval 6">
            <a:extLst>
              <a:ext uri="{FF2B5EF4-FFF2-40B4-BE49-F238E27FC236}">
                <a16:creationId xmlns:a16="http://schemas.microsoft.com/office/drawing/2014/main" id="{8C1E0992-271E-4948-9461-C7AA54AF8FEA}"/>
              </a:ext>
            </a:extLst>
          </p:cNvPr>
          <p:cNvSpPr>
            <a:spLocks noChangeAspect="1"/>
          </p:cNvSpPr>
          <p:nvPr/>
        </p:nvSpPr>
        <p:spPr>
          <a:xfrm>
            <a:off x="5660989" y="1122744"/>
            <a:ext cx="832104" cy="83210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oogle Shape;9406;p115"/>
          <p:cNvGrpSpPr/>
          <p:nvPr/>
        </p:nvGrpSpPr>
        <p:grpSpPr>
          <a:xfrm>
            <a:off x="5717160" y="1179268"/>
            <a:ext cx="719761" cy="719056"/>
            <a:chOff x="3040984" y="3681059"/>
            <a:chExt cx="356164" cy="355815"/>
          </a:xfrm>
          <a:solidFill>
            <a:schemeClr val="accent1">
              <a:lumMod val="50000"/>
            </a:schemeClr>
          </a:solidFill>
        </p:grpSpPr>
        <p:sp>
          <p:nvSpPr>
            <p:cNvPr id="9" name="Google Shape;9407;p115"/>
            <p:cNvSpPr/>
            <p:nvPr/>
          </p:nvSpPr>
          <p:spPr>
            <a:xfrm>
              <a:off x="3040984" y="3681059"/>
              <a:ext cx="356164" cy="355815"/>
            </a:xfrm>
            <a:custGeom>
              <a:avLst/>
              <a:gdLst/>
              <a:ahLst/>
              <a:cxnLst/>
              <a:rect l="l" t="t" r="r" b="b"/>
              <a:pathLst>
                <a:path w="11216" h="11205" extrusionOk="0">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grp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08;p115"/>
            <p:cNvSpPr/>
            <p:nvPr/>
          </p:nvSpPr>
          <p:spPr>
            <a:xfrm>
              <a:off x="3183120" y="3921508"/>
              <a:ext cx="59414" cy="59382"/>
            </a:xfrm>
            <a:custGeom>
              <a:avLst/>
              <a:gdLst/>
              <a:ahLst/>
              <a:cxnLst/>
              <a:rect l="l" t="t" r="r" b="b"/>
              <a:pathLst>
                <a:path w="1871" h="1870" extrusionOk="0">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grp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09;p115"/>
            <p:cNvSpPr/>
            <p:nvPr/>
          </p:nvSpPr>
          <p:spPr>
            <a:xfrm>
              <a:off x="3149111" y="3735868"/>
              <a:ext cx="141056" cy="174716"/>
            </a:xfrm>
            <a:custGeom>
              <a:avLst/>
              <a:gdLst/>
              <a:ahLst/>
              <a:cxnLst/>
              <a:rect l="l" t="t" r="r" b="b"/>
              <a:pathLst>
                <a:path w="4442" h="5502" extrusionOk="0">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grpFill/>
            <a:ln>
              <a:solidFill>
                <a:schemeClr val="accent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8613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3845" y="666204"/>
            <a:ext cx="3932237" cy="542109"/>
          </a:xfrm>
        </p:spPr>
        <p:txBody>
          <a:bodyPr/>
          <a:lstStyle/>
          <a:p>
            <a:r>
              <a:rPr lang="en-US" b="1" dirty="0"/>
              <a:t>APPLICATION</a:t>
            </a:r>
          </a:p>
        </p:txBody>
      </p:sp>
      <p:graphicFrame>
        <p:nvGraphicFramePr>
          <p:cNvPr id="6" name="Diagram 5"/>
          <p:cNvGraphicFramePr/>
          <p:nvPr/>
        </p:nvGraphicFramePr>
        <p:xfrm>
          <a:off x="643846" y="1606731"/>
          <a:ext cx="4128180" cy="42622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Placeholder 4"/>
          <p:cNvPicPr>
            <a:picLocks noGrp="1" noChangeAspect="1"/>
          </p:cNvPicPr>
          <p:nvPr>
            <p:ph type="pic" idx="1"/>
          </p:nvPr>
        </p:nvPicPr>
        <p:blipFill>
          <a:blip r:embed="rId7">
            <a:extLst>
              <a:ext uri="{28A0092B-C50C-407E-A947-70E740481C1C}">
                <a14:useLocalDpi xmlns:a14="http://schemas.microsoft.com/office/drawing/2010/main" val="0"/>
              </a:ext>
            </a:extLst>
          </a:blip>
          <a:stretch>
            <a:fillRect/>
          </a:stretch>
        </p:blipFill>
        <p:spPr>
          <a:xfrm>
            <a:off x="6431281" y="764130"/>
            <a:ext cx="5305662" cy="5305662"/>
          </a:xfrm>
        </p:spPr>
      </p:pic>
    </p:spTree>
    <p:extLst>
      <p:ext uri="{BB962C8B-B14F-4D97-AF65-F5344CB8AC3E}">
        <p14:creationId xmlns:p14="http://schemas.microsoft.com/office/powerpoint/2010/main" val="3727049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8960" y="1825625"/>
            <a:ext cx="10094206" cy="1649095"/>
          </a:xfrm>
        </p:spPr>
        <p:txBody>
          <a:bodyPr/>
          <a:lstStyle/>
          <a:p>
            <a:r>
              <a:rPr lang="en-US" sz="2100" dirty="0">
                <a:solidFill>
                  <a:schemeClr val="bg1"/>
                </a:solidFill>
              </a:rPr>
              <a:t>LSTMs” – are a special kind of RNN</a:t>
            </a:r>
          </a:p>
          <a:p>
            <a:r>
              <a:rPr lang="en-US" sz="2100" dirty="0">
                <a:solidFill>
                  <a:schemeClr val="bg1"/>
                </a:solidFill>
              </a:rPr>
              <a:t>Work tremendously well on a large variety of problems</a:t>
            </a:r>
          </a:p>
          <a:p>
            <a:r>
              <a:rPr lang="en-US" sz="2100" dirty="0">
                <a:solidFill>
                  <a:schemeClr val="bg1"/>
                </a:solidFill>
              </a:rPr>
              <a:t>Capable of learning long-term dependencies</a:t>
            </a:r>
          </a:p>
          <a:p>
            <a:r>
              <a:rPr lang="en-US" sz="2100" dirty="0">
                <a:solidFill>
                  <a:schemeClr val="bg1"/>
                </a:solidFill>
              </a:rPr>
              <a:t>Can </a:t>
            </a:r>
            <a:r>
              <a:rPr lang="en-US" sz="2100" dirty="0" err="1">
                <a:solidFill>
                  <a:schemeClr val="bg1"/>
                </a:solidFill>
              </a:rPr>
              <a:t>Rember</a:t>
            </a:r>
            <a:r>
              <a:rPr lang="en-US" sz="2100" dirty="0">
                <a:solidFill>
                  <a:schemeClr val="bg1"/>
                </a:solidFill>
              </a:rPr>
              <a:t> information for long periods of time which is practically their default behavior.</a:t>
            </a:r>
          </a:p>
        </p:txBody>
      </p:sp>
      <p:sp>
        <p:nvSpPr>
          <p:cNvPr id="3" name="Slide Number Placeholder 2"/>
          <p:cNvSpPr>
            <a:spLocks noGrp="1"/>
          </p:cNvSpPr>
          <p:nvPr>
            <p:ph type="sldNum" sz="quarter" idx="12"/>
          </p:nvPr>
        </p:nvSpPr>
        <p:spPr/>
        <p:txBody>
          <a:bodyPr/>
          <a:lstStyle/>
          <a:p>
            <a:fld id="{9EC71654-96A5-4280-94F3-931C61A9F92C}" type="slidenum">
              <a:rPr lang="en-US" noProof="0" smtClean="0"/>
              <a:pPr/>
              <a:t>7</a:t>
            </a:fld>
            <a:endParaRPr lang="en-US" noProof="0" dirty="0"/>
          </a:p>
        </p:txBody>
      </p:sp>
      <p:sp>
        <p:nvSpPr>
          <p:cNvPr id="4" name="Title 3"/>
          <p:cNvSpPr>
            <a:spLocks noGrp="1"/>
          </p:cNvSpPr>
          <p:nvPr>
            <p:ph type="title"/>
          </p:nvPr>
        </p:nvSpPr>
        <p:spPr>
          <a:xfrm>
            <a:off x="538960" y="500062"/>
            <a:ext cx="4937211" cy="1325563"/>
          </a:xfrm>
        </p:spPr>
        <p:txBody>
          <a:bodyPr/>
          <a:lstStyle/>
          <a:p>
            <a:r>
              <a:rPr lang="en-US" dirty="0">
                <a:solidFill>
                  <a:schemeClr val="bg1">
                    <a:lumMod val="50000"/>
                    <a:lumOff val="50000"/>
                  </a:schemeClr>
                </a:solidFill>
                <a:cs typeface="Times New Roman" panose="02020603050405020304" pitchFamily="18" charset="0"/>
              </a:rPr>
              <a:t>BACKGROUND STUDY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49" y="3474720"/>
            <a:ext cx="10058400" cy="2696272"/>
          </a:xfrm>
          <a:prstGeom prst="rect">
            <a:avLst/>
          </a:prstGeom>
        </p:spPr>
      </p:pic>
    </p:spTree>
    <p:extLst>
      <p:ext uri="{BB962C8B-B14F-4D97-AF65-F5344CB8AC3E}">
        <p14:creationId xmlns:p14="http://schemas.microsoft.com/office/powerpoint/2010/main" val="5548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cs typeface="Times New Roman" panose="02020603050405020304" pitchFamily="18" charset="0"/>
              </a:rPr>
              <a:t>LITERATURE REVIEW</a:t>
            </a:r>
            <a:endParaRPr lang="en-US" dirty="0"/>
          </a:p>
        </p:txBody>
      </p:sp>
      <p:sp>
        <p:nvSpPr>
          <p:cNvPr id="4" name="Content Placeholder 3"/>
          <p:cNvSpPr>
            <a:spLocks noGrp="1"/>
          </p:cNvSpPr>
          <p:nvPr>
            <p:ph idx="1"/>
          </p:nvPr>
        </p:nvSpPr>
        <p:spPr>
          <a:xfrm>
            <a:off x="219126" y="3010444"/>
            <a:ext cx="3445566" cy="3177493"/>
          </a:xfrm>
        </p:spPr>
        <p:txBody>
          <a:bodyPr/>
          <a:lstStyle/>
          <a:p>
            <a:r>
              <a:rPr lang="en-US" dirty="0">
                <a:solidFill>
                  <a:schemeClr val="tx2">
                    <a:lumMod val="10000"/>
                  </a:schemeClr>
                </a:solidFill>
                <a:cs typeface="Times New Roman" panose="02020603050405020304" pitchFamily="18" charset="0"/>
              </a:rPr>
              <a:t>This paper builds up an anticipating system to foresee the initial costs of stocks. They prepared stock information through a wavelet change and utilized a consideration based LSTM neural organization to anticipate the stock opening cost, with magnificent outcomes</a:t>
            </a:r>
          </a:p>
          <a:p>
            <a:endParaRPr lang="en-US" dirty="0"/>
          </a:p>
        </p:txBody>
      </p:sp>
      <p:sp>
        <p:nvSpPr>
          <p:cNvPr id="5" name="Slide Number Placeholder 4"/>
          <p:cNvSpPr>
            <a:spLocks noGrp="1"/>
          </p:cNvSpPr>
          <p:nvPr>
            <p:ph type="sldNum" sz="quarter" idx="12"/>
          </p:nvPr>
        </p:nvSpPr>
        <p:spPr/>
        <p:txBody>
          <a:bodyPr/>
          <a:lstStyle/>
          <a:p>
            <a:fld id="{9EC71654-96A5-4280-94F3-931C61A9F92C}" type="slidenum">
              <a:rPr lang="en-US" noProof="0" smtClean="0"/>
              <a:pPr/>
              <a:t>8</a:t>
            </a:fld>
            <a:endParaRPr lang="en-US" noProof="0" dirty="0"/>
          </a:p>
        </p:txBody>
      </p:sp>
      <p:sp>
        <p:nvSpPr>
          <p:cNvPr id="6" name="Content Placeholder 5"/>
          <p:cNvSpPr>
            <a:spLocks noGrp="1"/>
          </p:cNvSpPr>
          <p:nvPr>
            <p:ph idx="14"/>
          </p:nvPr>
        </p:nvSpPr>
        <p:spPr>
          <a:xfrm>
            <a:off x="8527490" y="2534194"/>
            <a:ext cx="3445200" cy="3177493"/>
          </a:xfrm>
        </p:spPr>
        <p:txBody>
          <a:bodyPr>
            <a:normAutofit/>
          </a:bodyPr>
          <a:lstStyle/>
          <a:p>
            <a:pPr marL="0" marR="0">
              <a:lnSpc>
                <a:spcPct val="107000"/>
              </a:lnSpc>
              <a:spcBef>
                <a:spcPts val="0"/>
              </a:spcBef>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this experiment created a data mining model [KNN] which is applied on the stock information for a time of 5 years to anticipate the stock cost and contrast it and the first developments for a time of 5 years. Incidentally, the proficiency of the test information is around 65-70% if the information isn't to a great extent slanted else the accuracy is around 48 – 53%.</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ontent Placeholder 6"/>
          <p:cNvSpPr>
            <a:spLocks noGrp="1"/>
          </p:cNvSpPr>
          <p:nvPr>
            <p:ph idx="15"/>
          </p:nvPr>
        </p:nvSpPr>
        <p:spPr>
          <a:xfrm>
            <a:off x="219126" y="1892508"/>
            <a:ext cx="3445566" cy="745917"/>
          </a:xfrm>
        </p:spPr>
        <p:txBody>
          <a:bodyPr/>
          <a:lstStyle/>
          <a:p>
            <a:r>
              <a:rPr lang="en-US" sz="1400" dirty="0">
                <a:cs typeface="Times New Roman" panose="02020603050405020304" pitchFamily="18" charset="0"/>
              </a:rPr>
              <a:t>Forecasting stock prices with long-short term memory neural network based on attention mechanism</a:t>
            </a:r>
          </a:p>
        </p:txBody>
      </p:sp>
      <p:sp>
        <p:nvSpPr>
          <p:cNvPr id="8" name="Content Placeholder 7"/>
          <p:cNvSpPr>
            <a:spLocks noGrp="1"/>
          </p:cNvSpPr>
          <p:nvPr>
            <p:ph idx="16"/>
          </p:nvPr>
        </p:nvSpPr>
        <p:spPr>
          <a:xfrm>
            <a:off x="8527124" y="1790142"/>
            <a:ext cx="3445566" cy="597755"/>
          </a:xfrm>
        </p:spPr>
        <p:txBody>
          <a:bodyPr/>
          <a:lstStyle/>
          <a:p>
            <a:r>
              <a:rPr lang="en-US" sz="1400" dirty="0"/>
              <a:t>Stock Market Prediction Using Data Mining Techniques</a:t>
            </a:r>
            <a:endParaRPr lang="en-US" sz="1400" dirty="0">
              <a:solidFill>
                <a:schemeClr val="tx2">
                  <a:lumMod val="10000"/>
                </a:schemeClr>
              </a:solidFill>
              <a:cs typeface="Times New Roman" panose="02020603050405020304" pitchFamily="18" charset="0"/>
            </a:endParaRPr>
          </a:p>
        </p:txBody>
      </p:sp>
      <p:sp>
        <p:nvSpPr>
          <p:cNvPr id="11" name="Content Placeholder 10"/>
          <p:cNvSpPr>
            <a:spLocks noGrp="1"/>
          </p:cNvSpPr>
          <p:nvPr>
            <p:ph idx="21"/>
          </p:nvPr>
        </p:nvSpPr>
        <p:spPr>
          <a:xfrm>
            <a:off x="4373399" y="2534194"/>
            <a:ext cx="3445200" cy="3177493"/>
          </a:xfrm>
        </p:spPr>
        <p:txBody>
          <a:bodyPr/>
          <a:lstStyle/>
          <a:p>
            <a:r>
              <a:rPr lang="en-US" dirty="0">
                <a:solidFill>
                  <a:schemeClr val="tx2">
                    <a:lumMod val="10000"/>
                  </a:schemeClr>
                </a:solidFill>
                <a:cs typeface="Times New Roman" panose="02020603050405020304" pitchFamily="18" charset="0"/>
              </a:rPr>
              <a:t>In this experiment state full and stateless LSTMs were looked at for four changed organizations. They determined the contrasts among state full and stateless LSTM at the stock cost expectation issue picked for the test, are genuinely immaterial. A large portion of the distinction in qualities can be represented by the arbitrary cultivating that happens for each LSTM run that produces little varieties in yield. </a:t>
            </a:r>
          </a:p>
        </p:txBody>
      </p:sp>
      <p:sp>
        <p:nvSpPr>
          <p:cNvPr id="12" name="Content Placeholder 11"/>
          <p:cNvSpPr>
            <a:spLocks noGrp="1"/>
          </p:cNvSpPr>
          <p:nvPr>
            <p:ph idx="22"/>
          </p:nvPr>
        </p:nvSpPr>
        <p:spPr>
          <a:xfrm>
            <a:off x="4373399" y="1892508"/>
            <a:ext cx="3445566" cy="641686"/>
          </a:xfrm>
        </p:spPr>
        <p:txBody>
          <a:bodyPr/>
          <a:lstStyle/>
          <a:p>
            <a:r>
              <a:rPr lang="en-US" sz="1400" dirty="0"/>
              <a:t>Optimizing LSTM for time series prediction in Indian stock market</a:t>
            </a:r>
            <a:endParaRPr lang="en-US" sz="1400" dirty="0">
              <a:solidFill>
                <a:schemeClr val="tx2">
                  <a:lumMod val="10000"/>
                </a:schemeClr>
              </a:solidFill>
              <a:cs typeface="Times New Roman" panose="02020603050405020304" pitchFamily="18" charset="0"/>
            </a:endParaRPr>
          </a:p>
        </p:txBody>
      </p:sp>
    </p:spTree>
    <p:extLst>
      <p:ext uri="{BB962C8B-B14F-4D97-AF65-F5344CB8AC3E}">
        <p14:creationId xmlns:p14="http://schemas.microsoft.com/office/powerpoint/2010/main" val="2629738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cs typeface="Times New Roman" panose="02020603050405020304" pitchFamily="18" charset="0"/>
              </a:rPr>
              <a:t>LITERATURE REVIEW</a:t>
            </a:r>
            <a:endParaRPr lang="en-US" dirty="0">
              <a:solidFill>
                <a:schemeClr val="bg1"/>
              </a:solidFill>
            </a:endParaRPr>
          </a:p>
        </p:txBody>
      </p:sp>
      <p:sp>
        <p:nvSpPr>
          <p:cNvPr id="4" name="Content Placeholder 3"/>
          <p:cNvSpPr>
            <a:spLocks noGrp="1"/>
          </p:cNvSpPr>
          <p:nvPr>
            <p:ph idx="1"/>
          </p:nvPr>
        </p:nvSpPr>
        <p:spPr>
          <a:xfrm>
            <a:off x="218942" y="3043646"/>
            <a:ext cx="3445566" cy="3256315"/>
          </a:xfrm>
        </p:spPr>
        <p:txBody>
          <a:bodyPr>
            <a:norm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this research In Data Mining to anticipate securities exchange here we have made NLP based module and factual boundary based module which results the sentence extremity and conduct contrasted with past year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data.By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utilizing this method they get precise and dependable expectation result which give customer better answer for where to contribute their significant cash. </a:t>
            </a:r>
            <a:endParaRPr lang="en-US" dirty="0"/>
          </a:p>
        </p:txBody>
      </p:sp>
      <p:sp>
        <p:nvSpPr>
          <p:cNvPr id="5" name="Slide Number Placeholder 4"/>
          <p:cNvSpPr>
            <a:spLocks noGrp="1"/>
          </p:cNvSpPr>
          <p:nvPr>
            <p:ph type="sldNum" sz="quarter" idx="12"/>
          </p:nvPr>
        </p:nvSpPr>
        <p:spPr/>
        <p:txBody>
          <a:bodyPr/>
          <a:lstStyle/>
          <a:p>
            <a:fld id="{9EC71654-96A5-4280-94F3-931C61A9F92C}" type="slidenum">
              <a:rPr lang="en-US" noProof="0" smtClean="0"/>
              <a:pPr/>
              <a:t>9</a:t>
            </a:fld>
            <a:endParaRPr lang="en-US" noProof="0" dirty="0"/>
          </a:p>
        </p:txBody>
      </p:sp>
      <p:sp>
        <p:nvSpPr>
          <p:cNvPr id="6" name="Content Placeholder 5"/>
          <p:cNvSpPr>
            <a:spLocks noGrp="1"/>
          </p:cNvSpPr>
          <p:nvPr>
            <p:ph idx="14"/>
          </p:nvPr>
        </p:nvSpPr>
        <p:spPr>
          <a:xfrm>
            <a:off x="8527490" y="2586446"/>
            <a:ext cx="3445200" cy="3125241"/>
          </a:xfrm>
        </p:spPr>
        <p:txBody>
          <a:bodyPr>
            <a:normAutofit/>
          </a:bodyPr>
          <a:lstStyle/>
          <a:p>
            <a:r>
              <a:rPr lang="en-US" sz="1700" dirty="0">
                <a:effectLst/>
                <a:latin typeface="Times New Roman" panose="02020603050405020304" pitchFamily="18" charset="0"/>
                <a:ea typeface="Calibri" panose="020F0502020204030204" pitchFamily="34" charset="0"/>
                <a:cs typeface="Times New Roman" panose="02020603050405020304" pitchFamily="18" charset="0"/>
              </a:rPr>
              <a:t>In this experiment they have  discussed about bigdata and its characteristics, datamining techniques parameters to analyze the data. To store the huge amount of bigdata the HDFS was used. To process the enormous data the Map reduce algorithm is used. This processes the records in parallel manner. </a:t>
            </a:r>
            <a:endParaRPr lang="en-US" dirty="0"/>
          </a:p>
        </p:txBody>
      </p:sp>
      <p:sp>
        <p:nvSpPr>
          <p:cNvPr id="7" name="Content Placeholder 6"/>
          <p:cNvSpPr>
            <a:spLocks noGrp="1"/>
          </p:cNvSpPr>
          <p:nvPr>
            <p:ph idx="15"/>
          </p:nvPr>
        </p:nvSpPr>
        <p:spPr>
          <a:xfrm>
            <a:off x="219126" y="1959983"/>
            <a:ext cx="3445566" cy="728516"/>
          </a:xfrm>
        </p:spPr>
        <p:txBody>
          <a:bodyPr/>
          <a:lstStyle/>
          <a:p>
            <a:r>
              <a:rPr lang="en-US" dirty="0"/>
              <a:t>Stock Market Prediction Using Data Mining. International Journal of Engineering Development and Research</a:t>
            </a:r>
          </a:p>
        </p:txBody>
      </p:sp>
      <p:sp>
        <p:nvSpPr>
          <p:cNvPr id="8" name="Content Placeholder 7"/>
          <p:cNvSpPr>
            <a:spLocks noGrp="1"/>
          </p:cNvSpPr>
          <p:nvPr>
            <p:ph idx="16"/>
          </p:nvPr>
        </p:nvSpPr>
        <p:spPr>
          <a:xfrm>
            <a:off x="8527307" y="1854978"/>
            <a:ext cx="3445566" cy="495389"/>
          </a:xfrm>
        </p:spPr>
        <p:txBody>
          <a:bodyPr/>
          <a:lstStyle/>
          <a:p>
            <a:r>
              <a:rPr lang="en-US" dirty="0"/>
              <a:t>Stock Market Prediction on Bigdata Using Machine Learning Algorithm</a:t>
            </a:r>
          </a:p>
        </p:txBody>
      </p:sp>
      <p:sp>
        <p:nvSpPr>
          <p:cNvPr id="11" name="Content Placeholder 10"/>
          <p:cNvSpPr>
            <a:spLocks noGrp="1"/>
          </p:cNvSpPr>
          <p:nvPr>
            <p:ph idx="21"/>
          </p:nvPr>
        </p:nvSpPr>
        <p:spPr>
          <a:xfrm>
            <a:off x="4373399" y="2872196"/>
            <a:ext cx="3445200" cy="2261779"/>
          </a:xfrm>
        </p:spPr>
        <p:txBody>
          <a:bodyPr/>
          <a:lstStyle/>
          <a:p>
            <a:r>
              <a:rPr lang="en-US" dirty="0">
                <a:solidFill>
                  <a:schemeClr val="tx2">
                    <a:lumMod val="10000"/>
                  </a:schemeClr>
                </a:solidFill>
                <a:latin typeface="Times New Roman" panose="02020603050405020304" pitchFamily="18" charset="0"/>
                <a:cs typeface="Times New Roman" panose="02020603050405020304" pitchFamily="18" charset="0"/>
              </a:rPr>
              <a:t>In this paper, new classification technique was proposed by significantly changing the LSTM algorithm. They have </a:t>
            </a:r>
            <a:r>
              <a:rPr lang="en-US" dirty="0" err="1">
                <a:solidFill>
                  <a:schemeClr val="tx2">
                    <a:lumMod val="10000"/>
                  </a:schemeClr>
                </a:solidFill>
                <a:latin typeface="Times New Roman" panose="02020603050405020304" pitchFamily="18" charset="0"/>
                <a:cs typeface="Times New Roman" panose="02020603050405020304" pitchFamily="18" charset="0"/>
              </a:rPr>
              <a:t>splitted</a:t>
            </a:r>
            <a:r>
              <a:rPr lang="en-US" dirty="0">
                <a:solidFill>
                  <a:schemeClr val="tx2">
                    <a:lumMod val="10000"/>
                  </a:schemeClr>
                </a:solidFill>
                <a:latin typeface="Times New Roman" panose="02020603050405020304" pitchFamily="18" charset="0"/>
                <a:cs typeface="Times New Roman" panose="02020603050405020304" pitchFamily="18" charset="0"/>
              </a:rPr>
              <a:t> the dataset into two distinct parts: weight task and model structure. Then partitioned every one of the parts into equivalent size of subsets and efficiently discovered corresponding neighbor subsets.</a:t>
            </a:r>
          </a:p>
          <a:p>
            <a:endParaRPr lang="en-US" dirty="0"/>
          </a:p>
        </p:txBody>
      </p:sp>
      <p:sp>
        <p:nvSpPr>
          <p:cNvPr id="12" name="Content Placeholder 11"/>
          <p:cNvSpPr>
            <a:spLocks noGrp="1"/>
          </p:cNvSpPr>
          <p:nvPr>
            <p:ph idx="22"/>
          </p:nvPr>
        </p:nvSpPr>
        <p:spPr>
          <a:xfrm>
            <a:off x="4373033" y="1852811"/>
            <a:ext cx="3445566" cy="728516"/>
          </a:xfrm>
        </p:spPr>
        <p:txBody>
          <a:bodyPr/>
          <a:lstStyle/>
          <a:p>
            <a:r>
              <a:rPr lang="en-US" dirty="0"/>
              <a:t>A New Classification Technique: Random Weighted LSTM</a:t>
            </a:r>
          </a:p>
        </p:txBody>
      </p:sp>
    </p:spTree>
    <p:extLst>
      <p:ext uri="{BB962C8B-B14F-4D97-AF65-F5344CB8AC3E}">
        <p14:creationId xmlns:p14="http://schemas.microsoft.com/office/powerpoint/2010/main" val="4065686267"/>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A9B47F-3DD8-4645-81DC-B88780643C07}">
  <ds:schemaRefs>
    <ds:schemaRef ds:uri="http://schemas.openxmlformats.org/package/2006/metadata/core-properties"/>
    <ds:schemaRef ds:uri="http://purl.org/dc/dcmitype/"/>
    <ds:schemaRef ds:uri="71af3243-3dd4-4a8d-8c0d-dd76da1f02a5"/>
    <ds:schemaRef ds:uri="http://purl.org/dc/terms/"/>
    <ds:schemaRef ds:uri="16c05727-aa75-4e4a-9b5f-8a80a1165891"/>
    <ds:schemaRef ds:uri="http://schemas.microsoft.com/office/2006/documentManagement/types"/>
    <ds:schemaRef ds:uri="http://www.w3.org/XML/1998/namespace"/>
    <ds:schemaRef ds:uri="http://schemas.microsoft.com/office/infopath/2007/PartnerControl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B0C07E3D-60A7-4F4E-8208-D9CCD01982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1266</Words>
  <Application>Microsoft Office PowerPoint</Application>
  <PresentationFormat>Widescreen</PresentationFormat>
  <Paragraphs>127</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Corbel</vt:lpstr>
      <vt:lpstr>Times New Roman</vt:lpstr>
      <vt:lpstr>Office Theme</vt:lpstr>
      <vt:lpstr>Stock Market Prediction Using LSTM</vt:lpstr>
      <vt:lpstr>Author detail</vt:lpstr>
      <vt:lpstr>OUTLINE</vt:lpstr>
      <vt:lpstr>MOTIVATION</vt:lpstr>
      <vt:lpstr>Research Question</vt:lpstr>
      <vt:lpstr>APPLICATION</vt:lpstr>
      <vt:lpstr>BACKGROUND STUDY</vt:lpstr>
      <vt:lpstr>LITERATURE REVIEW</vt:lpstr>
      <vt:lpstr>LITERATURE REVIEW</vt:lpstr>
      <vt:lpstr>LITERATURE REVIEW</vt:lpstr>
      <vt:lpstr>Workflow</vt:lpstr>
      <vt:lpstr>Data preprocessing</vt:lpstr>
      <vt:lpstr>Model Description</vt:lpstr>
      <vt:lpstr>RESULT ANALYSIS</vt:lpstr>
      <vt:lpstr>CONCLUSION</vt:lpstr>
      <vt:lpstr>FUTURE WORK</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2021-04-21T14:02:32Z</dcterms:created>
  <dcterms:modified xsi:type="dcterms:W3CDTF">2021-04-23T16:55:41Z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