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4" r:id="rId10"/>
    <p:sldId id="305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EFE8-3664-4A49-B960-CC66EE28A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FD14E-8C97-49A4-B76A-6A2E9FB5A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FD8B7-6FEE-40F6-A58B-84940026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0143-7130-405F-9622-703A7CC23F9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42A1-1D9B-4A0C-B728-FD047B04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F9FAC-64D0-4BF3-B2C2-8056B62C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66F2-F785-4159-940F-C5640496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055C-0EB8-4CC5-BBD9-8A742734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718E0-273A-4EB1-873A-C6167DB38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2675-9E0F-4B30-B599-3E609066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0143-7130-405F-9622-703A7CC23F9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3089-03E4-4B6F-95DC-F90934DD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EC80B-0171-471F-AD20-52D99CA3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66F2-F785-4159-940F-C5640496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93797-F87D-4B55-B137-ECEF9F265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0DFC2-932F-42DC-86E4-7E1B55013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F2B9-DDDC-4EE7-A3DD-11278C37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0143-7130-405F-9622-703A7CC23F9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10F7-92FF-4477-945F-8784911E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C1ACD-EC8D-4D6E-8A19-E2F6495A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66F2-F785-4159-940F-C5640496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D318-32D4-4056-89D2-CB1A1343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4B40-09BF-4DBC-B5C4-3160CECA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BB74-A600-4EBE-BA23-F7B2273A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0143-7130-405F-9622-703A7CC23F9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AB24B-5922-47B9-A5E4-73F1FEDE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70951-61D2-4D59-8560-3E6285F5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66F2-F785-4159-940F-C5640496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6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DD27-F27F-4C9C-968A-379548EC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B9E7C-535E-4987-8432-97CF05346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8711-DEED-4478-9B8A-1530F351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0143-7130-405F-9622-703A7CC23F9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E66A-C233-4037-8EE5-72AE37EF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3295-73C1-44A9-8BD4-06EC4577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66F2-F785-4159-940F-C5640496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B9E0-64DE-48E1-BA28-6F65E6F0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234F-F211-4355-A7CA-3488B6F70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4B172-1D11-45C1-93AD-C6A4A7DB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74D76-4B7E-483A-88D2-895A6832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0143-7130-405F-9622-703A7CC23F9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E3F22-BEAB-4C8F-AB92-3F993A41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F24CA-81B5-4BFB-B2EB-12917109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66F2-F785-4159-940F-C5640496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9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3EC8-8C80-4149-BA55-B013402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A7B98-CA98-4E9F-ADF1-BBD73A7CB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BF2F3-C588-44C0-8365-3596CD443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768A8-78E3-4DF1-9D35-1EF598E72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7656D-5E5E-4049-A3CE-06276F70D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9626E-680E-4410-ADFC-88C49947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0143-7130-405F-9622-703A7CC23F9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808E1-BA81-41F1-8C23-DA34EC8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B588B-A6AD-4747-B080-EDF879B6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66F2-F785-4159-940F-C5640496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3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1855-535B-4984-93B8-421834B6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69F61-354B-4683-9C37-6550B49C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0143-7130-405F-9622-703A7CC23F9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C9AEC-0039-4EAF-B28B-C7D79508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3406B-65EE-4825-99B8-6244C382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66F2-F785-4159-940F-C5640496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F6367-AC87-475A-B148-FFB5C3C5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0143-7130-405F-9622-703A7CC23F9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F6726-38CF-4FF3-AC31-86B91956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968F-81CF-4DA9-AC44-95C7D55B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66F2-F785-4159-940F-C5640496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1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B27B-B3DE-43DD-A88E-C29A6BFA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7A6B-A473-415B-848E-13B97FAA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88552-BEAE-4AD9-B0EE-EAA324A8C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4F961-C794-4BD9-8B7A-A3705B74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0143-7130-405F-9622-703A7CC23F9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3A58-8581-4C33-B00F-90DC9507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A9FB7-D8C7-4B0E-BCCD-D0620367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66F2-F785-4159-940F-C5640496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B536-AFEF-448A-9ACF-6CB82FB0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3114A-5B82-4493-8283-421031D73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9D0CB-912C-458C-9B79-6F8EA883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6F793-5C0B-45F6-981D-2AB7CACF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0143-7130-405F-9622-703A7CC23F9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CE754-DB37-4489-8B69-156E94AD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47726-8EC6-4480-9723-0BAC3FA6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966F2-F785-4159-940F-C5640496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81F47-2972-460C-9401-B846F06B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2A5DF-B24D-467C-86C8-5A8E9532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0E783-8B51-470A-9BD0-0CB11C324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0143-7130-405F-9622-703A7CC23F9A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F7CDE-6ED1-4856-BE6B-FDFA46182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EDF7-5709-48E9-85FF-30DC12E7B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66F2-F785-4159-940F-C5640496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63007-DF0B-4B66-9AF6-400B07A4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3" y="0"/>
            <a:ext cx="576398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3E901-6EA7-4318-8FEC-77C4FAF7A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011" y="3428999"/>
            <a:ext cx="5763986" cy="3429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D03D6-0042-44ED-BF58-FD588A283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3429000"/>
            <a:ext cx="5763986" cy="3429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8F154-78F1-4A0B-A573-F188E93D5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0"/>
            <a:ext cx="5763985" cy="3429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805E05-5757-4A4E-BE3C-BB1C8A1FBA0D}"/>
              </a:ext>
            </a:extLst>
          </p:cNvPr>
          <p:cNvSpPr txBox="1"/>
          <p:nvPr/>
        </p:nvSpPr>
        <p:spPr>
          <a:xfrm>
            <a:off x="740229" y="1854925"/>
            <a:ext cx="194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(1 0 0) R</a:t>
            </a:r>
          </a:p>
          <a:p>
            <a:r>
              <a:rPr lang="en-US" sz="3600" dirty="0">
                <a:solidFill>
                  <a:srgbClr val="C00000"/>
                </a:solidFill>
              </a:rPr>
              <a:t>Matrix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6BC97-BBCD-4E03-BF1C-8D9CAB9F85BC}"/>
              </a:ext>
            </a:extLst>
          </p:cNvPr>
          <p:cNvSpPr txBox="1"/>
          <p:nvPr/>
        </p:nvSpPr>
        <p:spPr>
          <a:xfrm>
            <a:off x="740228" y="5360125"/>
            <a:ext cx="194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(0 1 0) R</a:t>
            </a:r>
          </a:p>
          <a:p>
            <a:r>
              <a:rPr lang="en-US" sz="3600" dirty="0">
                <a:solidFill>
                  <a:srgbClr val="C00000"/>
                </a:solidFill>
              </a:rPr>
              <a:t>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D8A07D-57ED-4D8F-A7A4-462AC0BC42DE}"/>
              </a:ext>
            </a:extLst>
          </p:cNvPr>
          <p:cNvSpPr txBox="1"/>
          <p:nvPr/>
        </p:nvSpPr>
        <p:spPr>
          <a:xfrm>
            <a:off x="6504216" y="1854924"/>
            <a:ext cx="194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(1 1 0) R</a:t>
            </a:r>
          </a:p>
          <a:p>
            <a:r>
              <a:rPr lang="en-US" sz="3600" dirty="0">
                <a:solidFill>
                  <a:srgbClr val="C00000"/>
                </a:solidFill>
              </a:rPr>
              <a:t>Matrix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4B333-BB49-4D88-A117-D35D622EB35F}"/>
              </a:ext>
            </a:extLst>
          </p:cNvPr>
          <p:cNvSpPr txBox="1"/>
          <p:nvPr/>
        </p:nvSpPr>
        <p:spPr>
          <a:xfrm>
            <a:off x="6504214" y="5360124"/>
            <a:ext cx="194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(1 1 1) R</a:t>
            </a:r>
          </a:p>
          <a:p>
            <a:r>
              <a:rPr lang="en-US" sz="3600" dirty="0">
                <a:solidFill>
                  <a:srgbClr val="C00000"/>
                </a:solidFill>
              </a:rPr>
              <a:t>Matrix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B12C7B-7DD6-4405-AE76-BD8A6181010A}"/>
              </a:ext>
            </a:extLst>
          </p:cNvPr>
          <p:cNvSpPr/>
          <p:nvPr/>
        </p:nvSpPr>
        <p:spPr>
          <a:xfrm>
            <a:off x="426720" y="496389"/>
            <a:ext cx="1332411" cy="8273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26CDE6-20D8-48E6-976F-4BF6A4466BF6}"/>
              </a:ext>
            </a:extLst>
          </p:cNvPr>
          <p:cNvSpPr/>
          <p:nvPr/>
        </p:nvSpPr>
        <p:spPr>
          <a:xfrm>
            <a:off x="426719" y="3925389"/>
            <a:ext cx="1332411" cy="8273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69BB0-B5FA-466A-98EA-BE16E00DBEFB}"/>
              </a:ext>
            </a:extLst>
          </p:cNvPr>
          <p:cNvSpPr/>
          <p:nvPr/>
        </p:nvSpPr>
        <p:spPr>
          <a:xfrm>
            <a:off x="6190705" y="3925389"/>
            <a:ext cx="1332411" cy="8273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53D7C4-8563-4EB6-9113-9DC12178B583}"/>
              </a:ext>
            </a:extLst>
          </p:cNvPr>
          <p:cNvSpPr/>
          <p:nvPr/>
        </p:nvSpPr>
        <p:spPr>
          <a:xfrm>
            <a:off x="6190705" y="496388"/>
            <a:ext cx="1332411" cy="8273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87544F-FC79-4DE2-82C9-5DD245D77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E74AF-1FC2-47D5-ACDE-D69A315B2705}"/>
              </a:ext>
            </a:extLst>
          </p:cNvPr>
          <p:cNvSpPr txBox="1"/>
          <p:nvPr/>
        </p:nvSpPr>
        <p:spPr>
          <a:xfrm>
            <a:off x="1906508" y="916856"/>
            <a:ext cx="261324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is a FCC slab model with 18 atoms/layer and 4 layers</a:t>
            </a:r>
          </a:p>
        </p:txBody>
      </p:sp>
    </p:spTree>
    <p:extLst>
      <p:ext uri="{BB962C8B-B14F-4D97-AF65-F5344CB8AC3E}">
        <p14:creationId xmlns:p14="http://schemas.microsoft.com/office/powerpoint/2010/main" val="423047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AD923-8FB1-4802-B4EC-52F4DEE75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7000"/>
            <a:ext cx="12191999" cy="6604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A8258-FC5E-4AA0-8EFA-3D9AEAE8036A}"/>
              </a:ext>
            </a:extLst>
          </p:cNvPr>
          <p:cNvSpPr/>
          <p:nvPr/>
        </p:nvSpPr>
        <p:spPr>
          <a:xfrm>
            <a:off x="801189" y="127000"/>
            <a:ext cx="2133600" cy="1255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D593A-CC44-4FEC-8BE0-0F9359E54CA5}"/>
              </a:ext>
            </a:extLst>
          </p:cNvPr>
          <p:cNvSpPr txBox="1"/>
          <p:nvPr/>
        </p:nvSpPr>
        <p:spPr>
          <a:xfrm>
            <a:off x="4837610" y="748937"/>
            <a:ext cx="2516778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Easily add vacuum to surface slab using ASE</a:t>
            </a:r>
          </a:p>
        </p:txBody>
      </p:sp>
    </p:spTree>
    <p:extLst>
      <p:ext uri="{BB962C8B-B14F-4D97-AF65-F5344CB8AC3E}">
        <p14:creationId xmlns:p14="http://schemas.microsoft.com/office/powerpoint/2010/main" val="235586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B05F9-363A-4327-81B7-FB3CF304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33" y="0"/>
            <a:ext cx="10912510" cy="591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BAA37E-02AC-4E9C-91C9-94E85A7F0669}"/>
              </a:ext>
            </a:extLst>
          </p:cNvPr>
          <p:cNvSpPr txBox="1"/>
          <p:nvPr/>
        </p:nvSpPr>
        <p:spPr>
          <a:xfrm>
            <a:off x="2518619" y="5714930"/>
            <a:ext cx="715476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1. Drag and drop the POSCAR file into VESTA window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Edit &gt; Edit Data &gt; Unit Cell…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BC735C-2BAE-4AA4-AF83-F9DFDAC09E21}"/>
              </a:ext>
            </a:extLst>
          </p:cNvPr>
          <p:cNvSpPr/>
          <p:nvPr/>
        </p:nvSpPr>
        <p:spPr>
          <a:xfrm>
            <a:off x="408633" y="0"/>
            <a:ext cx="3092213" cy="13759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B7451F-A0E0-468D-9A46-26918A36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29" y="-1"/>
            <a:ext cx="10686087" cy="57882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9ECCBC-3F33-45A3-BB82-ED32D00E197E}"/>
              </a:ext>
            </a:extLst>
          </p:cNvPr>
          <p:cNvSpPr/>
          <p:nvPr/>
        </p:nvSpPr>
        <p:spPr>
          <a:xfrm>
            <a:off x="1551966" y="1898467"/>
            <a:ext cx="459714" cy="1219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B7CA4-EBEE-491A-A9AC-5C957F2B147D}"/>
              </a:ext>
            </a:extLst>
          </p:cNvPr>
          <p:cNvSpPr txBox="1"/>
          <p:nvPr/>
        </p:nvSpPr>
        <p:spPr>
          <a:xfrm>
            <a:off x="2605705" y="5600771"/>
            <a:ext cx="715476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3. Select Transform…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4. Input rotation matrix (see first page for reference)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85A24-199D-466E-80A4-7A0DCAA4F70D}"/>
              </a:ext>
            </a:extLst>
          </p:cNvPr>
          <p:cNvSpPr/>
          <p:nvPr/>
        </p:nvSpPr>
        <p:spPr>
          <a:xfrm>
            <a:off x="4511040" y="505097"/>
            <a:ext cx="1506583" cy="11430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0F0AA-5620-462F-BDAE-145D9CD72CF6}"/>
              </a:ext>
            </a:extLst>
          </p:cNvPr>
          <p:cNvSpPr txBox="1"/>
          <p:nvPr/>
        </p:nvSpPr>
        <p:spPr>
          <a:xfrm>
            <a:off x="8532558" y="505097"/>
            <a:ext cx="2455817" cy="25853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Origin shift:</a:t>
            </a:r>
          </a:p>
          <a:p>
            <a:r>
              <a:rPr lang="en-US" dirty="0"/>
              <a:t>If you have a particular atom you’d like to be the origin of the new cell input the </a:t>
            </a:r>
            <a:r>
              <a:rPr lang="en-US" b="1" i="1" dirty="0"/>
              <a:t>Direct</a:t>
            </a:r>
            <a:r>
              <a:rPr lang="en-US" dirty="0"/>
              <a:t> coordinates of it as: 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3BB72F-D5FC-48F5-9FC1-7D53C6B8A9A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017624" y="1069705"/>
            <a:ext cx="2514934" cy="728054"/>
          </a:xfrm>
          <a:prstGeom prst="straightConnector1">
            <a:avLst/>
          </a:pr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85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3F0DFC-D8C9-412C-B5A3-E3EC0413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1" y="0"/>
            <a:ext cx="11283630" cy="61119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8A441E-C4FA-4485-BA97-BD982A821A80}"/>
              </a:ext>
            </a:extLst>
          </p:cNvPr>
          <p:cNvSpPr/>
          <p:nvPr/>
        </p:nvSpPr>
        <p:spPr>
          <a:xfrm>
            <a:off x="3239589" y="1863634"/>
            <a:ext cx="418011" cy="1480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A0C5C-F718-441E-9D6C-3A5CCBCAC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972" y="1437157"/>
            <a:ext cx="2348049" cy="11490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8A05E7-D5A2-4535-B9E6-7FC3889AD120}"/>
              </a:ext>
            </a:extLst>
          </p:cNvPr>
          <p:cNvSpPr/>
          <p:nvPr/>
        </p:nvSpPr>
        <p:spPr>
          <a:xfrm>
            <a:off x="4328160" y="1767840"/>
            <a:ext cx="2185851" cy="1480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64742-FB2A-47C8-8DBF-DA2851413DD7}"/>
              </a:ext>
            </a:extLst>
          </p:cNvPr>
          <p:cNvSpPr txBox="1"/>
          <p:nvPr/>
        </p:nvSpPr>
        <p:spPr>
          <a:xfrm>
            <a:off x="8438606" y="1550014"/>
            <a:ext cx="304800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5. Select Yes for the warning</a:t>
            </a:r>
          </a:p>
          <a:p>
            <a:r>
              <a:rPr lang="en-US" dirty="0"/>
              <a:t>6. Check the first option </a:t>
            </a:r>
          </a:p>
          <a:p>
            <a:r>
              <a:rPr lang="en-US" dirty="0"/>
              <a:t>7. Click okay</a:t>
            </a:r>
          </a:p>
        </p:txBody>
      </p:sp>
    </p:spTree>
    <p:extLst>
      <p:ext uri="{BB962C8B-B14F-4D97-AF65-F5344CB8AC3E}">
        <p14:creationId xmlns:p14="http://schemas.microsoft.com/office/powerpoint/2010/main" val="52364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B1EC3-8274-4203-B9EF-E3224398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1FF86E-7B63-478A-923E-88D5523A311A}"/>
              </a:ext>
            </a:extLst>
          </p:cNvPr>
          <p:cNvSpPr/>
          <p:nvPr/>
        </p:nvSpPr>
        <p:spPr>
          <a:xfrm>
            <a:off x="2394857" y="3492137"/>
            <a:ext cx="505097" cy="1393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9FA2B7-2268-4BF9-B463-BA50B830BC98}"/>
                  </a:ext>
                </a:extLst>
              </p:cNvPr>
              <p:cNvSpPr txBox="1"/>
              <p:nvPr/>
            </p:nvSpPr>
            <p:spPr>
              <a:xfrm>
                <a:off x="8534399" y="1227797"/>
                <a:ext cx="3474719" cy="120032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8. Click Apply &amp; the new unit cell will appear with the surface of your choice directed in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/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smtClean="0"/>
                          <m:t>c</m:t>
                        </m:r>
                      </m:e>
                    </m:acc>
                  </m:oMath>
                </a14:m>
                <a:r>
                  <a:rPr lang="en-US" dirty="0"/>
                  <a:t> direction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9FA2B7-2268-4BF9-B463-BA50B830B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99" y="1227797"/>
                <a:ext cx="3474719" cy="1200329"/>
              </a:xfrm>
              <a:prstGeom prst="rect">
                <a:avLst/>
              </a:prstGeom>
              <a:blipFill>
                <a:blip r:embed="rId3"/>
                <a:stretch>
                  <a:fillRect l="-1224" t="-2010" b="-653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42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C1C62-3A57-4509-A62A-08CD414D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BDAFA-D95E-47D6-9BCD-74E170BC1DC9}"/>
              </a:ext>
            </a:extLst>
          </p:cNvPr>
          <p:cNvSpPr txBox="1"/>
          <p:nvPr/>
        </p:nvSpPr>
        <p:spPr>
          <a:xfrm>
            <a:off x="7924799" y="1236507"/>
            <a:ext cx="347471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FCC (111) surface unit cell</a:t>
            </a:r>
          </a:p>
        </p:txBody>
      </p:sp>
    </p:spTree>
    <p:extLst>
      <p:ext uri="{BB962C8B-B14F-4D97-AF65-F5344CB8AC3E}">
        <p14:creationId xmlns:p14="http://schemas.microsoft.com/office/powerpoint/2010/main" val="383255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FCCF3-0B3B-4503-958D-55A6C054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0D7B6B-AFE2-4BF4-9C84-94DEBE1FD64B}"/>
              </a:ext>
            </a:extLst>
          </p:cNvPr>
          <p:cNvSpPr/>
          <p:nvPr/>
        </p:nvSpPr>
        <p:spPr>
          <a:xfrm>
            <a:off x="0" y="127000"/>
            <a:ext cx="1828800" cy="22504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5E7DE-D4F4-48D0-8AB5-B4A764BD8D1B}"/>
              </a:ext>
            </a:extLst>
          </p:cNvPr>
          <p:cNvSpPr txBox="1"/>
          <p:nvPr/>
        </p:nvSpPr>
        <p:spPr>
          <a:xfrm>
            <a:off x="9004664" y="1064902"/>
            <a:ext cx="2899954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9. Export Data…</a:t>
            </a:r>
          </a:p>
          <a:p>
            <a:r>
              <a:rPr lang="en-US" dirty="0"/>
              <a:t>10. Save as VASP POSCAR</a:t>
            </a:r>
          </a:p>
          <a:p>
            <a:r>
              <a:rPr lang="en-US" dirty="0"/>
              <a:t>11. Drag and drop the new      POSCAR into VESTA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FF1D9-D453-4A5C-84AF-F01C08100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314" y="1385343"/>
            <a:ext cx="5019131" cy="31486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27DC5C-BBD3-445E-A76B-0E3710DE33B8}"/>
              </a:ext>
            </a:extLst>
          </p:cNvPr>
          <p:cNvSpPr/>
          <p:nvPr/>
        </p:nvSpPr>
        <p:spPr>
          <a:xfrm>
            <a:off x="3126377" y="1645919"/>
            <a:ext cx="1907177" cy="1306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4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D0DABB-4E59-4E8C-8C98-FC47B8DE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82C0A-49C6-488D-873B-948DA2FB191C}"/>
              </a:ext>
            </a:extLst>
          </p:cNvPr>
          <p:cNvSpPr/>
          <p:nvPr/>
        </p:nvSpPr>
        <p:spPr>
          <a:xfrm>
            <a:off x="156085" y="243840"/>
            <a:ext cx="3092213" cy="13759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B1215-B546-4CC6-89DC-BBE4DD9314C1}"/>
              </a:ext>
            </a:extLst>
          </p:cNvPr>
          <p:cNvSpPr txBox="1"/>
          <p:nvPr/>
        </p:nvSpPr>
        <p:spPr>
          <a:xfrm>
            <a:off x="3404383" y="838479"/>
            <a:ext cx="340572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12. Edit &gt; Edit Data &gt; Unit Cell</a:t>
            </a:r>
          </a:p>
          <a:p>
            <a:r>
              <a:rPr lang="en-US" dirty="0"/>
              <a:t>13. Click Transform</a:t>
            </a:r>
          </a:p>
        </p:txBody>
      </p:sp>
    </p:spTree>
    <p:extLst>
      <p:ext uri="{BB962C8B-B14F-4D97-AF65-F5344CB8AC3E}">
        <p14:creationId xmlns:p14="http://schemas.microsoft.com/office/powerpoint/2010/main" val="420063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A51F5-1D0F-40B3-9A62-C19405DF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E1833-6B22-4190-8F34-C3C8E89FF211}"/>
              </a:ext>
            </a:extLst>
          </p:cNvPr>
          <p:cNvSpPr/>
          <p:nvPr/>
        </p:nvSpPr>
        <p:spPr>
          <a:xfrm>
            <a:off x="592183" y="1036320"/>
            <a:ext cx="992777" cy="653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C1754-CF54-421F-8187-3D657A1A781E}"/>
              </a:ext>
            </a:extLst>
          </p:cNvPr>
          <p:cNvSpPr txBox="1"/>
          <p:nvPr/>
        </p:nvSpPr>
        <p:spPr>
          <a:xfrm>
            <a:off x="5006760" y="821061"/>
            <a:ext cx="562640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Adjust cell boundaries to change number of atoms in each layer (</a:t>
            </a:r>
            <a:r>
              <a:rPr lang="en-US" dirty="0" err="1"/>
              <a:t>a,b</a:t>
            </a:r>
            <a:r>
              <a:rPr lang="en-US" dirty="0"/>
              <a:t>) or number of layers in your slab model (c)</a:t>
            </a:r>
          </a:p>
        </p:txBody>
      </p:sp>
    </p:spTree>
    <p:extLst>
      <p:ext uri="{BB962C8B-B14F-4D97-AF65-F5344CB8AC3E}">
        <p14:creationId xmlns:p14="http://schemas.microsoft.com/office/powerpoint/2010/main" val="244167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Dolezal</dc:creator>
  <cp:lastModifiedBy>Tyler Dolezal</cp:lastModifiedBy>
  <cp:revision>1</cp:revision>
  <dcterms:created xsi:type="dcterms:W3CDTF">2021-11-18T05:06:06Z</dcterms:created>
  <dcterms:modified xsi:type="dcterms:W3CDTF">2021-11-18T05:19:59Z</dcterms:modified>
</cp:coreProperties>
</file>