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0000"/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CEEB-5E9E-4841-9C22-B7D85E9C6B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7A6D-B275-4B17-A338-6281687F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CEEB-5E9E-4841-9C22-B7D85E9C6B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7A6D-B275-4B17-A338-6281687F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6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CEEB-5E9E-4841-9C22-B7D85E9C6B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7A6D-B275-4B17-A338-6281687F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5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CEEB-5E9E-4841-9C22-B7D85E9C6B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7A6D-B275-4B17-A338-6281687F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CEEB-5E9E-4841-9C22-B7D85E9C6B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7A6D-B275-4B17-A338-6281687F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CEEB-5E9E-4841-9C22-B7D85E9C6B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7A6D-B275-4B17-A338-6281687F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CEEB-5E9E-4841-9C22-B7D85E9C6B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7A6D-B275-4B17-A338-6281687F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CEEB-5E9E-4841-9C22-B7D85E9C6B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7A6D-B275-4B17-A338-6281687F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CEEB-5E9E-4841-9C22-B7D85E9C6B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7A6D-B275-4B17-A338-6281687F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5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CEEB-5E9E-4841-9C22-B7D85E9C6B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7A6D-B275-4B17-A338-6281687F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CEEB-5E9E-4841-9C22-B7D85E9C6B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7A6D-B275-4B17-A338-6281687F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8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EEB-5E9E-4841-9C22-B7D85E9C6B0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7A6D-B275-4B17-A338-6281687F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0147" y="462988"/>
            <a:ext cx="10127848" cy="5903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9122" y="4005943"/>
            <a:ext cx="914400" cy="1238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48097" y="2995749"/>
            <a:ext cx="914400" cy="224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7072" y="1968137"/>
            <a:ext cx="914400" cy="3275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66047" y="3431177"/>
            <a:ext cx="914400" cy="1812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75022" y="2307771"/>
            <a:ext cx="914400" cy="293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83997" y="1585079"/>
            <a:ext cx="914400" cy="3658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9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147" y="462988"/>
            <a:ext cx="10127848" cy="5903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3556376" y="1366816"/>
            <a:ext cx="5305684" cy="3950516"/>
            <a:chOff x="4214334" y="1717118"/>
            <a:chExt cx="3791648" cy="2823192"/>
          </a:xfrm>
        </p:grpSpPr>
        <p:grpSp>
          <p:nvGrpSpPr>
            <p:cNvPr id="156" name="Group 155"/>
            <p:cNvGrpSpPr/>
            <p:nvPr/>
          </p:nvGrpSpPr>
          <p:grpSpPr>
            <a:xfrm>
              <a:off x="4451920" y="1717118"/>
              <a:ext cx="3554062" cy="2609124"/>
              <a:chOff x="4451920" y="1717118"/>
              <a:chExt cx="3554062" cy="2609124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4451920" y="1717118"/>
                <a:ext cx="3554062" cy="2609124"/>
                <a:chOff x="4058194" y="1854926"/>
                <a:chExt cx="3178629" cy="2333509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4058194" y="1854926"/>
                  <a:ext cx="3178629" cy="2333509"/>
                  <a:chOff x="4058194" y="1854926"/>
                  <a:chExt cx="3178629" cy="2333509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5405290" y="3811588"/>
                    <a:ext cx="484434" cy="193801"/>
                  </a:xfrm>
                  <a:prstGeom prst="rect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reeform 33"/>
                  <p:cNvSpPr/>
                  <p:nvPr/>
                </p:nvSpPr>
                <p:spPr>
                  <a:xfrm>
                    <a:off x="4058194" y="1854926"/>
                    <a:ext cx="3178629" cy="2046514"/>
                  </a:xfrm>
                  <a:custGeom>
                    <a:avLst/>
                    <a:gdLst>
                      <a:gd name="connsiteX0" fmla="*/ 405211 w 3178629"/>
                      <a:gd name="connsiteY0" fmla="*/ 52565 h 2046514"/>
                      <a:gd name="connsiteX1" fmla="*/ 81641 w 3178629"/>
                      <a:gd name="connsiteY1" fmla="*/ 376135 h 2046514"/>
                      <a:gd name="connsiteX2" fmla="*/ 81641 w 3178629"/>
                      <a:gd name="connsiteY2" fmla="*/ 1670379 h 2046514"/>
                      <a:gd name="connsiteX3" fmla="*/ 405211 w 3178629"/>
                      <a:gd name="connsiteY3" fmla="*/ 1993949 h 2046514"/>
                      <a:gd name="connsiteX4" fmla="*/ 2773413 w 3178629"/>
                      <a:gd name="connsiteY4" fmla="*/ 1993949 h 2046514"/>
                      <a:gd name="connsiteX5" fmla="*/ 3096983 w 3178629"/>
                      <a:gd name="connsiteY5" fmla="*/ 1670379 h 2046514"/>
                      <a:gd name="connsiteX6" fmla="*/ 3096983 w 3178629"/>
                      <a:gd name="connsiteY6" fmla="*/ 376135 h 2046514"/>
                      <a:gd name="connsiteX7" fmla="*/ 2773413 w 3178629"/>
                      <a:gd name="connsiteY7" fmla="*/ 52565 h 2046514"/>
                      <a:gd name="connsiteX8" fmla="*/ 341092 w 3178629"/>
                      <a:gd name="connsiteY8" fmla="*/ 0 h 2046514"/>
                      <a:gd name="connsiteX9" fmla="*/ 2837537 w 3178629"/>
                      <a:gd name="connsiteY9" fmla="*/ 0 h 2046514"/>
                      <a:gd name="connsiteX10" fmla="*/ 3178629 w 3178629"/>
                      <a:gd name="connsiteY10" fmla="*/ 341092 h 2046514"/>
                      <a:gd name="connsiteX11" fmla="*/ 3178629 w 3178629"/>
                      <a:gd name="connsiteY11" fmla="*/ 1705422 h 2046514"/>
                      <a:gd name="connsiteX12" fmla="*/ 2837537 w 3178629"/>
                      <a:gd name="connsiteY12" fmla="*/ 2046514 h 2046514"/>
                      <a:gd name="connsiteX13" fmla="*/ 341092 w 3178629"/>
                      <a:gd name="connsiteY13" fmla="*/ 2046514 h 2046514"/>
                      <a:gd name="connsiteX14" fmla="*/ 0 w 3178629"/>
                      <a:gd name="connsiteY14" fmla="*/ 1705422 h 2046514"/>
                      <a:gd name="connsiteX15" fmla="*/ 0 w 3178629"/>
                      <a:gd name="connsiteY15" fmla="*/ 341092 h 2046514"/>
                      <a:gd name="connsiteX16" fmla="*/ 341092 w 3178629"/>
                      <a:gd name="connsiteY16" fmla="*/ 0 h 20465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78629" h="2046514">
                        <a:moveTo>
                          <a:pt x="405211" y="52565"/>
                        </a:moveTo>
                        <a:cubicBezTo>
                          <a:pt x="226508" y="52565"/>
                          <a:pt x="81641" y="197432"/>
                          <a:pt x="81641" y="376135"/>
                        </a:cubicBezTo>
                        <a:lnTo>
                          <a:pt x="81641" y="1670379"/>
                        </a:lnTo>
                        <a:cubicBezTo>
                          <a:pt x="81641" y="1849082"/>
                          <a:pt x="226508" y="1993949"/>
                          <a:pt x="405211" y="1993949"/>
                        </a:cubicBezTo>
                        <a:lnTo>
                          <a:pt x="2773413" y="1993949"/>
                        </a:lnTo>
                        <a:cubicBezTo>
                          <a:pt x="2952116" y="1993949"/>
                          <a:pt x="3096983" y="1849082"/>
                          <a:pt x="3096983" y="1670379"/>
                        </a:cubicBezTo>
                        <a:lnTo>
                          <a:pt x="3096983" y="376135"/>
                        </a:lnTo>
                        <a:cubicBezTo>
                          <a:pt x="3096983" y="197432"/>
                          <a:pt x="2952116" y="52565"/>
                          <a:pt x="2773413" y="52565"/>
                        </a:cubicBezTo>
                        <a:close/>
                        <a:moveTo>
                          <a:pt x="341092" y="0"/>
                        </a:moveTo>
                        <a:lnTo>
                          <a:pt x="2837537" y="0"/>
                        </a:lnTo>
                        <a:cubicBezTo>
                          <a:pt x="3025917" y="0"/>
                          <a:pt x="3178629" y="152712"/>
                          <a:pt x="3178629" y="341092"/>
                        </a:cubicBezTo>
                        <a:lnTo>
                          <a:pt x="3178629" y="1705422"/>
                        </a:lnTo>
                        <a:cubicBezTo>
                          <a:pt x="3178629" y="1893802"/>
                          <a:pt x="3025917" y="2046514"/>
                          <a:pt x="2837537" y="2046514"/>
                        </a:cubicBezTo>
                        <a:lnTo>
                          <a:pt x="341092" y="2046514"/>
                        </a:lnTo>
                        <a:cubicBezTo>
                          <a:pt x="152712" y="2046514"/>
                          <a:pt x="0" y="1893802"/>
                          <a:pt x="0" y="1705422"/>
                        </a:cubicBezTo>
                        <a:lnTo>
                          <a:pt x="0" y="341092"/>
                        </a:lnTo>
                        <a:cubicBezTo>
                          <a:pt x="0" y="152712"/>
                          <a:pt x="152712" y="0"/>
                          <a:pt x="341092" y="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4236989" y="4071591"/>
                    <a:ext cx="2821035" cy="116844"/>
                  </a:xfrm>
                  <a:prstGeom prst="roundRect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4139835" y="1907491"/>
                  <a:ext cx="3015342" cy="1941384"/>
                  <a:chOff x="4139835" y="1907491"/>
                  <a:chExt cx="3015342" cy="1941384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4139835" y="1907491"/>
                    <a:ext cx="3015342" cy="194138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4404938" y="2080261"/>
                    <a:ext cx="2502592" cy="1655189"/>
                    <a:chOff x="4404938" y="2080261"/>
                    <a:chExt cx="2502592" cy="1655189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5615526" y="2080261"/>
                      <a:ext cx="1292004" cy="866033"/>
                      <a:chOff x="3462876" y="2061211"/>
                      <a:chExt cx="3166824" cy="2122728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3462876" y="2061211"/>
                        <a:ext cx="3166824" cy="212272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3796924" y="2366661"/>
                        <a:ext cx="2489576" cy="358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3796924" y="2853200"/>
                        <a:ext cx="1289426" cy="358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3796924" y="3339739"/>
                        <a:ext cx="1693286" cy="358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4404938" y="2082019"/>
                      <a:ext cx="1105662" cy="161707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8" name="Group 77"/>
                    <p:cNvGrpSpPr/>
                    <p:nvPr/>
                  </p:nvGrpSpPr>
                  <p:grpSpPr>
                    <a:xfrm>
                      <a:off x="5646420" y="3058792"/>
                      <a:ext cx="1258430" cy="676658"/>
                      <a:chOff x="5646420" y="3058792"/>
                      <a:chExt cx="1258430" cy="676658"/>
                    </a:xfrm>
                  </p:grpSpPr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5646420" y="3058792"/>
                        <a:ext cx="1255419" cy="377770"/>
                        <a:chOff x="3846271" y="2521144"/>
                        <a:chExt cx="4821988" cy="1547260"/>
                      </a:xfrm>
                    </p:grpSpPr>
                    <p:sp>
                      <p:nvSpPr>
                        <p:cNvPr id="56" name="Rectangle 55"/>
                        <p:cNvSpPr/>
                        <p:nvPr/>
                      </p:nvSpPr>
                      <p:spPr>
                        <a:xfrm>
                          <a:off x="3846271" y="2521144"/>
                          <a:ext cx="4821988" cy="17048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7236817" y="2772916"/>
                          <a:ext cx="1431441" cy="17048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4556759" y="3064013"/>
                          <a:ext cx="4111499" cy="17048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4556759" y="3355047"/>
                          <a:ext cx="4111500" cy="17048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4282439" y="3606819"/>
                          <a:ext cx="4385819" cy="17048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6567209" y="3897916"/>
                          <a:ext cx="2101050" cy="17048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7" name="Group 76"/>
                      <p:cNvGrpSpPr/>
                      <p:nvPr/>
                    </p:nvGrpSpPr>
                    <p:grpSpPr>
                      <a:xfrm>
                        <a:off x="5737782" y="3466010"/>
                        <a:ext cx="1167068" cy="269440"/>
                        <a:chOff x="4625824" y="3180102"/>
                        <a:chExt cx="3652707" cy="84330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4643370" y="3180102"/>
                          <a:ext cx="3635161" cy="14135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4625824" y="3431933"/>
                          <a:ext cx="3635161" cy="14135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4" name="Rectangle 73"/>
                        <p:cNvSpPr/>
                        <p:nvPr/>
                      </p:nvSpPr>
                      <p:spPr>
                        <a:xfrm>
                          <a:off x="4625824" y="3640686"/>
                          <a:ext cx="3635160" cy="14135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4625824" y="3882047"/>
                          <a:ext cx="3635160" cy="14135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111" name="Oval 110"/>
              <p:cNvSpPr/>
              <p:nvPr/>
            </p:nvSpPr>
            <p:spPr>
              <a:xfrm>
                <a:off x="4916861" y="2080744"/>
                <a:ext cx="1071642" cy="107164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4868710" y="1996491"/>
                <a:ext cx="1092864" cy="912360"/>
                <a:chOff x="4868710" y="1996491"/>
                <a:chExt cx="1092864" cy="91236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4950677" y="2048746"/>
                  <a:ext cx="682214" cy="52709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>
                  <a:off x="4868710" y="1996491"/>
                  <a:ext cx="1092864" cy="912360"/>
                </a:xfrm>
                <a:custGeom>
                  <a:avLst/>
                  <a:gdLst>
                    <a:gd name="connsiteX0" fmla="*/ 494360 w 930006"/>
                    <a:gd name="connsiteY0" fmla="*/ 0 h 776400"/>
                    <a:gd name="connsiteX1" fmla="*/ 930006 w 930006"/>
                    <a:gd name="connsiteY1" fmla="*/ 0 h 776400"/>
                    <a:gd name="connsiteX2" fmla="*/ 930006 w 930006"/>
                    <a:gd name="connsiteY2" fmla="*/ 776400 h 776400"/>
                    <a:gd name="connsiteX3" fmla="*/ 0 w 930006"/>
                    <a:gd name="connsiteY3" fmla="*/ 776400 h 776400"/>
                    <a:gd name="connsiteX4" fmla="*/ 0 w 930006"/>
                    <a:gd name="connsiteY4" fmla="*/ 425265 h 776400"/>
                    <a:gd name="connsiteX5" fmla="*/ 494360 w 930006"/>
                    <a:gd name="connsiteY5" fmla="*/ 425265 h 77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0006" h="776400">
                      <a:moveTo>
                        <a:pt x="494360" y="0"/>
                      </a:moveTo>
                      <a:lnTo>
                        <a:pt x="930006" y="0"/>
                      </a:lnTo>
                      <a:lnTo>
                        <a:pt x="930006" y="776400"/>
                      </a:lnTo>
                      <a:lnTo>
                        <a:pt x="0" y="776400"/>
                      </a:lnTo>
                      <a:lnTo>
                        <a:pt x="0" y="425265"/>
                      </a:lnTo>
                      <a:lnTo>
                        <a:pt x="494360" y="42526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 rot="18134968">
              <a:off x="3606926" y="2377456"/>
              <a:ext cx="2770262" cy="1555446"/>
              <a:chOff x="2664823" y="1692185"/>
              <a:chExt cx="4539591" cy="2548890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4983728" y="2020389"/>
                <a:ext cx="2220686" cy="2220686"/>
              </a:xfrm>
              <a:custGeom>
                <a:avLst/>
                <a:gdLst>
                  <a:gd name="connsiteX0" fmla="*/ 1110343 w 2220686"/>
                  <a:gd name="connsiteY0" fmla="*/ 0 h 2220686"/>
                  <a:gd name="connsiteX1" fmla="*/ 1213137 w 2220686"/>
                  <a:gd name="connsiteY1" fmla="*/ 5191 h 2220686"/>
                  <a:gd name="connsiteX2" fmla="*/ 1168172 w 2220686"/>
                  <a:gd name="connsiteY2" fmla="*/ 88032 h 2220686"/>
                  <a:gd name="connsiteX3" fmla="*/ 1125294 w 2220686"/>
                  <a:gd name="connsiteY3" fmla="*/ 226164 h 2220686"/>
                  <a:gd name="connsiteX4" fmla="*/ 1125140 w 2220686"/>
                  <a:gd name="connsiteY4" fmla="*/ 227170 h 2220686"/>
                  <a:gd name="connsiteX5" fmla="*/ 1110343 w 2220686"/>
                  <a:gd name="connsiteY5" fmla="*/ 226423 h 2220686"/>
                  <a:gd name="connsiteX6" fmla="*/ 226423 w 2220686"/>
                  <a:gd name="connsiteY6" fmla="*/ 1110343 h 2220686"/>
                  <a:gd name="connsiteX7" fmla="*/ 1110343 w 2220686"/>
                  <a:gd name="connsiteY7" fmla="*/ 1994263 h 2220686"/>
                  <a:gd name="connsiteX8" fmla="*/ 1994263 w 2220686"/>
                  <a:gd name="connsiteY8" fmla="*/ 1110343 h 2220686"/>
                  <a:gd name="connsiteX9" fmla="*/ 1993516 w 2220686"/>
                  <a:gd name="connsiteY9" fmla="*/ 1095546 h 2220686"/>
                  <a:gd name="connsiteX10" fmla="*/ 1994523 w 2220686"/>
                  <a:gd name="connsiteY10" fmla="*/ 1095393 h 2220686"/>
                  <a:gd name="connsiteX11" fmla="*/ 2132654 w 2220686"/>
                  <a:gd name="connsiteY11" fmla="*/ 1052514 h 2220686"/>
                  <a:gd name="connsiteX12" fmla="*/ 2215496 w 2220686"/>
                  <a:gd name="connsiteY12" fmla="*/ 1007550 h 2220686"/>
                  <a:gd name="connsiteX13" fmla="*/ 2220686 w 2220686"/>
                  <a:gd name="connsiteY13" fmla="*/ 1110343 h 2220686"/>
                  <a:gd name="connsiteX14" fmla="*/ 1110343 w 2220686"/>
                  <a:gd name="connsiteY14" fmla="*/ 2220686 h 2220686"/>
                  <a:gd name="connsiteX15" fmla="*/ 0 w 2220686"/>
                  <a:gd name="connsiteY15" fmla="*/ 1110343 h 2220686"/>
                  <a:gd name="connsiteX16" fmla="*/ 1110343 w 2220686"/>
                  <a:gd name="connsiteY16" fmla="*/ 0 h 2220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0686" h="2220686">
                    <a:moveTo>
                      <a:pt x="1110343" y="0"/>
                    </a:moveTo>
                    <a:lnTo>
                      <a:pt x="1213137" y="5191"/>
                    </a:lnTo>
                    <a:lnTo>
                      <a:pt x="1168172" y="88032"/>
                    </a:lnTo>
                    <a:cubicBezTo>
                      <a:pt x="1149553" y="132052"/>
                      <a:pt x="1135096" y="178260"/>
                      <a:pt x="1125294" y="226164"/>
                    </a:cubicBezTo>
                    <a:lnTo>
                      <a:pt x="1125140" y="227170"/>
                    </a:lnTo>
                    <a:lnTo>
                      <a:pt x="1110343" y="226423"/>
                    </a:lnTo>
                    <a:cubicBezTo>
                      <a:pt x="622167" y="226423"/>
                      <a:pt x="226423" y="622167"/>
                      <a:pt x="226423" y="1110343"/>
                    </a:cubicBezTo>
                    <a:cubicBezTo>
                      <a:pt x="226423" y="1598519"/>
                      <a:pt x="622167" y="1994263"/>
                      <a:pt x="1110343" y="1994263"/>
                    </a:cubicBezTo>
                    <a:cubicBezTo>
                      <a:pt x="1598519" y="1994263"/>
                      <a:pt x="1994263" y="1598519"/>
                      <a:pt x="1994263" y="1110343"/>
                    </a:cubicBezTo>
                    <a:lnTo>
                      <a:pt x="1993516" y="1095546"/>
                    </a:lnTo>
                    <a:lnTo>
                      <a:pt x="1994523" y="1095393"/>
                    </a:lnTo>
                    <a:cubicBezTo>
                      <a:pt x="2042427" y="1085590"/>
                      <a:pt x="2088635" y="1071133"/>
                      <a:pt x="2132654" y="1052514"/>
                    </a:cubicBezTo>
                    <a:lnTo>
                      <a:pt x="2215496" y="1007550"/>
                    </a:lnTo>
                    <a:lnTo>
                      <a:pt x="2220686" y="1110343"/>
                    </a:lnTo>
                    <a:cubicBezTo>
                      <a:pt x="2220686" y="1723569"/>
                      <a:pt x="1723569" y="2220686"/>
                      <a:pt x="1110343" y="2220686"/>
                    </a:cubicBezTo>
                    <a:cubicBezTo>
                      <a:pt x="497117" y="2220686"/>
                      <a:pt x="0" y="1723569"/>
                      <a:pt x="0" y="1110343"/>
                    </a:cubicBezTo>
                    <a:cubicBezTo>
                      <a:pt x="0" y="497117"/>
                      <a:pt x="497117" y="0"/>
                      <a:pt x="1110343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5878555" y="2410481"/>
                <a:ext cx="992508" cy="858194"/>
              </a:xfrm>
              <a:custGeom>
                <a:avLst/>
                <a:gdLst>
                  <a:gd name="connsiteX0" fmla="*/ 172242 w 1280430"/>
                  <a:gd name="connsiteY0" fmla="*/ 0 h 1107151"/>
                  <a:gd name="connsiteX1" fmla="*/ 1276852 w 1280430"/>
                  <a:gd name="connsiteY1" fmla="*/ 996817 h 1107151"/>
                  <a:gd name="connsiteX2" fmla="*/ 1280430 w 1280430"/>
                  <a:gd name="connsiteY2" fmla="*/ 1067656 h 1107151"/>
                  <a:gd name="connsiteX3" fmla="*/ 1192856 w 1280430"/>
                  <a:gd name="connsiteY3" fmla="*/ 1090174 h 1107151"/>
                  <a:gd name="connsiteX4" fmla="*/ 1094283 w 1280430"/>
                  <a:gd name="connsiteY4" fmla="*/ 1105218 h 1107151"/>
                  <a:gd name="connsiteX5" fmla="*/ 1056001 w 1280430"/>
                  <a:gd name="connsiteY5" fmla="*/ 1107151 h 1107151"/>
                  <a:gd name="connsiteX6" fmla="*/ 1051598 w 1280430"/>
                  <a:gd name="connsiteY6" fmla="*/ 1019967 h 1107151"/>
                  <a:gd name="connsiteX7" fmla="*/ 172242 w 1280430"/>
                  <a:gd name="connsiteY7" fmla="*/ 226423 h 1107151"/>
                  <a:gd name="connsiteX8" fmla="*/ 81866 w 1280430"/>
                  <a:gd name="connsiteY8" fmla="*/ 230987 h 1107151"/>
                  <a:gd name="connsiteX9" fmla="*/ 8649 w 1280430"/>
                  <a:gd name="connsiteY9" fmla="*/ 242161 h 1107151"/>
                  <a:gd name="connsiteX10" fmla="*/ 5126 w 1280430"/>
                  <a:gd name="connsiteY10" fmla="*/ 219072 h 1107151"/>
                  <a:gd name="connsiteX11" fmla="*/ 0 w 1280430"/>
                  <a:gd name="connsiteY11" fmla="*/ 117566 h 1107151"/>
                  <a:gd name="connsiteX12" fmla="*/ 5126 w 1280430"/>
                  <a:gd name="connsiteY12" fmla="*/ 16060 h 1107151"/>
                  <a:gd name="connsiteX13" fmla="*/ 5461 w 1280430"/>
                  <a:gd name="connsiteY13" fmla="*/ 13860 h 1107151"/>
                  <a:gd name="connsiteX14" fmla="*/ 58716 w 1280430"/>
                  <a:gd name="connsiteY14" fmla="*/ 5733 h 1107151"/>
                  <a:gd name="connsiteX15" fmla="*/ 172242 w 1280430"/>
                  <a:gd name="connsiteY15" fmla="*/ 0 h 110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80430" h="1107151">
                    <a:moveTo>
                      <a:pt x="172242" y="0"/>
                    </a:moveTo>
                    <a:cubicBezTo>
                      <a:pt x="747141" y="0"/>
                      <a:pt x="1219992" y="436919"/>
                      <a:pt x="1276852" y="996817"/>
                    </a:cubicBezTo>
                    <a:lnTo>
                      <a:pt x="1280430" y="1067656"/>
                    </a:lnTo>
                    <a:lnTo>
                      <a:pt x="1192856" y="1090174"/>
                    </a:lnTo>
                    <a:cubicBezTo>
                      <a:pt x="1160543" y="1096786"/>
                      <a:pt x="1127657" y="1101828"/>
                      <a:pt x="1094283" y="1105218"/>
                    </a:cubicBezTo>
                    <a:lnTo>
                      <a:pt x="1056001" y="1107151"/>
                    </a:lnTo>
                    <a:lnTo>
                      <a:pt x="1051598" y="1019967"/>
                    </a:lnTo>
                    <a:cubicBezTo>
                      <a:pt x="1006333" y="574245"/>
                      <a:pt x="629907" y="226423"/>
                      <a:pt x="172242" y="226423"/>
                    </a:cubicBezTo>
                    <a:cubicBezTo>
                      <a:pt x="141731" y="226423"/>
                      <a:pt x="111581" y="227969"/>
                      <a:pt x="81866" y="230987"/>
                    </a:cubicBezTo>
                    <a:lnTo>
                      <a:pt x="8649" y="242161"/>
                    </a:lnTo>
                    <a:lnTo>
                      <a:pt x="5126" y="219072"/>
                    </a:lnTo>
                    <a:cubicBezTo>
                      <a:pt x="1736" y="185698"/>
                      <a:pt x="0" y="151835"/>
                      <a:pt x="0" y="117566"/>
                    </a:cubicBezTo>
                    <a:cubicBezTo>
                      <a:pt x="0" y="83298"/>
                      <a:pt x="1736" y="49435"/>
                      <a:pt x="5126" y="16060"/>
                    </a:cubicBezTo>
                    <a:lnTo>
                      <a:pt x="5461" y="13860"/>
                    </a:lnTo>
                    <a:lnTo>
                      <a:pt x="58716" y="5733"/>
                    </a:lnTo>
                    <a:cubicBezTo>
                      <a:pt x="96042" y="1942"/>
                      <a:pt x="133915" y="0"/>
                      <a:pt x="172242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 rot="1196566">
                <a:off x="2701195" y="1874904"/>
                <a:ext cx="2342606" cy="1071154"/>
              </a:xfrm>
              <a:prstGeom prst="round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196566">
                <a:off x="2664823" y="1692185"/>
                <a:ext cx="2342606" cy="1071154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246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146" y="402028"/>
            <a:ext cx="10127848" cy="5903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288" y="2238103"/>
            <a:ext cx="545156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10    0</a:t>
            </a:r>
            <a:endParaRPr lang="en-US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5225" y="1145177"/>
            <a:ext cx="138901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  <a:endParaRPr lang="en-US" sz="20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0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146" y="402028"/>
            <a:ext cx="10127848" cy="5903088"/>
          </a:xfrm>
          <a:prstGeom prst="rect">
            <a:avLst/>
          </a:prstGeom>
          <a:solidFill>
            <a:srgbClr val="A162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39122" y="4005943"/>
            <a:ext cx="914400" cy="1238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48097" y="3431177"/>
            <a:ext cx="914400" cy="1812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7072" y="3177539"/>
            <a:ext cx="914400" cy="2066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3352430">
            <a:off x="7085003" y="1887891"/>
            <a:ext cx="238374" cy="509682"/>
          </a:xfrm>
          <a:custGeom>
            <a:avLst/>
            <a:gdLst>
              <a:gd name="connsiteX0" fmla="*/ 986964 w 1958688"/>
              <a:gd name="connsiteY0" fmla="*/ 0 h 4187978"/>
              <a:gd name="connsiteX1" fmla="*/ 1518633 w 1958688"/>
              <a:gd name="connsiteY1" fmla="*/ 3848106 h 4187978"/>
              <a:gd name="connsiteX2" fmla="*/ 1958688 w 1958688"/>
              <a:gd name="connsiteY2" fmla="*/ 3848106 h 4187978"/>
              <a:gd name="connsiteX3" fmla="*/ 1958688 w 1958688"/>
              <a:gd name="connsiteY3" fmla="*/ 4187978 h 4187978"/>
              <a:gd name="connsiteX4" fmla="*/ 0 w 1958688"/>
              <a:gd name="connsiteY4" fmla="*/ 4187978 h 4187978"/>
              <a:gd name="connsiteX5" fmla="*/ 0 w 1958688"/>
              <a:gd name="connsiteY5" fmla="*/ 3848106 h 4187978"/>
              <a:gd name="connsiteX6" fmla="*/ 455295 w 1958688"/>
              <a:gd name="connsiteY6" fmla="*/ 3848106 h 418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688" h="4187978">
                <a:moveTo>
                  <a:pt x="986964" y="0"/>
                </a:moveTo>
                <a:lnTo>
                  <a:pt x="1518633" y="3848106"/>
                </a:lnTo>
                <a:lnTo>
                  <a:pt x="1958688" y="3848106"/>
                </a:lnTo>
                <a:lnTo>
                  <a:pt x="1958688" y="4187978"/>
                </a:lnTo>
                <a:lnTo>
                  <a:pt x="0" y="4187978"/>
                </a:lnTo>
                <a:lnTo>
                  <a:pt x="0" y="3848106"/>
                </a:lnTo>
                <a:lnTo>
                  <a:pt x="455295" y="384810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832399">
            <a:off x="6360088" y="2164249"/>
            <a:ext cx="914400" cy="1296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75022" y="2689859"/>
            <a:ext cx="914400" cy="2554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83997" y="4168139"/>
            <a:ext cx="914400" cy="1075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14757684" flipV="1">
            <a:off x="7746278" y="959952"/>
            <a:ext cx="1398578" cy="1337550"/>
          </a:xfrm>
          <a:custGeom>
            <a:avLst/>
            <a:gdLst>
              <a:gd name="connsiteX0" fmla="*/ 3604538 w 3604538"/>
              <a:gd name="connsiteY0" fmla="*/ 3447253 h 3447253"/>
              <a:gd name="connsiteX1" fmla="*/ 3168999 w 3604538"/>
              <a:gd name="connsiteY1" fmla="*/ 1705097 h 3447253"/>
              <a:gd name="connsiteX2" fmla="*/ 3168223 w 3604538"/>
              <a:gd name="connsiteY2" fmla="*/ 1705097 h 3447253"/>
              <a:gd name="connsiteX3" fmla="*/ 3594497 w 3604538"/>
              <a:gd name="connsiteY3" fmla="*/ 0 h 3447253"/>
              <a:gd name="connsiteX4" fmla="*/ 1674707 w 3604538"/>
              <a:gd name="connsiteY4" fmla="*/ 0 h 3447253"/>
              <a:gd name="connsiteX5" fmla="*/ 2013924 w 3604538"/>
              <a:gd name="connsiteY5" fmla="*/ 1356867 h 3447253"/>
              <a:gd name="connsiteX6" fmla="*/ 0 w 3604538"/>
              <a:gd name="connsiteY6" fmla="*/ 1356867 h 3447253"/>
              <a:gd name="connsiteX7" fmla="*/ 0 w 3604538"/>
              <a:gd name="connsiteY7" fmla="*/ 2155275 h 3447253"/>
              <a:gd name="connsiteX8" fmla="*/ 2007743 w 3604538"/>
              <a:gd name="connsiteY8" fmla="*/ 2155275 h 3447253"/>
              <a:gd name="connsiteX9" fmla="*/ 1684748 w 3604538"/>
              <a:gd name="connsiteY9" fmla="*/ 3447253 h 344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04538" h="3447253">
                <a:moveTo>
                  <a:pt x="3604538" y="3447253"/>
                </a:moveTo>
                <a:lnTo>
                  <a:pt x="3168999" y="1705097"/>
                </a:lnTo>
                <a:lnTo>
                  <a:pt x="3168223" y="1705097"/>
                </a:lnTo>
                <a:lnTo>
                  <a:pt x="3594497" y="0"/>
                </a:lnTo>
                <a:lnTo>
                  <a:pt x="1674707" y="0"/>
                </a:lnTo>
                <a:lnTo>
                  <a:pt x="2013924" y="1356867"/>
                </a:lnTo>
                <a:lnTo>
                  <a:pt x="0" y="1356867"/>
                </a:lnTo>
                <a:lnTo>
                  <a:pt x="0" y="2155275"/>
                </a:lnTo>
                <a:lnTo>
                  <a:pt x="2007743" y="2155275"/>
                </a:lnTo>
                <a:lnTo>
                  <a:pt x="1684748" y="3447253"/>
                </a:lnTo>
                <a:close/>
              </a:path>
            </a:pathLst>
          </a:cu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6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01831" y="312771"/>
            <a:ext cx="10384478" cy="6119796"/>
            <a:chOff x="3139934" y="1631733"/>
            <a:chExt cx="5908272" cy="3481872"/>
          </a:xfrm>
        </p:grpSpPr>
        <p:sp>
          <p:nvSpPr>
            <p:cNvPr id="4" name="Rectangle 3"/>
            <p:cNvSpPr/>
            <p:nvPr/>
          </p:nvSpPr>
          <p:spPr>
            <a:xfrm>
              <a:off x="3139934" y="1631733"/>
              <a:ext cx="5908272" cy="3443678"/>
            </a:xfrm>
            <a:prstGeom prst="rect">
              <a:avLst/>
            </a:prstGeom>
            <a:solidFill>
              <a:srgbClr val="63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30000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5925" y="2549475"/>
              <a:ext cx="2564130" cy="2564130"/>
            </a:xfrm>
            <a:prstGeom prst="rect">
              <a:avLst/>
            </a:prstGeom>
          </p:spPr>
        </p:pic>
        <p:sp>
          <p:nvSpPr>
            <p:cNvPr id="7" name="Rectangular Callout 6"/>
            <p:cNvSpPr/>
            <p:nvPr/>
          </p:nvSpPr>
          <p:spPr>
            <a:xfrm flipH="1">
              <a:off x="3989985" y="1778590"/>
              <a:ext cx="2602890" cy="919480"/>
            </a:xfrm>
            <a:prstGeom prst="wedgeRectCallout">
              <a:avLst>
                <a:gd name="adj1" fmla="val -41326"/>
                <a:gd name="adj2" fmla="val 7852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67150" y="1903144"/>
              <a:ext cx="2448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Comic Sans MS" panose="030F0702030302020204" pitchFamily="66" charset="0"/>
                </a:rPr>
                <a:t>Not Found</a:t>
              </a:r>
              <a:endParaRPr lang="en-US" sz="36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72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</cp:revision>
  <dcterms:created xsi:type="dcterms:W3CDTF">2018-11-06T18:22:14Z</dcterms:created>
  <dcterms:modified xsi:type="dcterms:W3CDTF">2018-11-09T12:10:38Z</dcterms:modified>
</cp:coreProperties>
</file>