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3" r:id="rId3"/>
    <p:sldId id="274" r:id="rId4"/>
    <p:sldId id="258" r:id="rId5"/>
    <p:sldId id="272" r:id="rId6"/>
    <p:sldId id="259" r:id="rId7"/>
    <p:sldId id="264" r:id="rId8"/>
    <p:sldId id="261" r:id="rId9"/>
    <p:sldId id="262" r:id="rId10"/>
    <p:sldId id="263" r:id="rId11"/>
    <p:sldId id="270"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43"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87EC4-89BB-4E51-9D4D-A8EFC926FE45}"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897D7DF1-8FBA-4459-8071-B52AE62746A3}">
      <dgm:prSet/>
      <dgm:spPr/>
      <dgm:t>
        <a:bodyPr/>
        <a:lstStyle/>
        <a:p>
          <a:r>
            <a:rPr lang="en-US" b="0" i="0" dirty="0"/>
            <a:t>1</a:t>
          </a:r>
          <a:endParaRPr lang="en-US" dirty="0"/>
        </a:p>
      </dgm:t>
    </dgm:pt>
    <dgm:pt modelId="{7E02182E-5669-4A9F-AF90-44660EF04214}" type="parTrans" cxnId="{1AF31DDA-4161-492E-8838-FA9607E5152E}">
      <dgm:prSet/>
      <dgm:spPr/>
      <dgm:t>
        <a:bodyPr/>
        <a:lstStyle/>
        <a:p>
          <a:endParaRPr lang="en-US"/>
        </a:p>
      </dgm:t>
    </dgm:pt>
    <dgm:pt modelId="{A5990609-C217-49CB-A181-E094BEE0E536}" type="sibTrans" cxnId="{1AF31DDA-4161-492E-8838-FA9607E5152E}">
      <dgm:prSet/>
      <dgm:spPr/>
      <dgm:t>
        <a:bodyPr/>
        <a:lstStyle/>
        <a:p>
          <a:endParaRPr lang="en-US"/>
        </a:p>
      </dgm:t>
    </dgm:pt>
    <dgm:pt modelId="{34FCD071-B343-41EB-904E-46A458B5C97C}" type="pres">
      <dgm:prSet presAssocID="{C6487EC4-89BB-4E51-9D4D-A8EFC926FE45}" presName="Name0" presStyleCnt="0">
        <dgm:presLayoutVars>
          <dgm:dir/>
          <dgm:animLvl val="lvl"/>
          <dgm:resizeHandles val="exact"/>
        </dgm:presLayoutVars>
      </dgm:prSet>
      <dgm:spPr/>
      <dgm:t>
        <a:bodyPr/>
        <a:lstStyle/>
        <a:p>
          <a:endParaRPr lang="it-IT"/>
        </a:p>
      </dgm:t>
    </dgm:pt>
    <dgm:pt modelId="{CAEC41D1-9487-447E-B5D6-90B841665A87}" type="pres">
      <dgm:prSet presAssocID="{897D7DF1-8FBA-4459-8071-B52AE62746A3}" presName="linNode" presStyleCnt="0"/>
      <dgm:spPr/>
    </dgm:pt>
    <dgm:pt modelId="{D47F2483-E78A-4EAA-B67D-0B01AD0B78BF}" type="pres">
      <dgm:prSet presAssocID="{897D7DF1-8FBA-4459-8071-B52AE62746A3}" presName="parentText" presStyleLbl="node1" presStyleIdx="0" presStyleCnt="1">
        <dgm:presLayoutVars>
          <dgm:chMax val="1"/>
          <dgm:bulletEnabled val="1"/>
        </dgm:presLayoutVars>
      </dgm:prSet>
      <dgm:spPr/>
      <dgm:t>
        <a:bodyPr/>
        <a:lstStyle/>
        <a:p>
          <a:endParaRPr lang="it-IT"/>
        </a:p>
      </dgm:t>
    </dgm:pt>
  </dgm:ptLst>
  <dgm:cxnLst>
    <dgm:cxn modelId="{A3D0F0AE-1B44-4595-931D-5625F7A184F0}" type="presOf" srcId="{C6487EC4-89BB-4E51-9D4D-A8EFC926FE45}" destId="{34FCD071-B343-41EB-904E-46A458B5C97C}" srcOrd="0" destOrd="0" presId="urn:microsoft.com/office/officeart/2005/8/layout/vList5"/>
    <dgm:cxn modelId="{A1E1B6B9-B02D-4730-AA03-D49B2F193390}" type="presOf" srcId="{897D7DF1-8FBA-4459-8071-B52AE62746A3}" destId="{D47F2483-E78A-4EAA-B67D-0B01AD0B78BF}" srcOrd="0" destOrd="0" presId="urn:microsoft.com/office/officeart/2005/8/layout/vList5"/>
    <dgm:cxn modelId="{1AF31DDA-4161-492E-8838-FA9607E5152E}" srcId="{C6487EC4-89BB-4E51-9D4D-A8EFC926FE45}" destId="{897D7DF1-8FBA-4459-8071-B52AE62746A3}" srcOrd="0" destOrd="0" parTransId="{7E02182E-5669-4A9F-AF90-44660EF04214}" sibTransId="{A5990609-C217-49CB-A181-E094BEE0E536}"/>
    <dgm:cxn modelId="{04448393-51E9-40B0-9E29-CEA7ABAF7880}" type="presParOf" srcId="{34FCD071-B343-41EB-904E-46A458B5C97C}" destId="{CAEC41D1-9487-447E-B5D6-90B841665A87}" srcOrd="0" destOrd="0" presId="urn:microsoft.com/office/officeart/2005/8/layout/vList5"/>
    <dgm:cxn modelId="{C90D96B1-4A0F-43DA-9A63-3DA11441FDDB}" type="presParOf" srcId="{CAEC41D1-9487-447E-B5D6-90B841665A87}" destId="{D47F2483-E78A-4EAA-B67D-0B01AD0B78BF}"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720BB3-C0B0-4CCC-9F42-6608FF1CCBEB}"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2D25B5D3-4BE0-4B1D-AEAA-4CE286B8DC40}">
      <dgm:prSet/>
      <dgm:spPr/>
      <dgm:t>
        <a:bodyPr/>
        <a:lstStyle/>
        <a:p>
          <a:r>
            <a:rPr lang="en-US" b="0" i="0"/>
            <a:t>Firebase is used as the database of the application. </a:t>
          </a:r>
          <a:endParaRPr lang="en-US"/>
        </a:p>
      </dgm:t>
    </dgm:pt>
    <dgm:pt modelId="{9E0A6D6F-5B77-487D-9F49-49AD6CA2B7C8}" type="parTrans" cxnId="{33D12450-BB89-49CA-A0B0-E9996CF82F83}">
      <dgm:prSet/>
      <dgm:spPr/>
      <dgm:t>
        <a:bodyPr/>
        <a:lstStyle/>
        <a:p>
          <a:endParaRPr lang="en-US"/>
        </a:p>
      </dgm:t>
    </dgm:pt>
    <dgm:pt modelId="{36C37E4C-A4F1-4918-A19E-03A6A8088A3F}" type="sibTrans" cxnId="{33D12450-BB89-49CA-A0B0-E9996CF82F83}">
      <dgm:prSet/>
      <dgm:spPr/>
      <dgm:t>
        <a:bodyPr/>
        <a:lstStyle/>
        <a:p>
          <a:endParaRPr lang="en-US"/>
        </a:p>
      </dgm:t>
    </dgm:pt>
    <dgm:pt modelId="{C393D561-D19E-4DF0-9927-1CD7170EE62D}">
      <dgm:prSet/>
      <dgm:spPr/>
      <dgm:t>
        <a:bodyPr/>
        <a:lstStyle/>
        <a:p>
          <a:r>
            <a:rPr lang="en-US" b="0" i="0"/>
            <a:t>We need to store users data for further uses and login as well</a:t>
          </a:r>
          <a:r>
            <a:rPr lang="en-US"/>
            <a:t>. </a:t>
          </a:r>
        </a:p>
      </dgm:t>
    </dgm:pt>
    <dgm:pt modelId="{F55FBCD1-180C-4FA5-A738-EF98CB7754A4}" type="parTrans" cxnId="{EE8C7007-322E-407B-B0C0-8F0791BA5C5C}">
      <dgm:prSet/>
      <dgm:spPr/>
      <dgm:t>
        <a:bodyPr/>
        <a:lstStyle/>
        <a:p>
          <a:endParaRPr lang="en-US"/>
        </a:p>
      </dgm:t>
    </dgm:pt>
    <dgm:pt modelId="{250AE862-D5FB-46B0-83F1-6247E24FF4AA}" type="sibTrans" cxnId="{EE8C7007-322E-407B-B0C0-8F0791BA5C5C}">
      <dgm:prSet/>
      <dgm:spPr/>
      <dgm:t>
        <a:bodyPr/>
        <a:lstStyle/>
        <a:p>
          <a:endParaRPr lang="en-US"/>
        </a:p>
      </dgm:t>
    </dgm:pt>
    <dgm:pt modelId="{E850B849-08EB-4E08-B9C3-3041C0618EDC}" type="pres">
      <dgm:prSet presAssocID="{39720BB3-C0B0-4CCC-9F42-6608FF1CCBEB}" presName="linear" presStyleCnt="0">
        <dgm:presLayoutVars>
          <dgm:animLvl val="lvl"/>
          <dgm:resizeHandles val="exact"/>
        </dgm:presLayoutVars>
      </dgm:prSet>
      <dgm:spPr/>
      <dgm:t>
        <a:bodyPr/>
        <a:lstStyle/>
        <a:p>
          <a:endParaRPr lang="it-IT"/>
        </a:p>
      </dgm:t>
    </dgm:pt>
    <dgm:pt modelId="{B5A92685-8414-4A28-B06D-8DF2E2CDAAA3}" type="pres">
      <dgm:prSet presAssocID="{2D25B5D3-4BE0-4B1D-AEAA-4CE286B8DC40}" presName="parentText" presStyleLbl="node1" presStyleIdx="0" presStyleCnt="2" custLinFactNeighborX="1409" custLinFactNeighborY="-10116">
        <dgm:presLayoutVars>
          <dgm:chMax val="0"/>
          <dgm:bulletEnabled val="1"/>
        </dgm:presLayoutVars>
      </dgm:prSet>
      <dgm:spPr/>
      <dgm:t>
        <a:bodyPr/>
        <a:lstStyle/>
        <a:p>
          <a:endParaRPr lang="it-IT"/>
        </a:p>
      </dgm:t>
    </dgm:pt>
    <dgm:pt modelId="{9B170EF3-FA68-4DED-A36D-592B4C9636F9}" type="pres">
      <dgm:prSet presAssocID="{36C37E4C-A4F1-4918-A19E-03A6A8088A3F}" presName="spacer" presStyleCnt="0"/>
      <dgm:spPr/>
    </dgm:pt>
    <dgm:pt modelId="{25FAE239-51AA-4B86-B948-6BEAF32874F4}" type="pres">
      <dgm:prSet presAssocID="{C393D561-D19E-4DF0-9927-1CD7170EE62D}" presName="parentText" presStyleLbl="node1" presStyleIdx="1" presStyleCnt="2">
        <dgm:presLayoutVars>
          <dgm:chMax val="0"/>
          <dgm:bulletEnabled val="1"/>
        </dgm:presLayoutVars>
      </dgm:prSet>
      <dgm:spPr/>
      <dgm:t>
        <a:bodyPr/>
        <a:lstStyle/>
        <a:p>
          <a:endParaRPr lang="it-IT"/>
        </a:p>
      </dgm:t>
    </dgm:pt>
  </dgm:ptLst>
  <dgm:cxnLst>
    <dgm:cxn modelId="{EE8C7007-322E-407B-B0C0-8F0791BA5C5C}" srcId="{39720BB3-C0B0-4CCC-9F42-6608FF1CCBEB}" destId="{C393D561-D19E-4DF0-9927-1CD7170EE62D}" srcOrd="1" destOrd="0" parTransId="{F55FBCD1-180C-4FA5-A738-EF98CB7754A4}" sibTransId="{250AE862-D5FB-46B0-83F1-6247E24FF4AA}"/>
    <dgm:cxn modelId="{33D12450-BB89-49CA-A0B0-E9996CF82F83}" srcId="{39720BB3-C0B0-4CCC-9F42-6608FF1CCBEB}" destId="{2D25B5D3-4BE0-4B1D-AEAA-4CE286B8DC40}" srcOrd="0" destOrd="0" parTransId="{9E0A6D6F-5B77-487D-9F49-49AD6CA2B7C8}" sibTransId="{36C37E4C-A4F1-4918-A19E-03A6A8088A3F}"/>
    <dgm:cxn modelId="{A8FF0AD7-D3DC-4931-8895-9AB0C12A10F0}" type="presOf" srcId="{C393D561-D19E-4DF0-9927-1CD7170EE62D}" destId="{25FAE239-51AA-4B86-B948-6BEAF32874F4}" srcOrd="0" destOrd="0" presId="urn:microsoft.com/office/officeart/2005/8/layout/vList2"/>
    <dgm:cxn modelId="{4E2030B5-F17E-42A7-903B-D061160F7738}" type="presOf" srcId="{2D25B5D3-4BE0-4B1D-AEAA-4CE286B8DC40}" destId="{B5A92685-8414-4A28-B06D-8DF2E2CDAAA3}" srcOrd="0" destOrd="0" presId="urn:microsoft.com/office/officeart/2005/8/layout/vList2"/>
    <dgm:cxn modelId="{45816D45-0F36-4716-9383-2990F2318CF9}" type="presOf" srcId="{39720BB3-C0B0-4CCC-9F42-6608FF1CCBEB}" destId="{E850B849-08EB-4E08-B9C3-3041C0618EDC}" srcOrd="0" destOrd="0" presId="urn:microsoft.com/office/officeart/2005/8/layout/vList2"/>
    <dgm:cxn modelId="{EB6B3681-F13E-4BFB-A42D-BCA5F74C3000}" type="presParOf" srcId="{E850B849-08EB-4E08-B9C3-3041C0618EDC}" destId="{B5A92685-8414-4A28-B06D-8DF2E2CDAAA3}" srcOrd="0" destOrd="0" presId="urn:microsoft.com/office/officeart/2005/8/layout/vList2"/>
    <dgm:cxn modelId="{D5C8955F-09FB-4B12-8CC9-08EA6BAFCDF5}" type="presParOf" srcId="{E850B849-08EB-4E08-B9C3-3041C0618EDC}" destId="{9B170EF3-FA68-4DED-A36D-592B4C9636F9}" srcOrd="1" destOrd="0" presId="urn:microsoft.com/office/officeart/2005/8/layout/vList2"/>
    <dgm:cxn modelId="{1FD833A8-4880-4871-A59B-FD4AF545A225}" type="presParOf" srcId="{E850B849-08EB-4E08-B9C3-3041C0618EDC}" destId="{25FAE239-51AA-4B86-B948-6BEAF32874F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02DC8E2-92D3-44E5-A5C0-DA368312E4AB}"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9999E6E3-DE6D-4F19-8DB1-EE2DBE9BE1DA}">
      <dgm:prSet/>
      <dgm:spPr/>
      <dgm:t>
        <a:bodyPr/>
        <a:lstStyle/>
        <a:p>
          <a:r>
            <a:rPr lang="en-US" b="0" i="0"/>
            <a:t>7</a:t>
          </a:r>
          <a:endParaRPr lang="en-US"/>
        </a:p>
      </dgm:t>
    </dgm:pt>
    <dgm:pt modelId="{3DB416CA-5935-4105-A4A9-0CE8A2481A9D}" type="parTrans" cxnId="{5AE5C5E4-A106-4AD6-95FF-4E2AE5F2D749}">
      <dgm:prSet/>
      <dgm:spPr/>
      <dgm:t>
        <a:bodyPr/>
        <a:lstStyle/>
        <a:p>
          <a:endParaRPr lang="en-US"/>
        </a:p>
      </dgm:t>
    </dgm:pt>
    <dgm:pt modelId="{857808E8-FB99-4C47-BF9B-26E894792600}" type="sibTrans" cxnId="{5AE5C5E4-A106-4AD6-95FF-4E2AE5F2D749}">
      <dgm:prSet/>
      <dgm:spPr/>
      <dgm:t>
        <a:bodyPr/>
        <a:lstStyle/>
        <a:p>
          <a:endParaRPr lang="en-US"/>
        </a:p>
      </dgm:t>
    </dgm:pt>
    <dgm:pt modelId="{C169E272-9DB5-413B-BF1A-1A1722E11C23}" type="pres">
      <dgm:prSet presAssocID="{E02DC8E2-92D3-44E5-A5C0-DA368312E4AB}" presName="Name0" presStyleCnt="0">
        <dgm:presLayoutVars>
          <dgm:dir/>
          <dgm:animLvl val="lvl"/>
          <dgm:resizeHandles val="exact"/>
        </dgm:presLayoutVars>
      </dgm:prSet>
      <dgm:spPr/>
      <dgm:t>
        <a:bodyPr/>
        <a:lstStyle/>
        <a:p>
          <a:endParaRPr lang="it-IT"/>
        </a:p>
      </dgm:t>
    </dgm:pt>
    <dgm:pt modelId="{0D01B5B8-7A16-43C6-844E-78824070A302}" type="pres">
      <dgm:prSet presAssocID="{9999E6E3-DE6D-4F19-8DB1-EE2DBE9BE1DA}" presName="linNode" presStyleCnt="0"/>
      <dgm:spPr/>
    </dgm:pt>
    <dgm:pt modelId="{4428A254-424A-46DD-B7D5-7F3488B61EDA}" type="pres">
      <dgm:prSet presAssocID="{9999E6E3-DE6D-4F19-8DB1-EE2DBE9BE1DA}" presName="parentText" presStyleLbl="node1" presStyleIdx="0" presStyleCnt="1">
        <dgm:presLayoutVars>
          <dgm:chMax val="1"/>
          <dgm:bulletEnabled val="1"/>
        </dgm:presLayoutVars>
      </dgm:prSet>
      <dgm:spPr/>
      <dgm:t>
        <a:bodyPr/>
        <a:lstStyle/>
        <a:p>
          <a:endParaRPr lang="it-IT"/>
        </a:p>
      </dgm:t>
    </dgm:pt>
  </dgm:ptLst>
  <dgm:cxnLst>
    <dgm:cxn modelId="{4AF01A69-F4FD-48B6-9C58-93175E505A4B}" type="presOf" srcId="{E02DC8E2-92D3-44E5-A5C0-DA368312E4AB}" destId="{C169E272-9DB5-413B-BF1A-1A1722E11C23}" srcOrd="0" destOrd="0" presId="urn:microsoft.com/office/officeart/2005/8/layout/vList5"/>
    <dgm:cxn modelId="{93522CB5-D2C4-44AF-A497-23C8CDF3AD2F}" type="presOf" srcId="{9999E6E3-DE6D-4F19-8DB1-EE2DBE9BE1DA}" destId="{4428A254-424A-46DD-B7D5-7F3488B61EDA}" srcOrd="0" destOrd="0" presId="urn:microsoft.com/office/officeart/2005/8/layout/vList5"/>
    <dgm:cxn modelId="{5AE5C5E4-A106-4AD6-95FF-4E2AE5F2D749}" srcId="{E02DC8E2-92D3-44E5-A5C0-DA368312E4AB}" destId="{9999E6E3-DE6D-4F19-8DB1-EE2DBE9BE1DA}" srcOrd="0" destOrd="0" parTransId="{3DB416CA-5935-4105-A4A9-0CE8A2481A9D}" sibTransId="{857808E8-FB99-4C47-BF9B-26E894792600}"/>
    <dgm:cxn modelId="{9C273472-3981-4840-8791-2D7BA7675DF8}" type="presParOf" srcId="{C169E272-9DB5-413B-BF1A-1A1722E11C23}" destId="{0D01B5B8-7A16-43C6-844E-78824070A302}" srcOrd="0" destOrd="0" presId="urn:microsoft.com/office/officeart/2005/8/layout/vList5"/>
    <dgm:cxn modelId="{0C146F83-AA0F-4921-87DE-CF459FEFC364}" type="presParOf" srcId="{0D01B5B8-7A16-43C6-844E-78824070A302}" destId="{4428A254-424A-46DD-B7D5-7F3488B61EDA}"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905CDA0-3371-49D1-8CB3-0C346DBE8056}"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9393B632-DCA0-4AD6-8A2A-9ED215FA2CED}">
      <dgm:prSet/>
      <dgm:spPr/>
      <dgm:t>
        <a:bodyPr/>
        <a:lstStyle/>
        <a:p>
          <a:r>
            <a:rPr lang="en-US" b="0" i="0"/>
            <a:t>Worldwide covid updates can be showed in the app through this option</a:t>
          </a:r>
          <a:endParaRPr lang="en-US"/>
        </a:p>
      </dgm:t>
    </dgm:pt>
    <dgm:pt modelId="{04A365EE-DD83-4B27-AA3C-92E1547F6B23}" type="parTrans" cxnId="{A4762C94-B1B2-4E92-A6EA-529146D03CBA}">
      <dgm:prSet/>
      <dgm:spPr/>
      <dgm:t>
        <a:bodyPr/>
        <a:lstStyle/>
        <a:p>
          <a:endParaRPr lang="en-US"/>
        </a:p>
      </dgm:t>
    </dgm:pt>
    <dgm:pt modelId="{09C534CC-9E7A-4243-81B4-CF5D023030A3}" type="sibTrans" cxnId="{A4762C94-B1B2-4E92-A6EA-529146D03CBA}">
      <dgm:prSet/>
      <dgm:spPr/>
      <dgm:t>
        <a:bodyPr/>
        <a:lstStyle/>
        <a:p>
          <a:endParaRPr lang="en-US"/>
        </a:p>
      </dgm:t>
    </dgm:pt>
    <dgm:pt modelId="{3891CC66-D8CE-4527-8F56-3F9562AC2612}">
      <dgm:prSet/>
      <dgm:spPr/>
      <dgm:t>
        <a:bodyPr/>
        <a:lstStyle/>
        <a:p>
          <a:r>
            <a:rPr lang="en-US" b="0" i="0"/>
            <a:t>Details can be searched by regions also</a:t>
          </a:r>
          <a:endParaRPr lang="en-US"/>
        </a:p>
      </dgm:t>
    </dgm:pt>
    <dgm:pt modelId="{02130AB8-D6F7-4502-B893-2C9EDCC2811B}" type="parTrans" cxnId="{19E1EBA1-0CE9-455B-AC3B-28EE68216D48}">
      <dgm:prSet/>
      <dgm:spPr/>
      <dgm:t>
        <a:bodyPr/>
        <a:lstStyle/>
        <a:p>
          <a:endParaRPr lang="en-US"/>
        </a:p>
      </dgm:t>
    </dgm:pt>
    <dgm:pt modelId="{21DC15E5-D1D4-4E78-8B98-2B7AC669077F}" type="sibTrans" cxnId="{19E1EBA1-0CE9-455B-AC3B-28EE68216D48}">
      <dgm:prSet/>
      <dgm:spPr/>
      <dgm:t>
        <a:bodyPr/>
        <a:lstStyle/>
        <a:p>
          <a:endParaRPr lang="en-US"/>
        </a:p>
      </dgm:t>
    </dgm:pt>
    <dgm:pt modelId="{62795A5B-EEB4-4D9D-A72C-33E596AC1899}" type="pres">
      <dgm:prSet presAssocID="{7905CDA0-3371-49D1-8CB3-0C346DBE8056}" presName="linear" presStyleCnt="0">
        <dgm:presLayoutVars>
          <dgm:animLvl val="lvl"/>
          <dgm:resizeHandles val="exact"/>
        </dgm:presLayoutVars>
      </dgm:prSet>
      <dgm:spPr/>
      <dgm:t>
        <a:bodyPr/>
        <a:lstStyle/>
        <a:p>
          <a:endParaRPr lang="it-IT"/>
        </a:p>
      </dgm:t>
    </dgm:pt>
    <dgm:pt modelId="{19F8E7C4-C144-4CAD-B918-FA088805E0BD}" type="pres">
      <dgm:prSet presAssocID="{9393B632-DCA0-4AD6-8A2A-9ED215FA2CED}" presName="parentText" presStyleLbl="node1" presStyleIdx="0" presStyleCnt="2">
        <dgm:presLayoutVars>
          <dgm:chMax val="0"/>
          <dgm:bulletEnabled val="1"/>
        </dgm:presLayoutVars>
      </dgm:prSet>
      <dgm:spPr/>
      <dgm:t>
        <a:bodyPr/>
        <a:lstStyle/>
        <a:p>
          <a:endParaRPr lang="it-IT"/>
        </a:p>
      </dgm:t>
    </dgm:pt>
    <dgm:pt modelId="{9CC6F0B5-A3E7-4615-A61C-978753DCD46A}" type="pres">
      <dgm:prSet presAssocID="{09C534CC-9E7A-4243-81B4-CF5D023030A3}" presName="spacer" presStyleCnt="0"/>
      <dgm:spPr/>
    </dgm:pt>
    <dgm:pt modelId="{A4AD30F5-8D82-45B3-B69C-6DB3887C70B6}" type="pres">
      <dgm:prSet presAssocID="{3891CC66-D8CE-4527-8F56-3F9562AC2612}" presName="parentText" presStyleLbl="node1" presStyleIdx="1" presStyleCnt="2">
        <dgm:presLayoutVars>
          <dgm:chMax val="0"/>
          <dgm:bulletEnabled val="1"/>
        </dgm:presLayoutVars>
      </dgm:prSet>
      <dgm:spPr/>
      <dgm:t>
        <a:bodyPr/>
        <a:lstStyle/>
        <a:p>
          <a:endParaRPr lang="it-IT"/>
        </a:p>
      </dgm:t>
    </dgm:pt>
  </dgm:ptLst>
  <dgm:cxnLst>
    <dgm:cxn modelId="{19E1EBA1-0CE9-455B-AC3B-28EE68216D48}" srcId="{7905CDA0-3371-49D1-8CB3-0C346DBE8056}" destId="{3891CC66-D8CE-4527-8F56-3F9562AC2612}" srcOrd="1" destOrd="0" parTransId="{02130AB8-D6F7-4502-B893-2C9EDCC2811B}" sibTransId="{21DC15E5-D1D4-4E78-8B98-2B7AC669077F}"/>
    <dgm:cxn modelId="{01AEAC16-3E5C-4BAC-A365-83FEC5E7D65A}" type="presOf" srcId="{3891CC66-D8CE-4527-8F56-3F9562AC2612}" destId="{A4AD30F5-8D82-45B3-B69C-6DB3887C70B6}" srcOrd="0" destOrd="0" presId="urn:microsoft.com/office/officeart/2005/8/layout/vList2"/>
    <dgm:cxn modelId="{2915975D-EFFD-4723-BAA0-8948311A67EE}" type="presOf" srcId="{7905CDA0-3371-49D1-8CB3-0C346DBE8056}" destId="{62795A5B-EEB4-4D9D-A72C-33E596AC1899}" srcOrd="0" destOrd="0" presId="urn:microsoft.com/office/officeart/2005/8/layout/vList2"/>
    <dgm:cxn modelId="{A4762C94-B1B2-4E92-A6EA-529146D03CBA}" srcId="{7905CDA0-3371-49D1-8CB3-0C346DBE8056}" destId="{9393B632-DCA0-4AD6-8A2A-9ED215FA2CED}" srcOrd="0" destOrd="0" parTransId="{04A365EE-DD83-4B27-AA3C-92E1547F6B23}" sibTransId="{09C534CC-9E7A-4243-81B4-CF5D023030A3}"/>
    <dgm:cxn modelId="{1F469B52-C915-4DBE-97DF-A0BB5390EC6B}" type="presOf" srcId="{9393B632-DCA0-4AD6-8A2A-9ED215FA2CED}" destId="{19F8E7C4-C144-4CAD-B918-FA088805E0BD}" srcOrd="0" destOrd="0" presId="urn:microsoft.com/office/officeart/2005/8/layout/vList2"/>
    <dgm:cxn modelId="{560E19EC-6984-4AA1-9375-E0A8EB16C196}" type="presParOf" srcId="{62795A5B-EEB4-4D9D-A72C-33E596AC1899}" destId="{19F8E7C4-C144-4CAD-B918-FA088805E0BD}" srcOrd="0" destOrd="0" presId="urn:microsoft.com/office/officeart/2005/8/layout/vList2"/>
    <dgm:cxn modelId="{263B2BF7-7979-477F-911C-12248C95C31F}" type="presParOf" srcId="{62795A5B-EEB4-4D9D-A72C-33E596AC1899}" destId="{9CC6F0B5-A3E7-4615-A61C-978753DCD46A}" srcOrd="1" destOrd="0" presId="urn:microsoft.com/office/officeart/2005/8/layout/vList2"/>
    <dgm:cxn modelId="{11750918-6634-41CC-8D91-8C1689297A43}" type="presParOf" srcId="{62795A5B-EEB4-4D9D-A72C-33E596AC1899}" destId="{A4AD30F5-8D82-45B3-B69C-6DB3887C70B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5B56080-8F00-49FD-A99A-DD60F8178ECA}"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486B3760-2D88-4834-A9C0-FB97147A6EE1}">
      <dgm:prSet/>
      <dgm:spPr/>
      <dgm:t>
        <a:bodyPr/>
        <a:lstStyle/>
        <a:p>
          <a:r>
            <a:rPr lang="en-US" b="0" i="0"/>
            <a:t>8</a:t>
          </a:r>
          <a:endParaRPr lang="en-US"/>
        </a:p>
      </dgm:t>
    </dgm:pt>
    <dgm:pt modelId="{43EB5FC6-BAD4-4F78-88E4-2ABE9D53ED67}" type="parTrans" cxnId="{ED938A30-F58C-4E8A-A543-4827B9FEB312}">
      <dgm:prSet/>
      <dgm:spPr/>
      <dgm:t>
        <a:bodyPr/>
        <a:lstStyle/>
        <a:p>
          <a:endParaRPr lang="en-US"/>
        </a:p>
      </dgm:t>
    </dgm:pt>
    <dgm:pt modelId="{A0237A51-A562-409D-8AE4-3FAF66624FAD}" type="sibTrans" cxnId="{ED938A30-F58C-4E8A-A543-4827B9FEB312}">
      <dgm:prSet/>
      <dgm:spPr/>
      <dgm:t>
        <a:bodyPr/>
        <a:lstStyle/>
        <a:p>
          <a:endParaRPr lang="en-US"/>
        </a:p>
      </dgm:t>
    </dgm:pt>
    <dgm:pt modelId="{87047F8B-5C98-4F28-ADD6-2849B8BB27BD}" type="pres">
      <dgm:prSet presAssocID="{F5B56080-8F00-49FD-A99A-DD60F8178ECA}" presName="Name0" presStyleCnt="0">
        <dgm:presLayoutVars>
          <dgm:dir/>
          <dgm:animLvl val="lvl"/>
          <dgm:resizeHandles val="exact"/>
        </dgm:presLayoutVars>
      </dgm:prSet>
      <dgm:spPr/>
      <dgm:t>
        <a:bodyPr/>
        <a:lstStyle/>
        <a:p>
          <a:endParaRPr lang="it-IT"/>
        </a:p>
      </dgm:t>
    </dgm:pt>
    <dgm:pt modelId="{52C56908-3D3E-4006-97BE-C43953A871D0}" type="pres">
      <dgm:prSet presAssocID="{486B3760-2D88-4834-A9C0-FB97147A6EE1}" presName="linNode" presStyleCnt="0"/>
      <dgm:spPr/>
    </dgm:pt>
    <dgm:pt modelId="{55F8BF20-6092-4E66-B847-CDFB335BCE3A}" type="pres">
      <dgm:prSet presAssocID="{486B3760-2D88-4834-A9C0-FB97147A6EE1}" presName="parentText" presStyleLbl="node1" presStyleIdx="0" presStyleCnt="1">
        <dgm:presLayoutVars>
          <dgm:chMax val="1"/>
          <dgm:bulletEnabled val="1"/>
        </dgm:presLayoutVars>
      </dgm:prSet>
      <dgm:spPr/>
      <dgm:t>
        <a:bodyPr/>
        <a:lstStyle/>
        <a:p>
          <a:endParaRPr lang="it-IT"/>
        </a:p>
      </dgm:t>
    </dgm:pt>
  </dgm:ptLst>
  <dgm:cxnLst>
    <dgm:cxn modelId="{EA4F9B04-0DF1-472D-92AF-99A99860D661}" type="presOf" srcId="{F5B56080-8F00-49FD-A99A-DD60F8178ECA}" destId="{87047F8B-5C98-4F28-ADD6-2849B8BB27BD}" srcOrd="0" destOrd="0" presId="urn:microsoft.com/office/officeart/2005/8/layout/vList5"/>
    <dgm:cxn modelId="{ED938A30-F58C-4E8A-A543-4827B9FEB312}" srcId="{F5B56080-8F00-49FD-A99A-DD60F8178ECA}" destId="{486B3760-2D88-4834-A9C0-FB97147A6EE1}" srcOrd="0" destOrd="0" parTransId="{43EB5FC6-BAD4-4F78-88E4-2ABE9D53ED67}" sibTransId="{A0237A51-A562-409D-8AE4-3FAF66624FAD}"/>
    <dgm:cxn modelId="{1446EB65-9418-4B44-9457-096144092695}" type="presOf" srcId="{486B3760-2D88-4834-A9C0-FB97147A6EE1}" destId="{55F8BF20-6092-4E66-B847-CDFB335BCE3A}" srcOrd="0" destOrd="0" presId="urn:microsoft.com/office/officeart/2005/8/layout/vList5"/>
    <dgm:cxn modelId="{470C9FC0-5E39-4180-82AE-F78F693272DA}" type="presParOf" srcId="{87047F8B-5C98-4F28-ADD6-2849B8BB27BD}" destId="{52C56908-3D3E-4006-97BE-C43953A871D0}" srcOrd="0" destOrd="0" presId="urn:microsoft.com/office/officeart/2005/8/layout/vList5"/>
    <dgm:cxn modelId="{419502D3-7A8E-4710-8CAE-C4FA566B3038}" type="presParOf" srcId="{52C56908-3D3E-4006-97BE-C43953A871D0}" destId="{55F8BF20-6092-4E66-B847-CDFB335BCE3A}"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3C49CB4-29FA-4B30-9844-523A79B00A00}"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B238FBBA-FCD7-4EFF-9CBD-E77FA0AB4224}">
      <dgm:prSet/>
      <dgm:spPr/>
      <dgm:t>
        <a:bodyPr/>
        <a:lstStyle/>
        <a:p>
          <a:r>
            <a:rPr lang="en-US" b="0" i="0"/>
            <a:t>Can easily calculate the BMI to maintain good health</a:t>
          </a:r>
          <a:endParaRPr lang="en-US"/>
        </a:p>
      </dgm:t>
    </dgm:pt>
    <dgm:pt modelId="{10E51AF3-7244-4A99-99C7-684CECA072BC}" type="parTrans" cxnId="{4181703C-7C6B-4F4D-AA6A-9078EEED849E}">
      <dgm:prSet/>
      <dgm:spPr/>
      <dgm:t>
        <a:bodyPr/>
        <a:lstStyle/>
        <a:p>
          <a:endParaRPr lang="en-US"/>
        </a:p>
      </dgm:t>
    </dgm:pt>
    <dgm:pt modelId="{BBB06918-C458-4A01-862C-2183A7EF18B8}" type="sibTrans" cxnId="{4181703C-7C6B-4F4D-AA6A-9078EEED849E}">
      <dgm:prSet/>
      <dgm:spPr/>
      <dgm:t>
        <a:bodyPr/>
        <a:lstStyle/>
        <a:p>
          <a:endParaRPr lang="en-US"/>
        </a:p>
      </dgm:t>
    </dgm:pt>
    <dgm:pt modelId="{CB491076-2FA4-4729-9295-F0C1547FEFC6}">
      <dgm:prSet/>
      <dgm:spPr/>
      <dgm:t>
        <a:bodyPr/>
        <a:lstStyle/>
        <a:p>
          <a:r>
            <a:rPr lang="en-US" b="0" i="0" dirty="0"/>
            <a:t>Detailed updates of BMI related health hazards can be measured</a:t>
          </a:r>
          <a:endParaRPr lang="en-US" dirty="0"/>
        </a:p>
      </dgm:t>
    </dgm:pt>
    <dgm:pt modelId="{5EB4D67A-A102-4986-A999-3BEECC30B1D8}" type="parTrans" cxnId="{2B670662-506E-45EA-9246-A0B74630F254}">
      <dgm:prSet/>
      <dgm:spPr/>
      <dgm:t>
        <a:bodyPr/>
        <a:lstStyle/>
        <a:p>
          <a:endParaRPr lang="en-US"/>
        </a:p>
      </dgm:t>
    </dgm:pt>
    <dgm:pt modelId="{475EBBED-F95C-4539-9F06-D3032D752985}" type="sibTrans" cxnId="{2B670662-506E-45EA-9246-A0B74630F254}">
      <dgm:prSet/>
      <dgm:spPr/>
      <dgm:t>
        <a:bodyPr/>
        <a:lstStyle/>
        <a:p>
          <a:endParaRPr lang="en-US"/>
        </a:p>
      </dgm:t>
    </dgm:pt>
    <dgm:pt modelId="{88C24CEF-E177-4C7F-AE6D-C45DDEC46659}" type="pres">
      <dgm:prSet presAssocID="{73C49CB4-29FA-4B30-9844-523A79B00A00}" presName="linear" presStyleCnt="0">
        <dgm:presLayoutVars>
          <dgm:animLvl val="lvl"/>
          <dgm:resizeHandles val="exact"/>
        </dgm:presLayoutVars>
      </dgm:prSet>
      <dgm:spPr/>
      <dgm:t>
        <a:bodyPr/>
        <a:lstStyle/>
        <a:p>
          <a:endParaRPr lang="it-IT"/>
        </a:p>
      </dgm:t>
    </dgm:pt>
    <dgm:pt modelId="{AC181055-A68C-4B5F-A4D7-8A1F4D0035BF}" type="pres">
      <dgm:prSet presAssocID="{B238FBBA-FCD7-4EFF-9CBD-E77FA0AB4224}" presName="parentText" presStyleLbl="node1" presStyleIdx="0" presStyleCnt="2">
        <dgm:presLayoutVars>
          <dgm:chMax val="0"/>
          <dgm:bulletEnabled val="1"/>
        </dgm:presLayoutVars>
      </dgm:prSet>
      <dgm:spPr/>
      <dgm:t>
        <a:bodyPr/>
        <a:lstStyle/>
        <a:p>
          <a:endParaRPr lang="it-IT"/>
        </a:p>
      </dgm:t>
    </dgm:pt>
    <dgm:pt modelId="{3B9BFCF9-85C3-42BC-9C52-ACC6A886C65A}" type="pres">
      <dgm:prSet presAssocID="{BBB06918-C458-4A01-862C-2183A7EF18B8}" presName="spacer" presStyleCnt="0"/>
      <dgm:spPr/>
    </dgm:pt>
    <dgm:pt modelId="{F8381E1E-69DC-4771-B09F-19179C79B7B4}" type="pres">
      <dgm:prSet presAssocID="{CB491076-2FA4-4729-9295-F0C1547FEFC6}" presName="parentText" presStyleLbl="node1" presStyleIdx="1" presStyleCnt="2">
        <dgm:presLayoutVars>
          <dgm:chMax val="0"/>
          <dgm:bulletEnabled val="1"/>
        </dgm:presLayoutVars>
      </dgm:prSet>
      <dgm:spPr/>
      <dgm:t>
        <a:bodyPr/>
        <a:lstStyle/>
        <a:p>
          <a:endParaRPr lang="it-IT"/>
        </a:p>
      </dgm:t>
    </dgm:pt>
  </dgm:ptLst>
  <dgm:cxnLst>
    <dgm:cxn modelId="{2B670662-506E-45EA-9246-A0B74630F254}" srcId="{73C49CB4-29FA-4B30-9844-523A79B00A00}" destId="{CB491076-2FA4-4729-9295-F0C1547FEFC6}" srcOrd="1" destOrd="0" parTransId="{5EB4D67A-A102-4986-A999-3BEECC30B1D8}" sibTransId="{475EBBED-F95C-4539-9F06-D3032D752985}"/>
    <dgm:cxn modelId="{889B6132-17BE-4590-BC5B-3CCC64BED021}" type="presOf" srcId="{B238FBBA-FCD7-4EFF-9CBD-E77FA0AB4224}" destId="{AC181055-A68C-4B5F-A4D7-8A1F4D0035BF}" srcOrd="0" destOrd="0" presId="urn:microsoft.com/office/officeart/2005/8/layout/vList2"/>
    <dgm:cxn modelId="{575215F3-3275-489C-A012-7B71772E2494}" type="presOf" srcId="{CB491076-2FA4-4729-9295-F0C1547FEFC6}" destId="{F8381E1E-69DC-4771-B09F-19179C79B7B4}" srcOrd="0" destOrd="0" presId="urn:microsoft.com/office/officeart/2005/8/layout/vList2"/>
    <dgm:cxn modelId="{4181703C-7C6B-4F4D-AA6A-9078EEED849E}" srcId="{73C49CB4-29FA-4B30-9844-523A79B00A00}" destId="{B238FBBA-FCD7-4EFF-9CBD-E77FA0AB4224}" srcOrd="0" destOrd="0" parTransId="{10E51AF3-7244-4A99-99C7-684CECA072BC}" sibTransId="{BBB06918-C458-4A01-862C-2183A7EF18B8}"/>
    <dgm:cxn modelId="{BC6FDADD-C47F-4D41-B180-F0940C89132C}" type="presOf" srcId="{73C49CB4-29FA-4B30-9844-523A79B00A00}" destId="{88C24CEF-E177-4C7F-AE6D-C45DDEC46659}" srcOrd="0" destOrd="0" presId="urn:microsoft.com/office/officeart/2005/8/layout/vList2"/>
    <dgm:cxn modelId="{4C53819F-AA8A-4562-87B9-8741615F4862}" type="presParOf" srcId="{88C24CEF-E177-4C7F-AE6D-C45DDEC46659}" destId="{AC181055-A68C-4B5F-A4D7-8A1F4D0035BF}" srcOrd="0" destOrd="0" presId="urn:microsoft.com/office/officeart/2005/8/layout/vList2"/>
    <dgm:cxn modelId="{EFBB0878-7D08-4E8E-BAD8-A39F680D9B46}" type="presParOf" srcId="{88C24CEF-E177-4C7F-AE6D-C45DDEC46659}" destId="{3B9BFCF9-85C3-42BC-9C52-ACC6A886C65A}" srcOrd="1" destOrd="0" presId="urn:microsoft.com/office/officeart/2005/8/layout/vList2"/>
    <dgm:cxn modelId="{D13E637C-C3D9-4AE5-86B8-73376AC8E78A}" type="presParOf" srcId="{88C24CEF-E177-4C7F-AE6D-C45DDEC46659}" destId="{F8381E1E-69DC-4771-B09F-19179C79B7B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5BEE22F-D195-412F-87EB-3A8B925A96E5}"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A74B2D9C-63FF-415B-9456-E811F781D48D}">
      <dgm:prSet/>
      <dgm:spPr/>
      <dgm:t>
        <a:bodyPr/>
        <a:lstStyle/>
        <a:p>
          <a:r>
            <a:rPr lang="en-US" b="0" i="0" dirty="0"/>
            <a:t>9</a:t>
          </a:r>
          <a:endParaRPr lang="en-US" dirty="0"/>
        </a:p>
      </dgm:t>
    </dgm:pt>
    <dgm:pt modelId="{DD52685C-6F5B-4747-A64D-918C5457502B}" type="parTrans" cxnId="{3FA47378-7498-47B8-8BE1-E29F363845D4}">
      <dgm:prSet/>
      <dgm:spPr/>
      <dgm:t>
        <a:bodyPr/>
        <a:lstStyle/>
        <a:p>
          <a:endParaRPr lang="en-US"/>
        </a:p>
      </dgm:t>
    </dgm:pt>
    <dgm:pt modelId="{E7B8B366-151D-47FD-A807-FE7FCAFA0282}" type="sibTrans" cxnId="{3FA47378-7498-47B8-8BE1-E29F363845D4}">
      <dgm:prSet/>
      <dgm:spPr/>
      <dgm:t>
        <a:bodyPr/>
        <a:lstStyle/>
        <a:p>
          <a:endParaRPr lang="en-US"/>
        </a:p>
      </dgm:t>
    </dgm:pt>
    <dgm:pt modelId="{13E6FEBE-4FD4-4123-B949-DA78631E0E60}" type="pres">
      <dgm:prSet presAssocID="{05BEE22F-D195-412F-87EB-3A8B925A96E5}" presName="Name0" presStyleCnt="0">
        <dgm:presLayoutVars>
          <dgm:dir/>
          <dgm:animLvl val="lvl"/>
          <dgm:resizeHandles val="exact"/>
        </dgm:presLayoutVars>
      </dgm:prSet>
      <dgm:spPr/>
      <dgm:t>
        <a:bodyPr/>
        <a:lstStyle/>
        <a:p>
          <a:endParaRPr lang="it-IT"/>
        </a:p>
      </dgm:t>
    </dgm:pt>
    <dgm:pt modelId="{99F84F6F-44C1-45E4-A1DA-B042CC67F945}" type="pres">
      <dgm:prSet presAssocID="{A74B2D9C-63FF-415B-9456-E811F781D48D}" presName="linNode" presStyleCnt="0"/>
      <dgm:spPr/>
    </dgm:pt>
    <dgm:pt modelId="{AA6408EF-3C1E-47D0-9D9E-E14B048B5256}" type="pres">
      <dgm:prSet presAssocID="{A74B2D9C-63FF-415B-9456-E811F781D48D}" presName="parentText" presStyleLbl="node1" presStyleIdx="0" presStyleCnt="1">
        <dgm:presLayoutVars>
          <dgm:chMax val="1"/>
          <dgm:bulletEnabled val="1"/>
        </dgm:presLayoutVars>
      </dgm:prSet>
      <dgm:spPr/>
      <dgm:t>
        <a:bodyPr/>
        <a:lstStyle/>
        <a:p>
          <a:endParaRPr lang="it-IT"/>
        </a:p>
      </dgm:t>
    </dgm:pt>
  </dgm:ptLst>
  <dgm:cxnLst>
    <dgm:cxn modelId="{FC24676B-3F47-4988-970D-11C58294A39D}" type="presOf" srcId="{A74B2D9C-63FF-415B-9456-E811F781D48D}" destId="{AA6408EF-3C1E-47D0-9D9E-E14B048B5256}" srcOrd="0" destOrd="0" presId="urn:microsoft.com/office/officeart/2005/8/layout/vList5"/>
    <dgm:cxn modelId="{DE393F67-B6A0-45EB-BAC1-3692993C4991}" type="presOf" srcId="{05BEE22F-D195-412F-87EB-3A8B925A96E5}" destId="{13E6FEBE-4FD4-4123-B949-DA78631E0E60}" srcOrd="0" destOrd="0" presId="urn:microsoft.com/office/officeart/2005/8/layout/vList5"/>
    <dgm:cxn modelId="{3FA47378-7498-47B8-8BE1-E29F363845D4}" srcId="{05BEE22F-D195-412F-87EB-3A8B925A96E5}" destId="{A74B2D9C-63FF-415B-9456-E811F781D48D}" srcOrd="0" destOrd="0" parTransId="{DD52685C-6F5B-4747-A64D-918C5457502B}" sibTransId="{E7B8B366-151D-47FD-A807-FE7FCAFA0282}"/>
    <dgm:cxn modelId="{08714C57-2322-415A-908F-265288A36BE1}" type="presParOf" srcId="{13E6FEBE-4FD4-4123-B949-DA78631E0E60}" destId="{99F84F6F-44C1-45E4-A1DA-B042CC67F945}" srcOrd="0" destOrd="0" presId="urn:microsoft.com/office/officeart/2005/8/layout/vList5"/>
    <dgm:cxn modelId="{9DFD8C5D-C4A4-46B6-9448-0C931BE86F66}" type="presParOf" srcId="{99F84F6F-44C1-45E4-A1DA-B042CC67F945}" destId="{AA6408EF-3C1E-47D0-9D9E-E14B048B525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F45EB42-FA03-43A0-B286-733C08B8A653}"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CE2882C4-4211-4E27-8063-6A39932D0B16}">
      <dgm:prSet custT="1"/>
      <dgm:spPr/>
      <dgm:t>
        <a:bodyPr/>
        <a:lstStyle/>
        <a:p>
          <a:r>
            <a:rPr lang="en-US" sz="1200" b="0" i="0" dirty="0"/>
            <a:t>11</a:t>
          </a:r>
          <a:endParaRPr lang="en-US" sz="1200" dirty="0"/>
        </a:p>
      </dgm:t>
    </dgm:pt>
    <dgm:pt modelId="{3F6DA447-5B01-4E21-9EB5-7308DD13D1B9}" type="parTrans" cxnId="{43605363-637F-4458-9088-A5E403F5C881}">
      <dgm:prSet/>
      <dgm:spPr/>
      <dgm:t>
        <a:bodyPr/>
        <a:lstStyle/>
        <a:p>
          <a:endParaRPr lang="en-US"/>
        </a:p>
      </dgm:t>
    </dgm:pt>
    <dgm:pt modelId="{AF574BAE-1AC2-4FEE-BAD8-57B66C3728BB}" type="sibTrans" cxnId="{43605363-637F-4458-9088-A5E403F5C881}">
      <dgm:prSet/>
      <dgm:spPr/>
      <dgm:t>
        <a:bodyPr/>
        <a:lstStyle/>
        <a:p>
          <a:endParaRPr lang="en-US"/>
        </a:p>
      </dgm:t>
    </dgm:pt>
    <dgm:pt modelId="{9DEA2CC8-B932-431C-8AEB-866CD27E0F51}" type="pres">
      <dgm:prSet presAssocID="{1F45EB42-FA03-43A0-B286-733C08B8A653}" presName="Name0" presStyleCnt="0">
        <dgm:presLayoutVars>
          <dgm:dir/>
          <dgm:animLvl val="lvl"/>
          <dgm:resizeHandles val="exact"/>
        </dgm:presLayoutVars>
      </dgm:prSet>
      <dgm:spPr/>
      <dgm:t>
        <a:bodyPr/>
        <a:lstStyle/>
        <a:p>
          <a:endParaRPr lang="it-IT"/>
        </a:p>
      </dgm:t>
    </dgm:pt>
    <dgm:pt modelId="{C6E789AE-5C77-4CF4-8A40-CAA3CA4A6C17}" type="pres">
      <dgm:prSet presAssocID="{CE2882C4-4211-4E27-8063-6A39932D0B16}" presName="linNode" presStyleCnt="0"/>
      <dgm:spPr/>
    </dgm:pt>
    <dgm:pt modelId="{C8527824-75C0-4F6B-A3AD-8A2092C88989}" type="pres">
      <dgm:prSet presAssocID="{CE2882C4-4211-4E27-8063-6A39932D0B16}" presName="parentText" presStyleLbl="node1" presStyleIdx="0" presStyleCnt="1" custLinFactNeighborX="-41214">
        <dgm:presLayoutVars>
          <dgm:chMax val="1"/>
          <dgm:bulletEnabled val="1"/>
        </dgm:presLayoutVars>
      </dgm:prSet>
      <dgm:spPr/>
      <dgm:t>
        <a:bodyPr/>
        <a:lstStyle/>
        <a:p>
          <a:endParaRPr lang="it-IT"/>
        </a:p>
      </dgm:t>
    </dgm:pt>
  </dgm:ptLst>
  <dgm:cxnLst>
    <dgm:cxn modelId="{878128D9-FD5A-482D-A6B2-E729043D3F1F}" type="presOf" srcId="{1F45EB42-FA03-43A0-B286-733C08B8A653}" destId="{9DEA2CC8-B932-431C-8AEB-866CD27E0F51}" srcOrd="0" destOrd="0" presId="urn:microsoft.com/office/officeart/2005/8/layout/vList5"/>
    <dgm:cxn modelId="{43605363-637F-4458-9088-A5E403F5C881}" srcId="{1F45EB42-FA03-43A0-B286-733C08B8A653}" destId="{CE2882C4-4211-4E27-8063-6A39932D0B16}" srcOrd="0" destOrd="0" parTransId="{3F6DA447-5B01-4E21-9EB5-7308DD13D1B9}" sibTransId="{AF574BAE-1AC2-4FEE-BAD8-57B66C3728BB}"/>
    <dgm:cxn modelId="{5F0353FC-0B11-461F-848D-C268DFBE7E8E}" type="presOf" srcId="{CE2882C4-4211-4E27-8063-6A39932D0B16}" destId="{C8527824-75C0-4F6B-A3AD-8A2092C88989}" srcOrd="0" destOrd="0" presId="urn:microsoft.com/office/officeart/2005/8/layout/vList5"/>
    <dgm:cxn modelId="{C1A32B2B-65BC-4CB6-BB6F-B91B7436C358}" type="presParOf" srcId="{9DEA2CC8-B932-431C-8AEB-866CD27E0F51}" destId="{C6E789AE-5C77-4CF4-8A40-CAA3CA4A6C17}" srcOrd="0" destOrd="0" presId="urn:microsoft.com/office/officeart/2005/8/layout/vList5"/>
    <dgm:cxn modelId="{4AD863E5-D880-4F35-94DE-C09BEEF9ADBC}" type="presParOf" srcId="{C6E789AE-5C77-4CF4-8A40-CAA3CA4A6C17}" destId="{C8527824-75C0-4F6B-A3AD-8A2092C8898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DEBC3CF-BAEC-41CC-AA6E-EC7E55ABD94D}"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7C14F072-8D19-4167-B34A-643ABE895588}">
      <dgm:prSet custT="1"/>
      <dgm:spPr/>
      <dgm:t>
        <a:bodyPr/>
        <a:lstStyle/>
        <a:p>
          <a:r>
            <a:rPr lang="en-US" sz="1200" b="0" i="0" dirty="0"/>
            <a:t>14</a:t>
          </a:r>
          <a:endParaRPr lang="en-US" sz="1200" dirty="0"/>
        </a:p>
      </dgm:t>
    </dgm:pt>
    <dgm:pt modelId="{CAE559F4-1383-4819-860D-6D54D2C21BEA}" type="sibTrans" cxnId="{BBF4BB63-6A6C-4D1D-A97D-65B51DBE99A1}">
      <dgm:prSet/>
      <dgm:spPr/>
      <dgm:t>
        <a:bodyPr/>
        <a:lstStyle/>
        <a:p>
          <a:endParaRPr lang="en-US"/>
        </a:p>
      </dgm:t>
    </dgm:pt>
    <dgm:pt modelId="{97EDF8AB-6D6D-4633-A388-E8A43055F030}" type="parTrans" cxnId="{BBF4BB63-6A6C-4D1D-A97D-65B51DBE99A1}">
      <dgm:prSet/>
      <dgm:spPr/>
      <dgm:t>
        <a:bodyPr/>
        <a:lstStyle/>
        <a:p>
          <a:endParaRPr lang="en-US"/>
        </a:p>
      </dgm:t>
    </dgm:pt>
    <dgm:pt modelId="{C74AA358-91D3-4CBE-B96B-11147FDCA512}" type="pres">
      <dgm:prSet presAssocID="{7DEBC3CF-BAEC-41CC-AA6E-EC7E55ABD94D}" presName="Name0" presStyleCnt="0">
        <dgm:presLayoutVars>
          <dgm:dir/>
          <dgm:animLvl val="lvl"/>
          <dgm:resizeHandles val="exact"/>
        </dgm:presLayoutVars>
      </dgm:prSet>
      <dgm:spPr/>
      <dgm:t>
        <a:bodyPr/>
        <a:lstStyle/>
        <a:p>
          <a:endParaRPr lang="it-IT"/>
        </a:p>
      </dgm:t>
    </dgm:pt>
    <dgm:pt modelId="{9D09126A-7086-4367-B56E-B936538B78C7}" type="pres">
      <dgm:prSet presAssocID="{7C14F072-8D19-4167-B34A-643ABE895588}" presName="linNode" presStyleCnt="0"/>
      <dgm:spPr/>
    </dgm:pt>
    <dgm:pt modelId="{FA7410D7-DCB5-45BD-A7FB-94E6E174115C}" type="pres">
      <dgm:prSet presAssocID="{7C14F072-8D19-4167-B34A-643ABE895588}" presName="parentText" presStyleLbl="node1" presStyleIdx="0" presStyleCnt="1">
        <dgm:presLayoutVars>
          <dgm:chMax val="1"/>
          <dgm:bulletEnabled val="1"/>
        </dgm:presLayoutVars>
      </dgm:prSet>
      <dgm:spPr/>
      <dgm:t>
        <a:bodyPr/>
        <a:lstStyle/>
        <a:p>
          <a:endParaRPr lang="it-IT"/>
        </a:p>
      </dgm:t>
    </dgm:pt>
  </dgm:ptLst>
  <dgm:cxnLst>
    <dgm:cxn modelId="{BBF4BB63-6A6C-4D1D-A97D-65B51DBE99A1}" srcId="{7DEBC3CF-BAEC-41CC-AA6E-EC7E55ABD94D}" destId="{7C14F072-8D19-4167-B34A-643ABE895588}" srcOrd="0" destOrd="0" parTransId="{97EDF8AB-6D6D-4633-A388-E8A43055F030}" sibTransId="{CAE559F4-1383-4819-860D-6D54D2C21BEA}"/>
    <dgm:cxn modelId="{9210DA43-27C6-4ABF-87F1-0FAD71771B27}" type="presOf" srcId="{7C14F072-8D19-4167-B34A-643ABE895588}" destId="{FA7410D7-DCB5-45BD-A7FB-94E6E174115C}" srcOrd="0" destOrd="0" presId="urn:microsoft.com/office/officeart/2005/8/layout/vList5"/>
    <dgm:cxn modelId="{BD926541-B1B2-4185-8043-8DF9F2CEC24E}" type="presOf" srcId="{7DEBC3CF-BAEC-41CC-AA6E-EC7E55ABD94D}" destId="{C74AA358-91D3-4CBE-B96B-11147FDCA512}" srcOrd="0" destOrd="0" presId="urn:microsoft.com/office/officeart/2005/8/layout/vList5"/>
    <dgm:cxn modelId="{BCCBE7BF-4A78-4D29-A2CF-8051B9E0BA79}" type="presParOf" srcId="{C74AA358-91D3-4CBE-B96B-11147FDCA512}" destId="{9D09126A-7086-4367-B56E-B936538B78C7}" srcOrd="0" destOrd="0" presId="urn:microsoft.com/office/officeart/2005/8/layout/vList5"/>
    <dgm:cxn modelId="{B18223B3-3786-4152-AEE5-45772F133E10}" type="presParOf" srcId="{9D09126A-7086-4367-B56E-B936538B78C7}" destId="{FA7410D7-DCB5-45BD-A7FB-94E6E174115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2EBCC-B743-48DD-A43A-58F132D99552}"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323DD12D-CB9F-41FD-9538-9A057BB0874E}">
      <dgm:prSet/>
      <dgm:spPr/>
      <dgm:t>
        <a:bodyPr/>
        <a:lstStyle/>
        <a:p>
          <a:r>
            <a:rPr lang="en-US" dirty="0" smtClean="0"/>
            <a:t>Inconvenient Communication</a:t>
          </a:r>
          <a:endParaRPr lang="en-US" dirty="0"/>
        </a:p>
      </dgm:t>
    </dgm:pt>
    <dgm:pt modelId="{4D5CB48A-5275-46E7-A554-A63C402BDDFD}" type="parTrans" cxnId="{7B0FB223-B929-4621-A7D9-89E51F45598B}">
      <dgm:prSet/>
      <dgm:spPr/>
      <dgm:t>
        <a:bodyPr/>
        <a:lstStyle/>
        <a:p>
          <a:endParaRPr lang="en-US"/>
        </a:p>
      </dgm:t>
    </dgm:pt>
    <dgm:pt modelId="{67076281-8344-4D08-AC7E-5534BF6B4680}" type="sibTrans" cxnId="{7B0FB223-B929-4621-A7D9-89E51F45598B}">
      <dgm:prSet/>
      <dgm:spPr/>
      <dgm:t>
        <a:bodyPr/>
        <a:lstStyle/>
        <a:p>
          <a:endParaRPr lang="en-US"/>
        </a:p>
      </dgm:t>
    </dgm:pt>
    <dgm:pt modelId="{9BDE93D2-A0AD-426E-8DC3-EA2D3F6D2DD3}">
      <dgm:prSet/>
      <dgm:spPr/>
      <dgm:t>
        <a:bodyPr/>
        <a:lstStyle/>
        <a:p>
          <a:r>
            <a:rPr lang="en-US" dirty="0" smtClean="0"/>
            <a:t>Not enough health records</a:t>
          </a:r>
          <a:endParaRPr lang="en-US" dirty="0"/>
        </a:p>
      </dgm:t>
    </dgm:pt>
    <dgm:pt modelId="{BACBBF49-F646-41FF-BF1E-0BC7BB6BEE05}" type="parTrans" cxnId="{C72DABB0-FF8C-4A23-BFD8-0B8E4CF14D2B}">
      <dgm:prSet/>
      <dgm:spPr/>
      <dgm:t>
        <a:bodyPr/>
        <a:lstStyle/>
        <a:p>
          <a:endParaRPr lang="en-US"/>
        </a:p>
      </dgm:t>
    </dgm:pt>
    <dgm:pt modelId="{60F60E68-C53F-44DC-81BD-240E5AB305E5}" type="sibTrans" cxnId="{C72DABB0-FF8C-4A23-BFD8-0B8E4CF14D2B}">
      <dgm:prSet/>
      <dgm:spPr/>
      <dgm:t>
        <a:bodyPr/>
        <a:lstStyle/>
        <a:p>
          <a:endParaRPr lang="en-US"/>
        </a:p>
      </dgm:t>
    </dgm:pt>
    <dgm:pt modelId="{DDD171A5-48F2-4C0E-9698-64319AA087D6}">
      <dgm:prSet/>
      <dgm:spPr/>
      <dgm:t>
        <a:bodyPr/>
        <a:lstStyle/>
        <a:p>
          <a:r>
            <a:rPr lang="en-US" dirty="0" smtClean="0"/>
            <a:t>Too many crowd</a:t>
          </a:r>
          <a:endParaRPr lang="en-US" dirty="0"/>
        </a:p>
      </dgm:t>
    </dgm:pt>
    <dgm:pt modelId="{CC6DE693-A8B7-4E51-A797-D5EC36699AC9}" type="parTrans" cxnId="{EB824DBB-B258-4727-A437-923916A89E83}">
      <dgm:prSet/>
      <dgm:spPr/>
      <dgm:t>
        <a:bodyPr/>
        <a:lstStyle/>
        <a:p>
          <a:endParaRPr lang="en-US"/>
        </a:p>
      </dgm:t>
    </dgm:pt>
    <dgm:pt modelId="{AE1F53E8-C635-4E39-B4B9-AC77DD883018}" type="sibTrans" cxnId="{EB824DBB-B258-4727-A437-923916A89E83}">
      <dgm:prSet/>
      <dgm:spPr/>
      <dgm:t>
        <a:bodyPr/>
        <a:lstStyle/>
        <a:p>
          <a:endParaRPr lang="en-US"/>
        </a:p>
      </dgm:t>
    </dgm:pt>
    <dgm:pt modelId="{998F232C-30AA-4F7E-8F76-CEA0DD12CA11}">
      <dgm:prSet/>
      <dgm:spPr/>
      <dgm:t>
        <a:bodyPr/>
        <a:lstStyle/>
        <a:p>
          <a:r>
            <a:rPr lang="en-US" dirty="0" smtClean="0"/>
            <a:t>Harassment of the people</a:t>
          </a:r>
          <a:endParaRPr lang="en-US" dirty="0"/>
        </a:p>
      </dgm:t>
    </dgm:pt>
    <dgm:pt modelId="{AD93B77A-10F5-4DB3-BF5C-42E5AC34EB21}" type="parTrans" cxnId="{B5DF52DE-D655-49F7-ABCC-2300392A1F82}">
      <dgm:prSet/>
      <dgm:spPr/>
      <dgm:t>
        <a:bodyPr/>
        <a:lstStyle/>
        <a:p>
          <a:endParaRPr lang="en-US"/>
        </a:p>
      </dgm:t>
    </dgm:pt>
    <dgm:pt modelId="{8182FAC8-596A-47F1-92AA-86D48756CEAD}" type="sibTrans" cxnId="{B5DF52DE-D655-49F7-ABCC-2300392A1F82}">
      <dgm:prSet/>
      <dgm:spPr/>
      <dgm:t>
        <a:bodyPr/>
        <a:lstStyle/>
        <a:p>
          <a:endParaRPr lang="en-US"/>
        </a:p>
      </dgm:t>
    </dgm:pt>
    <dgm:pt modelId="{C4DAE330-96AC-4C48-9624-02B43CAAA029}">
      <dgm:prSet/>
      <dgm:spPr/>
      <dgm:t>
        <a:bodyPr/>
        <a:lstStyle/>
        <a:p>
          <a:r>
            <a:rPr lang="en-US" dirty="0" smtClean="0"/>
            <a:t>Negligence to maintain health guidelines</a:t>
          </a:r>
          <a:endParaRPr lang="en-US" dirty="0"/>
        </a:p>
      </dgm:t>
    </dgm:pt>
    <dgm:pt modelId="{21E3D774-412B-4693-B398-5BB100712442}" type="sibTrans" cxnId="{132A9920-DF51-47AA-9AC2-CC74FD198FB9}">
      <dgm:prSet/>
      <dgm:spPr/>
      <dgm:t>
        <a:bodyPr/>
        <a:lstStyle/>
        <a:p>
          <a:endParaRPr lang="en-US"/>
        </a:p>
      </dgm:t>
    </dgm:pt>
    <dgm:pt modelId="{FAE616B0-A8C5-4930-BE9D-BD99EAABA021}" type="parTrans" cxnId="{132A9920-DF51-47AA-9AC2-CC74FD198FB9}">
      <dgm:prSet/>
      <dgm:spPr/>
      <dgm:t>
        <a:bodyPr/>
        <a:lstStyle/>
        <a:p>
          <a:endParaRPr lang="en-US"/>
        </a:p>
      </dgm:t>
    </dgm:pt>
    <dgm:pt modelId="{284C16E0-65FC-4982-B2C2-8DA97873F33F}" type="pres">
      <dgm:prSet presAssocID="{70D2EBCC-B743-48DD-A43A-58F132D99552}" presName="linear" presStyleCnt="0">
        <dgm:presLayoutVars>
          <dgm:animLvl val="lvl"/>
          <dgm:resizeHandles val="exact"/>
        </dgm:presLayoutVars>
      </dgm:prSet>
      <dgm:spPr/>
      <dgm:t>
        <a:bodyPr/>
        <a:lstStyle/>
        <a:p>
          <a:endParaRPr lang="it-IT"/>
        </a:p>
      </dgm:t>
    </dgm:pt>
    <dgm:pt modelId="{431BF6FB-BA0D-4391-84CB-0FD33726CDE8}" type="pres">
      <dgm:prSet presAssocID="{C4DAE330-96AC-4C48-9624-02B43CAAA029}" presName="parentText" presStyleLbl="node1" presStyleIdx="0" presStyleCnt="5">
        <dgm:presLayoutVars>
          <dgm:chMax val="0"/>
          <dgm:bulletEnabled val="1"/>
        </dgm:presLayoutVars>
      </dgm:prSet>
      <dgm:spPr/>
      <dgm:t>
        <a:bodyPr/>
        <a:lstStyle/>
        <a:p>
          <a:endParaRPr lang="it-IT"/>
        </a:p>
      </dgm:t>
    </dgm:pt>
    <dgm:pt modelId="{2AFE0872-42EE-4FC2-8385-0F56DD09FF12}" type="pres">
      <dgm:prSet presAssocID="{21E3D774-412B-4693-B398-5BB100712442}" presName="spacer" presStyleCnt="0"/>
      <dgm:spPr/>
    </dgm:pt>
    <dgm:pt modelId="{FC90C9F3-36DA-4305-A1E0-352211219F62}" type="pres">
      <dgm:prSet presAssocID="{323DD12D-CB9F-41FD-9538-9A057BB0874E}" presName="parentText" presStyleLbl="node1" presStyleIdx="1" presStyleCnt="5">
        <dgm:presLayoutVars>
          <dgm:chMax val="0"/>
          <dgm:bulletEnabled val="1"/>
        </dgm:presLayoutVars>
      </dgm:prSet>
      <dgm:spPr/>
      <dgm:t>
        <a:bodyPr/>
        <a:lstStyle/>
        <a:p>
          <a:endParaRPr lang="it-IT"/>
        </a:p>
      </dgm:t>
    </dgm:pt>
    <dgm:pt modelId="{C4118587-2146-47F8-9FA3-2EB59B031764}" type="pres">
      <dgm:prSet presAssocID="{67076281-8344-4D08-AC7E-5534BF6B4680}" presName="spacer" presStyleCnt="0"/>
      <dgm:spPr/>
    </dgm:pt>
    <dgm:pt modelId="{732F452D-ED35-4A73-9F60-1B0FF7845C03}" type="pres">
      <dgm:prSet presAssocID="{9BDE93D2-A0AD-426E-8DC3-EA2D3F6D2DD3}" presName="parentText" presStyleLbl="node1" presStyleIdx="2" presStyleCnt="5">
        <dgm:presLayoutVars>
          <dgm:chMax val="0"/>
          <dgm:bulletEnabled val="1"/>
        </dgm:presLayoutVars>
      </dgm:prSet>
      <dgm:spPr/>
      <dgm:t>
        <a:bodyPr/>
        <a:lstStyle/>
        <a:p>
          <a:endParaRPr lang="it-IT"/>
        </a:p>
      </dgm:t>
    </dgm:pt>
    <dgm:pt modelId="{3C005DC4-0AF3-494A-BA37-A6FB9816EB87}" type="pres">
      <dgm:prSet presAssocID="{60F60E68-C53F-44DC-81BD-240E5AB305E5}" presName="spacer" presStyleCnt="0"/>
      <dgm:spPr/>
    </dgm:pt>
    <dgm:pt modelId="{56224743-D3FC-43A4-AA38-E388A4337682}" type="pres">
      <dgm:prSet presAssocID="{DDD171A5-48F2-4C0E-9698-64319AA087D6}" presName="parentText" presStyleLbl="node1" presStyleIdx="3" presStyleCnt="5">
        <dgm:presLayoutVars>
          <dgm:chMax val="0"/>
          <dgm:bulletEnabled val="1"/>
        </dgm:presLayoutVars>
      </dgm:prSet>
      <dgm:spPr/>
      <dgm:t>
        <a:bodyPr/>
        <a:lstStyle/>
        <a:p>
          <a:endParaRPr lang="it-IT"/>
        </a:p>
      </dgm:t>
    </dgm:pt>
    <dgm:pt modelId="{B71CB7D0-47BD-4AA7-BABA-9F6C31D08292}" type="pres">
      <dgm:prSet presAssocID="{AE1F53E8-C635-4E39-B4B9-AC77DD883018}" presName="spacer" presStyleCnt="0"/>
      <dgm:spPr/>
    </dgm:pt>
    <dgm:pt modelId="{150E4633-3CFC-44B8-BBF2-3546F40560D6}" type="pres">
      <dgm:prSet presAssocID="{998F232C-30AA-4F7E-8F76-CEA0DD12CA11}" presName="parentText" presStyleLbl="node1" presStyleIdx="4" presStyleCnt="5">
        <dgm:presLayoutVars>
          <dgm:chMax val="0"/>
          <dgm:bulletEnabled val="1"/>
        </dgm:presLayoutVars>
      </dgm:prSet>
      <dgm:spPr/>
      <dgm:t>
        <a:bodyPr/>
        <a:lstStyle/>
        <a:p>
          <a:endParaRPr lang="it-IT"/>
        </a:p>
      </dgm:t>
    </dgm:pt>
  </dgm:ptLst>
  <dgm:cxnLst>
    <dgm:cxn modelId="{132A9920-DF51-47AA-9AC2-CC74FD198FB9}" srcId="{70D2EBCC-B743-48DD-A43A-58F132D99552}" destId="{C4DAE330-96AC-4C48-9624-02B43CAAA029}" srcOrd="0" destOrd="0" parTransId="{FAE616B0-A8C5-4930-BE9D-BD99EAABA021}" sibTransId="{21E3D774-412B-4693-B398-5BB100712442}"/>
    <dgm:cxn modelId="{C25CFC9D-FA9E-496C-BE89-876A18469E46}" type="presOf" srcId="{70D2EBCC-B743-48DD-A43A-58F132D99552}" destId="{284C16E0-65FC-4982-B2C2-8DA97873F33F}" srcOrd="0" destOrd="0" presId="urn:microsoft.com/office/officeart/2005/8/layout/vList2"/>
    <dgm:cxn modelId="{4355248F-FB9D-4DBC-878F-9F8E1DD3E7E8}" type="presOf" srcId="{C4DAE330-96AC-4C48-9624-02B43CAAA029}" destId="{431BF6FB-BA0D-4391-84CB-0FD33726CDE8}" srcOrd="0" destOrd="0" presId="urn:microsoft.com/office/officeart/2005/8/layout/vList2"/>
    <dgm:cxn modelId="{A6633877-1379-4DD0-B574-9D0728EF284C}" type="presOf" srcId="{323DD12D-CB9F-41FD-9538-9A057BB0874E}" destId="{FC90C9F3-36DA-4305-A1E0-352211219F62}" srcOrd="0" destOrd="0" presId="urn:microsoft.com/office/officeart/2005/8/layout/vList2"/>
    <dgm:cxn modelId="{7B0FB223-B929-4621-A7D9-89E51F45598B}" srcId="{70D2EBCC-B743-48DD-A43A-58F132D99552}" destId="{323DD12D-CB9F-41FD-9538-9A057BB0874E}" srcOrd="1" destOrd="0" parTransId="{4D5CB48A-5275-46E7-A554-A63C402BDDFD}" sibTransId="{67076281-8344-4D08-AC7E-5534BF6B4680}"/>
    <dgm:cxn modelId="{EB824DBB-B258-4727-A437-923916A89E83}" srcId="{70D2EBCC-B743-48DD-A43A-58F132D99552}" destId="{DDD171A5-48F2-4C0E-9698-64319AA087D6}" srcOrd="3" destOrd="0" parTransId="{CC6DE693-A8B7-4E51-A797-D5EC36699AC9}" sibTransId="{AE1F53E8-C635-4E39-B4B9-AC77DD883018}"/>
    <dgm:cxn modelId="{14F77243-6779-416B-8AB5-A1BD42B145A3}" type="presOf" srcId="{998F232C-30AA-4F7E-8F76-CEA0DD12CA11}" destId="{150E4633-3CFC-44B8-BBF2-3546F40560D6}" srcOrd="0" destOrd="0" presId="urn:microsoft.com/office/officeart/2005/8/layout/vList2"/>
    <dgm:cxn modelId="{B383C8A3-5438-43D0-BD9F-690BF1BF815F}" type="presOf" srcId="{9BDE93D2-A0AD-426E-8DC3-EA2D3F6D2DD3}" destId="{732F452D-ED35-4A73-9F60-1B0FF7845C03}" srcOrd="0" destOrd="0" presId="urn:microsoft.com/office/officeart/2005/8/layout/vList2"/>
    <dgm:cxn modelId="{B5DF52DE-D655-49F7-ABCC-2300392A1F82}" srcId="{70D2EBCC-B743-48DD-A43A-58F132D99552}" destId="{998F232C-30AA-4F7E-8F76-CEA0DD12CA11}" srcOrd="4" destOrd="0" parTransId="{AD93B77A-10F5-4DB3-BF5C-42E5AC34EB21}" sibTransId="{8182FAC8-596A-47F1-92AA-86D48756CEAD}"/>
    <dgm:cxn modelId="{C72DABB0-FF8C-4A23-BFD8-0B8E4CF14D2B}" srcId="{70D2EBCC-B743-48DD-A43A-58F132D99552}" destId="{9BDE93D2-A0AD-426E-8DC3-EA2D3F6D2DD3}" srcOrd="2" destOrd="0" parTransId="{BACBBF49-F646-41FF-BF1E-0BC7BB6BEE05}" sibTransId="{60F60E68-C53F-44DC-81BD-240E5AB305E5}"/>
    <dgm:cxn modelId="{4F93BEA0-BF64-421D-99F0-004A8C4FB914}" type="presOf" srcId="{DDD171A5-48F2-4C0E-9698-64319AA087D6}" destId="{56224743-D3FC-43A4-AA38-E388A4337682}" srcOrd="0" destOrd="0" presId="urn:microsoft.com/office/officeart/2005/8/layout/vList2"/>
    <dgm:cxn modelId="{280C8B51-F34B-4D31-B661-82CD4DE5F7CE}" type="presParOf" srcId="{284C16E0-65FC-4982-B2C2-8DA97873F33F}" destId="{431BF6FB-BA0D-4391-84CB-0FD33726CDE8}" srcOrd="0" destOrd="0" presId="urn:microsoft.com/office/officeart/2005/8/layout/vList2"/>
    <dgm:cxn modelId="{1039DF8D-A835-420F-9807-24787E0BC20E}" type="presParOf" srcId="{284C16E0-65FC-4982-B2C2-8DA97873F33F}" destId="{2AFE0872-42EE-4FC2-8385-0F56DD09FF12}" srcOrd="1" destOrd="0" presId="urn:microsoft.com/office/officeart/2005/8/layout/vList2"/>
    <dgm:cxn modelId="{5D7866C7-D799-4E58-ABD7-22E6354BB789}" type="presParOf" srcId="{284C16E0-65FC-4982-B2C2-8DA97873F33F}" destId="{FC90C9F3-36DA-4305-A1E0-352211219F62}" srcOrd="2" destOrd="0" presId="urn:microsoft.com/office/officeart/2005/8/layout/vList2"/>
    <dgm:cxn modelId="{CB1D0EEF-AFDC-491A-A2BF-262B60DBA734}" type="presParOf" srcId="{284C16E0-65FC-4982-B2C2-8DA97873F33F}" destId="{C4118587-2146-47F8-9FA3-2EB59B031764}" srcOrd="3" destOrd="0" presId="urn:microsoft.com/office/officeart/2005/8/layout/vList2"/>
    <dgm:cxn modelId="{1B4A72F9-707D-45CD-917F-D76849CE1883}" type="presParOf" srcId="{284C16E0-65FC-4982-B2C2-8DA97873F33F}" destId="{732F452D-ED35-4A73-9F60-1B0FF7845C03}" srcOrd="4" destOrd="0" presId="urn:microsoft.com/office/officeart/2005/8/layout/vList2"/>
    <dgm:cxn modelId="{833DDAD6-A5AC-47D5-96B5-08778394987B}" type="presParOf" srcId="{284C16E0-65FC-4982-B2C2-8DA97873F33F}" destId="{3C005DC4-0AF3-494A-BA37-A6FB9816EB87}" srcOrd="5" destOrd="0" presId="urn:microsoft.com/office/officeart/2005/8/layout/vList2"/>
    <dgm:cxn modelId="{85D7F9CF-D3DA-4335-8862-36A13F2C2E25}" type="presParOf" srcId="{284C16E0-65FC-4982-B2C2-8DA97873F33F}" destId="{56224743-D3FC-43A4-AA38-E388A4337682}" srcOrd="6" destOrd="0" presId="urn:microsoft.com/office/officeart/2005/8/layout/vList2"/>
    <dgm:cxn modelId="{6DB03545-26FB-4011-B2E2-3ACD0AC0DEB9}" type="presParOf" srcId="{284C16E0-65FC-4982-B2C2-8DA97873F33F}" destId="{B71CB7D0-47BD-4AA7-BABA-9F6C31D08292}" srcOrd="7" destOrd="0" presId="urn:microsoft.com/office/officeart/2005/8/layout/vList2"/>
    <dgm:cxn modelId="{84A8671A-90CF-4B24-AF76-719F90159BFF}" type="presParOf" srcId="{284C16E0-65FC-4982-B2C2-8DA97873F33F}" destId="{150E4633-3CFC-44B8-BBF2-3546F40560D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4C8082-EEE9-4510-A875-4E03ACFC415F}"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C415D9B1-195A-479E-A4DE-2A3A4424C555}">
      <dgm:prSet/>
      <dgm:spPr/>
      <dgm:t>
        <a:bodyPr/>
        <a:lstStyle/>
        <a:p>
          <a:r>
            <a:rPr lang="en-US" b="0" i="0"/>
            <a:t>3</a:t>
          </a:r>
          <a:endParaRPr lang="en-US"/>
        </a:p>
      </dgm:t>
    </dgm:pt>
    <dgm:pt modelId="{77D4B801-10A5-4983-83E1-4A39CFCC0679}" type="parTrans" cxnId="{5C37C492-11D9-40E3-95FC-26D04D8103A3}">
      <dgm:prSet/>
      <dgm:spPr/>
      <dgm:t>
        <a:bodyPr/>
        <a:lstStyle/>
        <a:p>
          <a:endParaRPr lang="en-US"/>
        </a:p>
      </dgm:t>
    </dgm:pt>
    <dgm:pt modelId="{E024FE23-8FE4-445D-A5BF-6C23A3ED88AF}" type="sibTrans" cxnId="{5C37C492-11D9-40E3-95FC-26D04D8103A3}">
      <dgm:prSet/>
      <dgm:spPr/>
      <dgm:t>
        <a:bodyPr/>
        <a:lstStyle/>
        <a:p>
          <a:endParaRPr lang="en-US"/>
        </a:p>
      </dgm:t>
    </dgm:pt>
    <dgm:pt modelId="{ADB6D748-8B27-4A01-AA08-60D532470BC7}" type="pres">
      <dgm:prSet presAssocID="{9C4C8082-EEE9-4510-A875-4E03ACFC415F}" presName="Name0" presStyleCnt="0">
        <dgm:presLayoutVars>
          <dgm:dir/>
          <dgm:animLvl val="lvl"/>
          <dgm:resizeHandles val="exact"/>
        </dgm:presLayoutVars>
      </dgm:prSet>
      <dgm:spPr/>
      <dgm:t>
        <a:bodyPr/>
        <a:lstStyle/>
        <a:p>
          <a:endParaRPr lang="it-IT"/>
        </a:p>
      </dgm:t>
    </dgm:pt>
    <dgm:pt modelId="{8EF4F834-D30F-4A5E-B145-826FDFF0B669}" type="pres">
      <dgm:prSet presAssocID="{C415D9B1-195A-479E-A4DE-2A3A4424C555}" presName="linNode" presStyleCnt="0"/>
      <dgm:spPr/>
    </dgm:pt>
    <dgm:pt modelId="{DCCB2761-6620-4570-8F41-FAB37E958FE2}" type="pres">
      <dgm:prSet presAssocID="{C415D9B1-195A-479E-A4DE-2A3A4424C555}" presName="parentText" presStyleLbl="node1" presStyleIdx="0" presStyleCnt="1">
        <dgm:presLayoutVars>
          <dgm:chMax val="1"/>
          <dgm:bulletEnabled val="1"/>
        </dgm:presLayoutVars>
      </dgm:prSet>
      <dgm:spPr/>
      <dgm:t>
        <a:bodyPr/>
        <a:lstStyle/>
        <a:p>
          <a:endParaRPr lang="it-IT"/>
        </a:p>
      </dgm:t>
    </dgm:pt>
  </dgm:ptLst>
  <dgm:cxnLst>
    <dgm:cxn modelId="{2D0EE82B-0F39-4FCA-A221-B8ABE56511AB}" type="presOf" srcId="{C415D9B1-195A-479E-A4DE-2A3A4424C555}" destId="{DCCB2761-6620-4570-8F41-FAB37E958FE2}" srcOrd="0" destOrd="0" presId="urn:microsoft.com/office/officeart/2005/8/layout/vList5"/>
    <dgm:cxn modelId="{DBA59C53-D0BE-4AC0-A64F-65680403C0B7}" type="presOf" srcId="{9C4C8082-EEE9-4510-A875-4E03ACFC415F}" destId="{ADB6D748-8B27-4A01-AA08-60D532470BC7}" srcOrd="0" destOrd="0" presId="urn:microsoft.com/office/officeart/2005/8/layout/vList5"/>
    <dgm:cxn modelId="{5C37C492-11D9-40E3-95FC-26D04D8103A3}" srcId="{9C4C8082-EEE9-4510-A875-4E03ACFC415F}" destId="{C415D9B1-195A-479E-A4DE-2A3A4424C555}" srcOrd="0" destOrd="0" parTransId="{77D4B801-10A5-4983-83E1-4A39CFCC0679}" sibTransId="{E024FE23-8FE4-445D-A5BF-6C23A3ED88AF}"/>
    <dgm:cxn modelId="{3C2FDB99-F910-435A-8D67-8E0E0FD54BB1}" type="presParOf" srcId="{ADB6D748-8B27-4A01-AA08-60D532470BC7}" destId="{8EF4F834-D30F-4A5E-B145-826FDFF0B669}" srcOrd="0" destOrd="0" presId="urn:microsoft.com/office/officeart/2005/8/layout/vList5"/>
    <dgm:cxn modelId="{FE0B0355-2AE4-4C2E-889C-E840AEBA2E81}" type="presParOf" srcId="{8EF4F834-D30F-4A5E-B145-826FDFF0B669}" destId="{DCCB2761-6620-4570-8F41-FAB37E958FE2}"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D2EBCC-B743-48DD-A43A-58F132D99552}"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C4DAE330-96AC-4C48-9624-02B43CAAA029}">
      <dgm:prSet/>
      <dgm:spPr/>
      <dgm:t>
        <a:bodyPr/>
        <a:lstStyle/>
        <a:p>
          <a:r>
            <a:rPr lang="en-US" b="0" i="0" dirty="0"/>
            <a:t>Help to Maintain guidelines</a:t>
          </a:r>
          <a:endParaRPr lang="en-US" dirty="0"/>
        </a:p>
      </dgm:t>
    </dgm:pt>
    <dgm:pt modelId="{FAE616B0-A8C5-4930-BE9D-BD99EAABA021}" type="parTrans" cxnId="{132A9920-DF51-47AA-9AC2-CC74FD198FB9}">
      <dgm:prSet/>
      <dgm:spPr/>
      <dgm:t>
        <a:bodyPr/>
        <a:lstStyle/>
        <a:p>
          <a:endParaRPr lang="en-US"/>
        </a:p>
      </dgm:t>
    </dgm:pt>
    <dgm:pt modelId="{21E3D774-412B-4693-B398-5BB100712442}" type="sibTrans" cxnId="{132A9920-DF51-47AA-9AC2-CC74FD198FB9}">
      <dgm:prSet/>
      <dgm:spPr/>
      <dgm:t>
        <a:bodyPr/>
        <a:lstStyle/>
        <a:p>
          <a:endParaRPr lang="en-US"/>
        </a:p>
      </dgm:t>
    </dgm:pt>
    <dgm:pt modelId="{323DD12D-CB9F-41FD-9538-9A057BB0874E}">
      <dgm:prSet/>
      <dgm:spPr/>
      <dgm:t>
        <a:bodyPr/>
        <a:lstStyle/>
        <a:p>
          <a:r>
            <a:rPr lang="en-US" b="0" i="0" dirty="0"/>
            <a:t>Better Communication</a:t>
          </a:r>
          <a:endParaRPr lang="en-US" dirty="0"/>
        </a:p>
      </dgm:t>
    </dgm:pt>
    <dgm:pt modelId="{4D5CB48A-5275-46E7-A554-A63C402BDDFD}" type="parTrans" cxnId="{7B0FB223-B929-4621-A7D9-89E51F45598B}">
      <dgm:prSet/>
      <dgm:spPr/>
      <dgm:t>
        <a:bodyPr/>
        <a:lstStyle/>
        <a:p>
          <a:endParaRPr lang="en-US"/>
        </a:p>
      </dgm:t>
    </dgm:pt>
    <dgm:pt modelId="{67076281-8344-4D08-AC7E-5534BF6B4680}" type="sibTrans" cxnId="{7B0FB223-B929-4621-A7D9-89E51F45598B}">
      <dgm:prSet/>
      <dgm:spPr/>
      <dgm:t>
        <a:bodyPr/>
        <a:lstStyle/>
        <a:p>
          <a:endParaRPr lang="en-US"/>
        </a:p>
      </dgm:t>
    </dgm:pt>
    <dgm:pt modelId="{9BDE93D2-A0AD-426E-8DC3-EA2D3F6D2DD3}">
      <dgm:prSet/>
      <dgm:spPr/>
      <dgm:t>
        <a:bodyPr/>
        <a:lstStyle/>
        <a:p>
          <a:r>
            <a:rPr lang="en-US" b="0" i="0"/>
            <a:t>Regular Health Monitoring</a:t>
          </a:r>
          <a:endParaRPr lang="en-US"/>
        </a:p>
      </dgm:t>
    </dgm:pt>
    <dgm:pt modelId="{BACBBF49-F646-41FF-BF1E-0BC7BB6BEE05}" type="parTrans" cxnId="{C72DABB0-FF8C-4A23-BFD8-0B8E4CF14D2B}">
      <dgm:prSet/>
      <dgm:spPr/>
      <dgm:t>
        <a:bodyPr/>
        <a:lstStyle/>
        <a:p>
          <a:endParaRPr lang="en-US"/>
        </a:p>
      </dgm:t>
    </dgm:pt>
    <dgm:pt modelId="{60F60E68-C53F-44DC-81BD-240E5AB305E5}" type="sibTrans" cxnId="{C72DABB0-FF8C-4A23-BFD8-0B8E4CF14D2B}">
      <dgm:prSet/>
      <dgm:spPr/>
      <dgm:t>
        <a:bodyPr/>
        <a:lstStyle/>
        <a:p>
          <a:endParaRPr lang="en-US"/>
        </a:p>
      </dgm:t>
    </dgm:pt>
    <dgm:pt modelId="{DDD171A5-48F2-4C0E-9698-64319AA087D6}">
      <dgm:prSet/>
      <dgm:spPr/>
      <dgm:t>
        <a:bodyPr/>
        <a:lstStyle/>
        <a:p>
          <a:r>
            <a:rPr lang="en-US" b="0" i="0" dirty="0"/>
            <a:t>Faster result during emergencies</a:t>
          </a:r>
          <a:endParaRPr lang="en-US" dirty="0"/>
        </a:p>
      </dgm:t>
    </dgm:pt>
    <dgm:pt modelId="{CC6DE693-A8B7-4E51-A797-D5EC36699AC9}" type="parTrans" cxnId="{EB824DBB-B258-4727-A437-923916A89E83}">
      <dgm:prSet/>
      <dgm:spPr/>
      <dgm:t>
        <a:bodyPr/>
        <a:lstStyle/>
        <a:p>
          <a:endParaRPr lang="en-US"/>
        </a:p>
      </dgm:t>
    </dgm:pt>
    <dgm:pt modelId="{AE1F53E8-C635-4E39-B4B9-AC77DD883018}" type="sibTrans" cxnId="{EB824DBB-B258-4727-A437-923916A89E83}">
      <dgm:prSet/>
      <dgm:spPr/>
      <dgm:t>
        <a:bodyPr/>
        <a:lstStyle/>
        <a:p>
          <a:endParaRPr lang="en-US"/>
        </a:p>
      </dgm:t>
    </dgm:pt>
    <dgm:pt modelId="{998F232C-30AA-4F7E-8F76-CEA0DD12CA11}">
      <dgm:prSet/>
      <dgm:spPr/>
      <dgm:t>
        <a:bodyPr/>
        <a:lstStyle/>
        <a:p>
          <a:r>
            <a:rPr lang="en-US" b="0" i="0" dirty="0"/>
            <a:t>Faster Consultation</a:t>
          </a:r>
          <a:endParaRPr lang="en-US" dirty="0"/>
        </a:p>
      </dgm:t>
    </dgm:pt>
    <dgm:pt modelId="{AD93B77A-10F5-4DB3-BF5C-42E5AC34EB21}" type="parTrans" cxnId="{B5DF52DE-D655-49F7-ABCC-2300392A1F82}">
      <dgm:prSet/>
      <dgm:spPr/>
      <dgm:t>
        <a:bodyPr/>
        <a:lstStyle/>
        <a:p>
          <a:endParaRPr lang="en-US"/>
        </a:p>
      </dgm:t>
    </dgm:pt>
    <dgm:pt modelId="{8182FAC8-596A-47F1-92AA-86D48756CEAD}" type="sibTrans" cxnId="{B5DF52DE-D655-49F7-ABCC-2300392A1F82}">
      <dgm:prSet/>
      <dgm:spPr/>
      <dgm:t>
        <a:bodyPr/>
        <a:lstStyle/>
        <a:p>
          <a:endParaRPr lang="en-US"/>
        </a:p>
      </dgm:t>
    </dgm:pt>
    <dgm:pt modelId="{284C16E0-65FC-4982-B2C2-8DA97873F33F}" type="pres">
      <dgm:prSet presAssocID="{70D2EBCC-B743-48DD-A43A-58F132D99552}" presName="linear" presStyleCnt="0">
        <dgm:presLayoutVars>
          <dgm:animLvl val="lvl"/>
          <dgm:resizeHandles val="exact"/>
        </dgm:presLayoutVars>
      </dgm:prSet>
      <dgm:spPr/>
      <dgm:t>
        <a:bodyPr/>
        <a:lstStyle/>
        <a:p>
          <a:endParaRPr lang="it-IT"/>
        </a:p>
      </dgm:t>
    </dgm:pt>
    <dgm:pt modelId="{431BF6FB-BA0D-4391-84CB-0FD33726CDE8}" type="pres">
      <dgm:prSet presAssocID="{C4DAE330-96AC-4C48-9624-02B43CAAA029}" presName="parentText" presStyleLbl="node1" presStyleIdx="0" presStyleCnt="5">
        <dgm:presLayoutVars>
          <dgm:chMax val="0"/>
          <dgm:bulletEnabled val="1"/>
        </dgm:presLayoutVars>
      </dgm:prSet>
      <dgm:spPr/>
      <dgm:t>
        <a:bodyPr/>
        <a:lstStyle/>
        <a:p>
          <a:endParaRPr lang="it-IT"/>
        </a:p>
      </dgm:t>
    </dgm:pt>
    <dgm:pt modelId="{2AFE0872-42EE-4FC2-8385-0F56DD09FF12}" type="pres">
      <dgm:prSet presAssocID="{21E3D774-412B-4693-B398-5BB100712442}" presName="spacer" presStyleCnt="0"/>
      <dgm:spPr/>
    </dgm:pt>
    <dgm:pt modelId="{FC90C9F3-36DA-4305-A1E0-352211219F62}" type="pres">
      <dgm:prSet presAssocID="{323DD12D-CB9F-41FD-9538-9A057BB0874E}" presName="parentText" presStyleLbl="node1" presStyleIdx="1" presStyleCnt="5">
        <dgm:presLayoutVars>
          <dgm:chMax val="0"/>
          <dgm:bulletEnabled val="1"/>
        </dgm:presLayoutVars>
      </dgm:prSet>
      <dgm:spPr/>
      <dgm:t>
        <a:bodyPr/>
        <a:lstStyle/>
        <a:p>
          <a:endParaRPr lang="it-IT"/>
        </a:p>
      </dgm:t>
    </dgm:pt>
    <dgm:pt modelId="{C4118587-2146-47F8-9FA3-2EB59B031764}" type="pres">
      <dgm:prSet presAssocID="{67076281-8344-4D08-AC7E-5534BF6B4680}" presName="spacer" presStyleCnt="0"/>
      <dgm:spPr/>
    </dgm:pt>
    <dgm:pt modelId="{732F452D-ED35-4A73-9F60-1B0FF7845C03}" type="pres">
      <dgm:prSet presAssocID="{9BDE93D2-A0AD-426E-8DC3-EA2D3F6D2DD3}" presName="parentText" presStyleLbl="node1" presStyleIdx="2" presStyleCnt="5">
        <dgm:presLayoutVars>
          <dgm:chMax val="0"/>
          <dgm:bulletEnabled val="1"/>
        </dgm:presLayoutVars>
      </dgm:prSet>
      <dgm:spPr/>
      <dgm:t>
        <a:bodyPr/>
        <a:lstStyle/>
        <a:p>
          <a:endParaRPr lang="it-IT"/>
        </a:p>
      </dgm:t>
    </dgm:pt>
    <dgm:pt modelId="{3C005DC4-0AF3-494A-BA37-A6FB9816EB87}" type="pres">
      <dgm:prSet presAssocID="{60F60E68-C53F-44DC-81BD-240E5AB305E5}" presName="spacer" presStyleCnt="0"/>
      <dgm:spPr/>
    </dgm:pt>
    <dgm:pt modelId="{56224743-D3FC-43A4-AA38-E388A4337682}" type="pres">
      <dgm:prSet presAssocID="{DDD171A5-48F2-4C0E-9698-64319AA087D6}" presName="parentText" presStyleLbl="node1" presStyleIdx="3" presStyleCnt="5">
        <dgm:presLayoutVars>
          <dgm:chMax val="0"/>
          <dgm:bulletEnabled val="1"/>
        </dgm:presLayoutVars>
      </dgm:prSet>
      <dgm:spPr/>
      <dgm:t>
        <a:bodyPr/>
        <a:lstStyle/>
        <a:p>
          <a:endParaRPr lang="it-IT"/>
        </a:p>
      </dgm:t>
    </dgm:pt>
    <dgm:pt modelId="{B71CB7D0-47BD-4AA7-BABA-9F6C31D08292}" type="pres">
      <dgm:prSet presAssocID="{AE1F53E8-C635-4E39-B4B9-AC77DD883018}" presName="spacer" presStyleCnt="0"/>
      <dgm:spPr/>
    </dgm:pt>
    <dgm:pt modelId="{150E4633-3CFC-44B8-BBF2-3546F40560D6}" type="pres">
      <dgm:prSet presAssocID="{998F232C-30AA-4F7E-8F76-CEA0DD12CA11}" presName="parentText" presStyleLbl="node1" presStyleIdx="4" presStyleCnt="5">
        <dgm:presLayoutVars>
          <dgm:chMax val="0"/>
          <dgm:bulletEnabled val="1"/>
        </dgm:presLayoutVars>
      </dgm:prSet>
      <dgm:spPr/>
      <dgm:t>
        <a:bodyPr/>
        <a:lstStyle/>
        <a:p>
          <a:endParaRPr lang="it-IT"/>
        </a:p>
      </dgm:t>
    </dgm:pt>
  </dgm:ptLst>
  <dgm:cxnLst>
    <dgm:cxn modelId="{132A9920-DF51-47AA-9AC2-CC74FD198FB9}" srcId="{70D2EBCC-B743-48DD-A43A-58F132D99552}" destId="{C4DAE330-96AC-4C48-9624-02B43CAAA029}" srcOrd="0" destOrd="0" parTransId="{FAE616B0-A8C5-4930-BE9D-BD99EAABA021}" sibTransId="{21E3D774-412B-4693-B398-5BB100712442}"/>
    <dgm:cxn modelId="{C25CFC9D-FA9E-496C-BE89-876A18469E46}" type="presOf" srcId="{70D2EBCC-B743-48DD-A43A-58F132D99552}" destId="{284C16E0-65FC-4982-B2C2-8DA97873F33F}" srcOrd="0" destOrd="0" presId="urn:microsoft.com/office/officeart/2005/8/layout/vList2"/>
    <dgm:cxn modelId="{4355248F-FB9D-4DBC-878F-9F8E1DD3E7E8}" type="presOf" srcId="{C4DAE330-96AC-4C48-9624-02B43CAAA029}" destId="{431BF6FB-BA0D-4391-84CB-0FD33726CDE8}" srcOrd="0" destOrd="0" presId="urn:microsoft.com/office/officeart/2005/8/layout/vList2"/>
    <dgm:cxn modelId="{A6633877-1379-4DD0-B574-9D0728EF284C}" type="presOf" srcId="{323DD12D-CB9F-41FD-9538-9A057BB0874E}" destId="{FC90C9F3-36DA-4305-A1E0-352211219F62}" srcOrd="0" destOrd="0" presId="urn:microsoft.com/office/officeart/2005/8/layout/vList2"/>
    <dgm:cxn modelId="{7B0FB223-B929-4621-A7D9-89E51F45598B}" srcId="{70D2EBCC-B743-48DD-A43A-58F132D99552}" destId="{323DD12D-CB9F-41FD-9538-9A057BB0874E}" srcOrd="1" destOrd="0" parTransId="{4D5CB48A-5275-46E7-A554-A63C402BDDFD}" sibTransId="{67076281-8344-4D08-AC7E-5534BF6B4680}"/>
    <dgm:cxn modelId="{EB824DBB-B258-4727-A437-923916A89E83}" srcId="{70D2EBCC-B743-48DD-A43A-58F132D99552}" destId="{DDD171A5-48F2-4C0E-9698-64319AA087D6}" srcOrd="3" destOrd="0" parTransId="{CC6DE693-A8B7-4E51-A797-D5EC36699AC9}" sibTransId="{AE1F53E8-C635-4E39-B4B9-AC77DD883018}"/>
    <dgm:cxn modelId="{14F77243-6779-416B-8AB5-A1BD42B145A3}" type="presOf" srcId="{998F232C-30AA-4F7E-8F76-CEA0DD12CA11}" destId="{150E4633-3CFC-44B8-BBF2-3546F40560D6}" srcOrd="0" destOrd="0" presId="urn:microsoft.com/office/officeart/2005/8/layout/vList2"/>
    <dgm:cxn modelId="{B383C8A3-5438-43D0-BD9F-690BF1BF815F}" type="presOf" srcId="{9BDE93D2-A0AD-426E-8DC3-EA2D3F6D2DD3}" destId="{732F452D-ED35-4A73-9F60-1B0FF7845C03}" srcOrd="0" destOrd="0" presId="urn:microsoft.com/office/officeart/2005/8/layout/vList2"/>
    <dgm:cxn modelId="{B5DF52DE-D655-49F7-ABCC-2300392A1F82}" srcId="{70D2EBCC-B743-48DD-A43A-58F132D99552}" destId="{998F232C-30AA-4F7E-8F76-CEA0DD12CA11}" srcOrd="4" destOrd="0" parTransId="{AD93B77A-10F5-4DB3-BF5C-42E5AC34EB21}" sibTransId="{8182FAC8-596A-47F1-92AA-86D48756CEAD}"/>
    <dgm:cxn modelId="{C72DABB0-FF8C-4A23-BFD8-0B8E4CF14D2B}" srcId="{70D2EBCC-B743-48DD-A43A-58F132D99552}" destId="{9BDE93D2-A0AD-426E-8DC3-EA2D3F6D2DD3}" srcOrd="2" destOrd="0" parTransId="{BACBBF49-F646-41FF-BF1E-0BC7BB6BEE05}" sibTransId="{60F60E68-C53F-44DC-81BD-240E5AB305E5}"/>
    <dgm:cxn modelId="{4F93BEA0-BF64-421D-99F0-004A8C4FB914}" type="presOf" srcId="{DDD171A5-48F2-4C0E-9698-64319AA087D6}" destId="{56224743-D3FC-43A4-AA38-E388A4337682}" srcOrd="0" destOrd="0" presId="urn:microsoft.com/office/officeart/2005/8/layout/vList2"/>
    <dgm:cxn modelId="{280C8B51-F34B-4D31-B661-82CD4DE5F7CE}" type="presParOf" srcId="{284C16E0-65FC-4982-B2C2-8DA97873F33F}" destId="{431BF6FB-BA0D-4391-84CB-0FD33726CDE8}" srcOrd="0" destOrd="0" presId="urn:microsoft.com/office/officeart/2005/8/layout/vList2"/>
    <dgm:cxn modelId="{1039DF8D-A835-420F-9807-24787E0BC20E}" type="presParOf" srcId="{284C16E0-65FC-4982-B2C2-8DA97873F33F}" destId="{2AFE0872-42EE-4FC2-8385-0F56DD09FF12}" srcOrd="1" destOrd="0" presId="urn:microsoft.com/office/officeart/2005/8/layout/vList2"/>
    <dgm:cxn modelId="{5D7866C7-D799-4E58-ABD7-22E6354BB789}" type="presParOf" srcId="{284C16E0-65FC-4982-B2C2-8DA97873F33F}" destId="{FC90C9F3-36DA-4305-A1E0-352211219F62}" srcOrd="2" destOrd="0" presId="urn:microsoft.com/office/officeart/2005/8/layout/vList2"/>
    <dgm:cxn modelId="{CB1D0EEF-AFDC-491A-A2BF-262B60DBA734}" type="presParOf" srcId="{284C16E0-65FC-4982-B2C2-8DA97873F33F}" destId="{C4118587-2146-47F8-9FA3-2EB59B031764}" srcOrd="3" destOrd="0" presId="urn:microsoft.com/office/officeart/2005/8/layout/vList2"/>
    <dgm:cxn modelId="{1B4A72F9-707D-45CD-917F-D76849CE1883}" type="presParOf" srcId="{284C16E0-65FC-4982-B2C2-8DA97873F33F}" destId="{732F452D-ED35-4A73-9F60-1B0FF7845C03}" srcOrd="4" destOrd="0" presId="urn:microsoft.com/office/officeart/2005/8/layout/vList2"/>
    <dgm:cxn modelId="{833DDAD6-A5AC-47D5-96B5-08778394987B}" type="presParOf" srcId="{284C16E0-65FC-4982-B2C2-8DA97873F33F}" destId="{3C005DC4-0AF3-494A-BA37-A6FB9816EB87}" srcOrd="5" destOrd="0" presId="urn:microsoft.com/office/officeart/2005/8/layout/vList2"/>
    <dgm:cxn modelId="{85D7F9CF-D3DA-4335-8862-36A13F2C2E25}" type="presParOf" srcId="{284C16E0-65FC-4982-B2C2-8DA97873F33F}" destId="{56224743-D3FC-43A4-AA38-E388A4337682}" srcOrd="6" destOrd="0" presId="urn:microsoft.com/office/officeart/2005/8/layout/vList2"/>
    <dgm:cxn modelId="{6DB03545-26FB-4011-B2E2-3ACD0AC0DEB9}" type="presParOf" srcId="{284C16E0-65FC-4982-B2C2-8DA97873F33F}" destId="{B71CB7D0-47BD-4AA7-BABA-9F6C31D08292}" srcOrd="7" destOrd="0" presId="urn:microsoft.com/office/officeart/2005/8/layout/vList2"/>
    <dgm:cxn modelId="{84A8671A-90CF-4B24-AF76-719F90159BFF}" type="presParOf" srcId="{284C16E0-65FC-4982-B2C2-8DA97873F33F}" destId="{150E4633-3CFC-44B8-BBF2-3546F40560D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4C8082-EEE9-4510-A875-4E03ACFC415F}"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C415D9B1-195A-479E-A4DE-2A3A4424C555}">
      <dgm:prSet/>
      <dgm:spPr/>
      <dgm:t>
        <a:bodyPr/>
        <a:lstStyle/>
        <a:p>
          <a:r>
            <a:rPr lang="en-US" b="0" i="0"/>
            <a:t>3</a:t>
          </a:r>
          <a:endParaRPr lang="en-US"/>
        </a:p>
      </dgm:t>
    </dgm:pt>
    <dgm:pt modelId="{77D4B801-10A5-4983-83E1-4A39CFCC0679}" type="parTrans" cxnId="{5C37C492-11D9-40E3-95FC-26D04D8103A3}">
      <dgm:prSet/>
      <dgm:spPr/>
      <dgm:t>
        <a:bodyPr/>
        <a:lstStyle/>
        <a:p>
          <a:endParaRPr lang="en-US"/>
        </a:p>
      </dgm:t>
    </dgm:pt>
    <dgm:pt modelId="{E024FE23-8FE4-445D-A5BF-6C23A3ED88AF}" type="sibTrans" cxnId="{5C37C492-11D9-40E3-95FC-26D04D8103A3}">
      <dgm:prSet/>
      <dgm:spPr/>
      <dgm:t>
        <a:bodyPr/>
        <a:lstStyle/>
        <a:p>
          <a:endParaRPr lang="en-US"/>
        </a:p>
      </dgm:t>
    </dgm:pt>
    <dgm:pt modelId="{ADB6D748-8B27-4A01-AA08-60D532470BC7}" type="pres">
      <dgm:prSet presAssocID="{9C4C8082-EEE9-4510-A875-4E03ACFC415F}" presName="Name0" presStyleCnt="0">
        <dgm:presLayoutVars>
          <dgm:dir/>
          <dgm:animLvl val="lvl"/>
          <dgm:resizeHandles val="exact"/>
        </dgm:presLayoutVars>
      </dgm:prSet>
      <dgm:spPr/>
      <dgm:t>
        <a:bodyPr/>
        <a:lstStyle/>
        <a:p>
          <a:endParaRPr lang="it-IT"/>
        </a:p>
      </dgm:t>
    </dgm:pt>
    <dgm:pt modelId="{8EF4F834-D30F-4A5E-B145-826FDFF0B669}" type="pres">
      <dgm:prSet presAssocID="{C415D9B1-195A-479E-A4DE-2A3A4424C555}" presName="linNode" presStyleCnt="0"/>
      <dgm:spPr/>
    </dgm:pt>
    <dgm:pt modelId="{DCCB2761-6620-4570-8F41-FAB37E958FE2}" type="pres">
      <dgm:prSet presAssocID="{C415D9B1-195A-479E-A4DE-2A3A4424C555}" presName="parentText" presStyleLbl="node1" presStyleIdx="0" presStyleCnt="1">
        <dgm:presLayoutVars>
          <dgm:chMax val="1"/>
          <dgm:bulletEnabled val="1"/>
        </dgm:presLayoutVars>
      </dgm:prSet>
      <dgm:spPr/>
      <dgm:t>
        <a:bodyPr/>
        <a:lstStyle/>
        <a:p>
          <a:endParaRPr lang="it-IT"/>
        </a:p>
      </dgm:t>
    </dgm:pt>
  </dgm:ptLst>
  <dgm:cxnLst>
    <dgm:cxn modelId="{2D0EE82B-0F39-4FCA-A221-B8ABE56511AB}" type="presOf" srcId="{C415D9B1-195A-479E-A4DE-2A3A4424C555}" destId="{DCCB2761-6620-4570-8F41-FAB37E958FE2}" srcOrd="0" destOrd="0" presId="urn:microsoft.com/office/officeart/2005/8/layout/vList5"/>
    <dgm:cxn modelId="{DBA59C53-D0BE-4AC0-A64F-65680403C0B7}" type="presOf" srcId="{9C4C8082-EEE9-4510-A875-4E03ACFC415F}" destId="{ADB6D748-8B27-4A01-AA08-60D532470BC7}" srcOrd="0" destOrd="0" presId="urn:microsoft.com/office/officeart/2005/8/layout/vList5"/>
    <dgm:cxn modelId="{5C37C492-11D9-40E3-95FC-26D04D8103A3}" srcId="{9C4C8082-EEE9-4510-A875-4E03ACFC415F}" destId="{C415D9B1-195A-479E-A4DE-2A3A4424C555}" srcOrd="0" destOrd="0" parTransId="{77D4B801-10A5-4983-83E1-4A39CFCC0679}" sibTransId="{E024FE23-8FE4-445D-A5BF-6C23A3ED88AF}"/>
    <dgm:cxn modelId="{3C2FDB99-F910-435A-8D67-8E0E0FD54BB1}" type="presParOf" srcId="{ADB6D748-8B27-4A01-AA08-60D532470BC7}" destId="{8EF4F834-D30F-4A5E-B145-826FDFF0B669}" srcOrd="0" destOrd="0" presId="urn:microsoft.com/office/officeart/2005/8/layout/vList5"/>
    <dgm:cxn modelId="{FE0B0355-2AE4-4C2E-889C-E840AEBA2E81}" type="presParOf" srcId="{8EF4F834-D30F-4A5E-B145-826FDFF0B669}" destId="{DCCB2761-6620-4570-8F41-FAB37E958FE2}"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D348F2-0579-4BBD-9F63-B0A63A8CAB6D}"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A0767E5A-B179-4361-9D2D-3AFA08D8A324}">
      <dgm:prSet/>
      <dgm:spPr/>
      <dgm:t>
        <a:bodyPr/>
        <a:lstStyle/>
        <a:p>
          <a:r>
            <a:rPr lang="en-US" dirty="0" smtClean="0"/>
            <a:t>Covid’19 possibilities detection</a:t>
          </a:r>
          <a:endParaRPr lang="en-US" dirty="0"/>
        </a:p>
      </dgm:t>
    </dgm:pt>
    <dgm:pt modelId="{4F2F4B80-E63C-4945-9EAF-FFA01E4F36FE}" type="parTrans" cxnId="{4B4784BC-C3D4-4E68-8410-66F537FC15EF}">
      <dgm:prSet/>
      <dgm:spPr/>
      <dgm:t>
        <a:bodyPr/>
        <a:lstStyle/>
        <a:p>
          <a:endParaRPr lang="en-US"/>
        </a:p>
      </dgm:t>
    </dgm:pt>
    <dgm:pt modelId="{C298362F-C1A5-460E-93F9-12524ED8FB6C}" type="sibTrans" cxnId="{4B4784BC-C3D4-4E68-8410-66F537FC15EF}">
      <dgm:prSet/>
      <dgm:spPr/>
      <dgm:t>
        <a:bodyPr/>
        <a:lstStyle/>
        <a:p>
          <a:endParaRPr lang="en-US"/>
        </a:p>
      </dgm:t>
    </dgm:pt>
    <dgm:pt modelId="{522870A7-E1BB-4FCF-9A7A-39F3EB2069A0}">
      <dgm:prSet/>
      <dgm:spPr/>
      <dgm:t>
        <a:bodyPr/>
        <a:lstStyle/>
        <a:p>
          <a:r>
            <a:rPr lang="en-US" dirty="0" smtClean="0"/>
            <a:t>Information about hospitals from map</a:t>
          </a:r>
          <a:endParaRPr lang="en-US" dirty="0"/>
        </a:p>
      </dgm:t>
    </dgm:pt>
    <dgm:pt modelId="{74D65FA0-F610-4A88-9553-EB47CEA7DE72}" type="parTrans" cxnId="{D85F3FF2-9C1F-41D8-A546-53F7353C15D9}">
      <dgm:prSet/>
      <dgm:spPr/>
      <dgm:t>
        <a:bodyPr/>
        <a:lstStyle/>
        <a:p>
          <a:endParaRPr lang="en-US"/>
        </a:p>
      </dgm:t>
    </dgm:pt>
    <dgm:pt modelId="{51C37AAD-E4A0-4280-8E2F-016206A7A062}" type="sibTrans" cxnId="{D85F3FF2-9C1F-41D8-A546-53F7353C15D9}">
      <dgm:prSet/>
      <dgm:spPr/>
      <dgm:t>
        <a:bodyPr/>
        <a:lstStyle/>
        <a:p>
          <a:endParaRPr lang="en-US"/>
        </a:p>
      </dgm:t>
    </dgm:pt>
    <dgm:pt modelId="{55920A8D-0748-43E9-8A67-F67F60883FC7}">
      <dgm:prSet/>
      <dgm:spPr/>
      <dgm:t>
        <a:bodyPr/>
        <a:lstStyle/>
        <a:p>
          <a:r>
            <a:rPr lang="en-US" dirty="0" smtClean="0"/>
            <a:t>Health Record Keeper</a:t>
          </a:r>
          <a:endParaRPr lang="en-US" dirty="0"/>
        </a:p>
      </dgm:t>
    </dgm:pt>
    <dgm:pt modelId="{D43E69BF-F9A2-4143-9BDA-B4842DDC2E5F}" type="parTrans" cxnId="{AC53C8C2-337F-4BB2-87B9-32897DCFCEE7}">
      <dgm:prSet/>
      <dgm:spPr/>
      <dgm:t>
        <a:bodyPr/>
        <a:lstStyle/>
        <a:p>
          <a:endParaRPr lang="en-US"/>
        </a:p>
      </dgm:t>
    </dgm:pt>
    <dgm:pt modelId="{6E8A48A2-3D31-45E8-9AF1-D68A6DDFD65F}" type="sibTrans" cxnId="{AC53C8C2-337F-4BB2-87B9-32897DCFCEE7}">
      <dgm:prSet/>
      <dgm:spPr/>
      <dgm:t>
        <a:bodyPr/>
        <a:lstStyle/>
        <a:p>
          <a:endParaRPr lang="en-US"/>
        </a:p>
      </dgm:t>
    </dgm:pt>
    <dgm:pt modelId="{1831151E-70CA-4453-B1AB-D254BE4CD88A}">
      <dgm:prSet/>
      <dgm:spPr/>
      <dgm:t>
        <a:bodyPr/>
        <a:lstStyle/>
        <a:p>
          <a:r>
            <a:rPr lang="en-US" dirty="0" smtClean="0"/>
            <a:t>Appointment system</a:t>
          </a:r>
          <a:endParaRPr lang="en-US" dirty="0"/>
        </a:p>
      </dgm:t>
    </dgm:pt>
    <dgm:pt modelId="{1BCBE79C-8BA6-4B50-A7CA-824FC73DE430}" type="parTrans" cxnId="{AF3E5CC5-19AB-45C0-99F6-F37919F53E3C}">
      <dgm:prSet/>
      <dgm:spPr/>
      <dgm:t>
        <a:bodyPr/>
        <a:lstStyle/>
        <a:p>
          <a:endParaRPr lang="en-US"/>
        </a:p>
      </dgm:t>
    </dgm:pt>
    <dgm:pt modelId="{A633D762-AA6C-4F22-BBBF-E950C0E7E7CF}" type="sibTrans" cxnId="{AF3E5CC5-19AB-45C0-99F6-F37919F53E3C}">
      <dgm:prSet/>
      <dgm:spPr/>
      <dgm:t>
        <a:bodyPr/>
        <a:lstStyle/>
        <a:p>
          <a:endParaRPr lang="en-US"/>
        </a:p>
      </dgm:t>
    </dgm:pt>
    <dgm:pt modelId="{391515CC-C2B4-476C-9B51-C5B3C67CC32D}">
      <dgm:prSet/>
      <dgm:spPr/>
      <dgm:t>
        <a:bodyPr/>
        <a:lstStyle/>
        <a:p>
          <a:r>
            <a:rPr lang="en-US" dirty="0" smtClean="0"/>
            <a:t>Plasma Donation platform</a:t>
          </a:r>
          <a:endParaRPr lang="en-US" dirty="0"/>
        </a:p>
      </dgm:t>
    </dgm:pt>
    <dgm:pt modelId="{DDFB1B60-7320-45CD-952C-4F063BEE7735}" type="parTrans" cxnId="{24701C0B-FA6D-4472-B75D-C79F8A7A7401}">
      <dgm:prSet/>
      <dgm:spPr/>
      <dgm:t>
        <a:bodyPr/>
        <a:lstStyle/>
        <a:p>
          <a:endParaRPr lang="en-US"/>
        </a:p>
      </dgm:t>
    </dgm:pt>
    <dgm:pt modelId="{6204CE25-7BB7-4D95-8148-D28162551F0E}" type="sibTrans" cxnId="{24701C0B-FA6D-4472-B75D-C79F8A7A7401}">
      <dgm:prSet/>
      <dgm:spPr/>
      <dgm:t>
        <a:bodyPr/>
        <a:lstStyle/>
        <a:p>
          <a:endParaRPr lang="en-US"/>
        </a:p>
      </dgm:t>
    </dgm:pt>
    <dgm:pt modelId="{0585A741-ECBB-4243-9029-5B33467E3C95}">
      <dgm:prSet/>
      <dgm:spPr/>
      <dgm:t>
        <a:bodyPr/>
        <a:lstStyle/>
        <a:p>
          <a:r>
            <a:rPr lang="en-US" b="0" i="0" dirty="0" err="1"/>
            <a:t>Covid</a:t>
          </a:r>
          <a:r>
            <a:rPr lang="en-US" b="0" i="0" dirty="0"/>
            <a:t> </a:t>
          </a:r>
          <a:r>
            <a:rPr lang="en-US" b="0" i="0" dirty="0" smtClean="0"/>
            <a:t>Updater</a:t>
          </a:r>
          <a:endParaRPr lang="en-US" dirty="0"/>
        </a:p>
      </dgm:t>
    </dgm:pt>
    <dgm:pt modelId="{2B9C493C-19D4-44BC-9724-4062EBC81730}" type="parTrans" cxnId="{62A9757E-9786-4815-A086-989AD97459DC}">
      <dgm:prSet/>
      <dgm:spPr/>
      <dgm:t>
        <a:bodyPr/>
        <a:lstStyle/>
        <a:p>
          <a:endParaRPr lang="en-US"/>
        </a:p>
      </dgm:t>
    </dgm:pt>
    <dgm:pt modelId="{813A6F97-DC99-4BF3-82BB-974EC9B38A9B}" type="sibTrans" cxnId="{62A9757E-9786-4815-A086-989AD97459DC}">
      <dgm:prSet/>
      <dgm:spPr/>
      <dgm:t>
        <a:bodyPr/>
        <a:lstStyle/>
        <a:p>
          <a:endParaRPr lang="en-US"/>
        </a:p>
      </dgm:t>
    </dgm:pt>
    <dgm:pt modelId="{DE6C7D4D-97FB-4D02-B1B4-7AAE3111E445}" type="pres">
      <dgm:prSet presAssocID="{5AD348F2-0579-4BBD-9F63-B0A63A8CAB6D}" presName="linear" presStyleCnt="0">
        <dgm:presLayoutVars>
          <dgm:animLvl val="lvl"/>
          <dgm:resizeHandles val="exact"/>
        </dgm:presLayoutVars>
      </dgm:prSet>
      <dgm:spPr/>
      <dgm:t>
        <a:bodyPr/>
        <a:lstStyle/>
        <a:p>
          <a:endParaRPr lang="it-IT"/>
        </a:p>
      </dgm:t>
    </dgm:pt>
    <dgm:pt modelId="{ACA109C2-5B5E-4407-BD1E-BBFE16E261E1}" type="pres">
      <dgm:prSet presAssocID="{A0767E5A-B179-4361-9D2D-3AFA08D8A324}" presName="parentText" presStyleLbl="node1" presStyleIdx="0" presStyleCnt="6">
        <dgm:presLayoutVars>
          <dgm:chMax val="0"/>
          <dgm:bulletEnabled val="1"/>
        </dgm:presLayoutVars>
      </dgm:prSet>
      <dgm:spPr/>
      <dgm:t>
        <a:bodyPr/>
        <a:lstStyle/>
        <a:p>
          <a:endParaRPr lang="it-IT"/>
        </a:p>
      </dgm:t>
    </dgm:pt>
    <dgm:pt modelId="{CD9F1B01-601B-40EA-8EF9-3BAF0D8B6683}" type="pres">
      <dgm:prSet presAssocID="{C298362F-C1A5-460E-93F9-12524ED8FB6C}" presName="spacer" presStyleCnt="0"/>
      <dgm:spPr/>
    </dgm:pt>
    <dgm:pt modelId="{65689D84-3E52-45B3-A752-274C1185B618}" type="pres">
      <dgm:prSet presAssocID="{522870A7-E1BB-4FCF-9A7A-39F3EB2069A0}" presName="parentText" presStyleLbl="node1" presStyleIdx="1" presStyleCnt="6">
        <dgm:presLayoutVars>
          <dgm:chMax val="0"/>
          <dgm:bulletEnabled val="1"/>
        </dgm:presLayoutVars>
      </dgm:prSet>
      <dgm:spPr/>
      <dgm:t>
        <a:bodyPr/>
        <a:lstStyle/>
        <a:p>
          <a:endParaRPr lang="it-IT"/>
        </a:p>
      </dgm:t>
    </dgm:pt>
    <dgm:pt modelId="{2DB53EDB-EF73-4D6B-9778-9007488E0A3C}" type="pres">
      <dgm:prSet presAssocID="{51C37AAD-E4A0-4280-8E2F-016206A7A062}" presName="spacer" presStyleCnt="0"/>
      <dgm:spPr/>
    </dgm:pt>
    <dgm:pt modelId="{F42D2D22-DEEA-4C10-8991-69AA0C0C89D3}" type="pres">
      <dgm:prSet presAssocID="{55920A8D-0748-43E9-8A67-F67F60883FC7}" presName="parentText" presStyleLbl="node1" presStyleIdx="2" presStyleCnt="6">
        <dgm:presLayoutVars>
          <dgm:chMax val="0"/>
          <dgm:bulletEnabled val="1"/>
        </dgm:presLayoutVars>
      </dgm:prSet>
      <dgm:spPr/>
      <dgm:t>
        <a:bodyPr/>
        <a:lstStyle/>
        <a:p>
          <a:endParaRPr lang="it-IT"/>
        </a:p>
      </dgm:t>
    </dgm:pt>
    <dgm:pt modelId="{653A9513-3BEC-4DE8-9A7B-219B410CA9A2}" type="pres">
      <dgm:prSet presAssocID="{6E8A48A2-3D31-45E8-9AF1-D68A6DDFD65F}" presName="spacer" presStyleCnt="0"/>
      <dgm:spPr/>
    </dgm:pt>
    <dgm:pt modelId="{45B27471-F4C9-4C48-ACF1-EB787318222F}" type="pres">
      <dgm:prSet presAssocID="{1831151E-70CA-4453-B1AB-D254BE4CD88A}" presName="parentText" presStyleLbl="node1" presStyleIdx="3" presStyleCnt="6">
        <dgm:presLayoutVars>
          <dgm:chMax val="0"/>
          <dgm:bulletEnabled val="1"/>
        </dgm:presLayoutVars>
      </dgm:prSet>
      <dgm:spPr/>
      <dgm:t>
        <a:bodyPr/>
        <a:lstStyle/>
        <a:p>
          <a:endParaRPr lang="it-IT"/>
        </a:p>
      </dgm:t>
    </dgm:pt>
    <dgm:pt modelId="{BB0E65B3-78DC-41C3-819F-8A2E8952DD7C}" type="pres">
      <dgm:prSet presAssocID="{A633D762-AA6C-4F22-BBBF-E950C0E7E7CF}" presName="spacer" presStyleCnt="0"/>
      <dgm:spPr/>
    </dgm:pt>
    <dgm:pt modelId="{B634C835-961A-4EEA-B73B-9AE3B5E26CDD}" type="pres">
      <dgm:prSet presAssocID="{391515CC-C2B4-476C-9B51-C5B3C67CC32D}" presName="parentText" presStyleLbl="node1" presStyleIdx="4" presStyleCnt="6">
        <dgm:presLayoutVars>
          <dgm:chMax val="0"/>
          <dgm:bulletEnabled val="1"/>
        </dgm:presLayoutVars>
      </dgm:prSet>
      <dgm:spPr/>
      <dgm:t>
        <a:bodyPr/>
        <a:lstStyle/>
        <a:p>
          <a:endParaRPr lang="it-IT"/>
        </a:p>
      </dgm:t>
    </dgm:pt>
    <dgm:pt modelId="{5B5B4040-DE62-408B-95A4-AEB7D24B2655}" type="pres">
      <dgm:prSet presAssocID="{6204CE25-7BB7-4D95-8148-D28162551F0E}" presName="spacer" presStyleCnt="0"/>
      <dgm:spPr/>
    </dgm:pt>
    <dgm:pt modelId="{B02B3F0D-3314-42E2-B066-734228B54EC2}" type="pres">
      <dgm:prSet presAssocID="{0585A741-ECBB-4243-9029-5B33467E3C95}" presName="parentText" presStyleLbl="node1" presStyleIdx="5" presStyleCnt="6" custLinFactNeighborX="13729">
        <dgm:presLayoutVars>
          <dgm:chMax val="0"/>
          <dgm:bulletEnabled val="1"/>
        </dgm:presLayoutVars>
      </dgm:prSet>
      <dgm:spPr/>
      <dgm:t>
        <a:bodyPr/>
        <a:lstStyle/>
        <a:p>
          <a:endParaRPr lang="it-IT"/>
        </a:p>
      </dgm:t>
    </dgm:pt>
  </dgm:ptLst>
  <dgm:cxnLst>
    <dgm:cxn modelId="{7DB4325C-BB36-4F33-B6EA-24B7107A11DB}" type="presOf" srcId="{1831151E-70CA-4453-B1AB-D254BE4CD88A}" destId="{45B27471-F4C9-4C48-ACF1-EB787318222F}" srcOrd="0" destOrd="0" presId="urn:microsoft.com/office/officeart/2005/8/layout/vList2"/>
    <dgm:cxn modelId="{D85F3FF2-9C1F-41D8-A546-53F7353C15D9}" srcId="{5AD348F2-0579-4BBD-9F63-B0A63A8CAB6D}" destId="{522870A7-E1BB-4FCF-9A7A-39F3EB2069A0}" srcOrd="1" destOrd="0" parTransId="{74D65FA0-F610-4A88-9553-EB47CEA7DE72}" sibTransId="{51C37AAD-E4A0-4280-8E2F-016206A7A062}"/>
    <dgm:cxn modelId="{4B4784BC-C3D4-4E68-8410-66F537FC15EF}" srcId="{5AD348F2-0579-4BBD-9F63-B0A63A8CAB6D}" destId="{A0767E5A-B179-4361-9D2D-3AFA08D8A324}" srcOrd="0" destOrd="0" parTransId="{4F2F4B80-E63C-4945-9EAF-FFA01E4F36FE}" sibTransId="{C298362F-C1A5-460E-93F9-12524ED8FB6C}"/>
    <dgm:cxn modelId="{7FAD7AE0-12FB-420B-9233-E2A2038DAC69}" type="presOf" srcId="{0585A741-ECBB-4243-9029-5B33467E3C95}" destId="{B02B3F0D-3314-42E2-B066-734228B54EC2}" srcOrd="0" destOrd="0" presId="urn:microsoft.com/office/officeart/2005/8/layout/vList2"/>
    <dgm:cxn modelId="{1503B28D-108D-41CB-84F8-861052CD693C}" type="presOf" srcId="{391515CC-C2B4-476C-9B51-C5B3C67CC32D}" destId="{B634C835-961A-4EEA-B73B-9AE3B5E26CDD}" srcOrd="0" destOrd="0" presId="urn:microsoft.com/office/officeart/2005/8/layout/vList2"/>
    <dgm:cxn modelId="{24701C0B-FA6D-4472-B75D-C79F8A7A7401}" srcId="{5AD348F2-0579-4BBD-9F63-B0A63A8CAB6D}" destId="{391515CC-C2B4-476C-9B51-C5B3C67CC32D}" srcOrd="4" destOrd="0" parTransId="{DDFB1B60-7320-45CD-952C-4F063BEE7735}" sibTransId="{6204CE25-7BB7-4D95-8148-D28162551F0E}"/>
    <dgm:cxn modelId="{AC53C8C2-337F-4BB2-87B9-32897DCFCEE7}" srcId="{5AD348F2-0579-4BBD-9F63-B0A63A8CAB6D}" destId="{55920A8D-0748-43E9-8A67-F67F60883FC7}" srcOrd="2" destOrd="0" parTransId="{D43E69BF-F9A2-4143-9BDA-B4842DDC2E5F}" sibTransId="{6E8A48A2-3D31-45E8-9AF1-D68A6DDFD65F}"/>
    <dgm:cxn modelId="{AF3E5CC5-19AB-45C0-99F6-F37919F53E3C}" srcId="{5AD348F2-0579-4BBD-9F63-B0A63A8CAB6D}" destId="{1831151E-70CA-4453-B1AB-D254BE4CD88A}" srcOrd="3" destOrd="0" parTransId="{1BCBE79C-8BA6-4B50-A7CA-824FC73DE430}" sibTransId="{A633D762-AA6C-4F22-BBBF-E950C0E7E7CF}"/>
    <dgm:cxn modelId="{62A9757E-9786-4815-A086-989AD97459DC}" srcId="{5AD348F2-0579-4BBD-9F63-B0A63A8CAB6D}" destId="{0585A741-ECBB-4243-9029-5B33467E3C95}" srcOrd="5" destOrd="0" parTransId="{2B9C493C-19D4-44BC-9724-4062EBC81730}" sibTransId="{813A6F97-DC99-4BF3-82BB-974EC9B38A9B}"/>
    <dgm:cxn modelId="{2276328E-30B4-4F27-B244-8BEF0B953A8A}" type="presOf" srcId="{522870A7-E1BB-4FCF-9A7A-39F3EB2069A0}" destId="{65689D84-3E52-45B3-A752-274C1185B618}" srcOrd="0" destOrd="0" presId="urn:microsoft.com/office/officeart/2005/8/layout/vList2"/>
    <dgm:cxn modelId="{E5AD24EA-FD52-477D-A3ED-543B7C86028F}" type="presOf" srcId="{A0767E5A-B179-4361-9D2D-3AFA08D8A324}" destId="{ACA109C2-5B5E-4407-BD1E-BBFE16E261E1}" srcOrd="0" destOrd="0" presId="urn:microsoft.com/office/officeart/2005/8/layout/vList2"/>
    <dgm:cxn modelId="{BDECE55B-7FDE-4151-8CA1-661285CBC771}" type="presOf" srcId="{5AD348F2-0579-4BBD-9F63-B0A63A8CAB6D}" destId="{DE6C7D4D-97FB-4D02-B1B4-7AAE3111E445}" srcOrd="0" destOrd="0" presId="urn:microsoft.com/office/officeart/2005/8/layout/vList2"/>
    <dgm:cxn modelId="{59155DC8-81C1-4F19-89A5-C264ECB9BAD2}" type="presOf" srcId="{55920A8D-0748-43E9-8A67-F67F60883FC7}" destId="{F42D2D22-DEEA-4C10-8991-69AA0C0C89D3}" srcOrd="0" destOrd="0" presId="urn:microsoft.com/office/officeart/2005/8/layout/vList2"/>
    <dgm:cxn modelId="{A03B7697-A4BD-4DD2-814A-59D97E77EAA2}" type="presParOf" srcId="{DE6C7D4D-97FB-4D02-B1B4-7AAE3111E445}" destId="{ACA109C2-5B5E-4407-BD1E-BBFE16E261E1}" srcOrd="0" destOrd="0" presId="urn:microsoft.com/office/officeart/2005/8/layout/vList2"/>
    <dgm:cxn modelId="{F9C5EAFC-EA04-4039-9FA1-E4909CF6C53F}" type="presParOf" srcId="{DE6C7D4D-97FB-4D02-B1B4-7AAE3111E445}" destId="{CD9F1B01-601B-40EA-8EF9-3BAF0D8B6683}" srcOrd="1" destOrd="0" presId="urn:microsoft.com/office/officeart/2005/8/layout/vList2"/>
    <dgm:cxn modelId="{9A7059EF-7C62-493D-A351-9806823C73DF}" type="presParOf" srcId="{DE6C7D4D-97FB-4D02-B1B4-7AAE3111E445}" destId="{65689D84-3E52-45B3-A752-274C1185B618}" srcOrd="2" destOrd="0" presId="urn:microsoft.com/office/officeart/2005/8/layout/vList2"/>
    <dgm:cxn modelId="{3F079E73-0921-497E-BFFF-62A0BFAA809E}" type="presParOf" srcId="{DE6C7D4D-97FB-4D02-B1B4-7AAE3111E445}" destId="{2DB53EDB-EF73-4D6B-9778-9007488E0A3C}" srcOrd="3" destOrd="0" presId="urn:microsoft.com/office/officeart/2005/8/layout/vList2"/>
    <dgm:cxn modelId="{23127DD7-B010-4A95-9825-29485A117A2A}" type="presParOf" srcId="{DE6C7D4D-97FB-4D02-B1B4-7AAE3111E445}" destId="{F42D2D22-DEEA-4C10-8991-69AA0C0C89D3}" srcOrd="4" destOrd="0" presId="urn:microsoft.com/office/officeart/2005/8/layout/vList2"/>
    <dgm:cxn modelId="{8C13B940-EFF7-42A6-A914-0959077F2647}" type="presParOf" srcId="{DE6C7D4D-97FB-4D02-B1B4-7AAE3111E445}" destId="{653A9513-3BEC-4DE8-9A7B-219B410CA9A2}" srcOrd="5" destOrd="0" presId="urn:microsoft.com/office/officeart/2005/8/layout/vList2"/>
    <dgm:cxn modelId="{D286FABF-AE05-4A43-9EE9-8928BABF44F5}" type="presParOf" srcId="{DE6C7D4D-97FB-4D02-B1B4-7AAE3111E445}" destId="{45B27471-F4C9-4C48-ACF1-EB787318222F}" srcOrd="6" destOrd="0" presId="urn:microsoft.com/office/officeart/2005/8/layout/vList2"/>
    <dgm:cxn modelId="{006F25B5-5883-4255-9413-DF1982F0C11E}" type="presParOf" srcId="{DE6C7D4D-97FB-4D02-B1B4-7AAE3111E445}" destId="{BB0E65B3-78DC-41C3-819F-8A2E8952DD7C}" srcOrd="7" destOrd="0" presId="urn:microsoft.com/office/officeart/2005/8/layout/vList2"/>
    <dgm:cxn modelId="{51235BE8-6BB9-4CD1-9F73-D14C17C16EBB}" type="presParOf" srcId="{DE6C7D4D-97FB-4D02-B1B4-7AAE3111E445}" destId="{B634C835-961A-4EEA-B73B-9AE3B5E26CDD}" srcOrd="8" destOrd="0" presId="urn:microsoft.com/office/officeart/2005/8/layout/vList2"/>
    <dgm:cxn modelId="{997E05BB-FC74-4837-A795-9AA9BEE34497}" type="presParOf" srcId="{DE6C7D4D-97FB-4D02-B1B4-7AAE3111E445}" destId="{5B5B4040-DE62-408B-95A4-AEB7D24B2655}" srcOrd="9" destOrd="0" presId="urn:microsoft.com/office/officeart/2005/8/layout/vList2"/>
    <dgm:cxn modelId="{D6432F4A-BB93-4935-857A-66BA240680C5}" type="presParOf" srcId="{DE6C7D4D-97FB-4D02-B1B4-7AAE3111E445}" destId="{B02B3F0D-3314-42E2-B066-734228B54EC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603E-B5B1-45D4-A34D-5144723D61A9}"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2EE2E28C-3E88-4AC2-A9AF-45FB01243B07}">
      <dgm:prSet/>
      <dgm:spPr/>
      <dgm:t>
        <a:bodyPr/>
        <a:lstStyle/>
        <a:p>
          <a:r>
            <a:rPr lang="en-US" b="0" i="0"/>
            <a:t>4</a:t>
          </a:r>
          <a:endParaRPr lang="en-US"/>
        </a:p>
      </dgm:t>
    </dgm:pt>
    <dgm:pt modelId="{0A296A99-964B-4539-8315-EABF3F12C520}" type="parTrans" cxnId="{C3DC506E-B531-46B5-9AEF-CFC8800DFD76}">
      <dgm:prSet/>
      <dgm:spPr/>
      <dgm:t>
        <a:bodyPr/>
        <a:lstStyle/>
        <a:p>
          <a:endParaRPr lang="en-US"/>
        </a:p>
      </dgm:t>
    </dgm:pt>
    <dgm:pt modelId="{AA2115B1-DC36-4C97-897B-FAB151953891}" type="sibTrans" cxnId="{C3DC506E-B531-46B5-9AEF-CFC8800DFD76}">
      <dgm:prSet/>
      <dgm:spPr/>
      <dgm:t>
        <a:bodyPr/>
        <a:lstStyle/>
        <a:p>
          <a:endParaRPr lang="en-US"/>
        </a:p>
      </dgm:t>
    </dgm:pt>
    <dgm:pt modelId="{2FC9D2FB-9650-423E-B228-9F715529217D}" type="pres">
      <dgm:prSet presAssocID="{FE6B603E-B5B1-45D4-A34D-5144723D61A9}" presName="Name0" presStyleCnt="0">
        <dgm:presLayoutVars>
          <dgm:dir/>
          <dgm:animLvl val="lvl"/>
          <dgm:resizeHandles val="exact"/>
        </dgm:presLayoutVars>
      </dgm:prSet>
      <dgm:spPr/>
      <dgm:t>
        <a:bodyPr/>
        <a:lstStyle/>
        <a:p>
          <a:endParaRPr lang="it-IT"/>
        </a:p>
      </dgm:t>
    </dgm:pt>
    <dgm:pt modelId="{61AC7D91-EEB5-4994-95EC-160A26163F45}" type="pres">
      <dgm:prSet presAssocID="{2EE2E28C-3E88-4AC2-A9AF-45FB01243B07}" presName="linNode" presStyleCnt="0"/>
      <dgm:spPr/>
    </dgm:pt>
    <dgm:pt modelId="{6440B64A-BB45-4690-A6EA-7AEACC3036A4}" type="pres">
      <dgm:prSet presAssocID="{2EE2E28C-3E88-4AC2-A9AF-45FB01243B07}" presName="parentText" presStyleLbl="node1" presStyleIdx="0" presStyleCnt="1">
        <dgm:presLayoutVars>
          <dgm:chMax val="1"/>
          <dgm:bulletEnabled val="1"/>
        </dgm:presLayoutVars>
      </dgm:prSet>
      <dgm:spPr/>
      <dgm:t>
        <a:bodyPr/>
        <a:lstStyle/>
        <a:p>
          <a:endParaRPr lang="it-IT"/>
        </a:p>
      </dgm:t>
    </dgm:pt>
  </dgm:ptLst>
  <dgm:cxnLst>
    <dgm:cxn modelId="{C3DC506E-B531-46B5-9AEF-CFC8800DFD76}" srcId="{FE6B603E-B5B1-45D4-A34D-5144723D61A9}" destId="{2EE2E28C-3E88-4AC2-A9AF-45FB01243B07}" srcOrd="0" destOrd="0" parTransId="{0A296A99-964B-4539-8315-EABF3F12C520}" sibTransId="{AA2115B1-DC36-4C97-897B-FAB151953891}"/>
    <dgm:cxn modelId="{52B54F6E-7629-4EBD-BF87-F26B576E8CE4}" type="presOf" srcId="{FE6B603E-B5B1-45D4-A34D-5144723D61A9}" destId="{2FC9D2FB-9650-423E-B228-9F715529217D}" srcOrd="0" destOrd="0" presId="urn:microsoft.com/office/officeart/2005/8/layout/vList5"/>
    <dgm:cxn modelId="{0287E560-A878-4AEE-9BA3-61E048DFA452}" type="presOf" srcId="{2EE2E28C-3E88-4AC2-A9AF-45FB01243B07}" destId="{6440B64A-BB45-4690-A6EA-7AEACC3036A4}" srcOrd="0" destOrd="0" presId="urn:microsoft.com/office/officeart/2005/8/layout/vList5"/>
    <dgm:cxn modelId="{EBBDF246-25C2-48B9-A9C6-75ADE6035EB1}" type="presParOf" srcId="{2FC9D2FB-9650-423E-B228-9F715529217D}" destId="{61AC7D91-EEB5-4994-95EC-160A26163F45}" srcOrd="0" destOrd="0" presId="urn:microsoft.com/office/officeart/2005/8/layout/vList5"/>
    <dgm:cxn modelId="{4E4F9BEE-E75F-4992-8ECC-CE4903A35B9F}" type="presParOf" srcId="{61AC7D91-EEB5-4994-95EC-160A26163F45}" destId="{6440B64A-BB45-4690-A6EA-7AEACC3036A4}"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2E8D92-27F3-45F4-8355-84405C9CCC53}"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B0D7468A-1180-4345-AC81-A4B0397FD8E3}">
      <dgm:prSet/>
      <dgm:spPr/>
      <dgm:t>
        <a:bodyPr/>
        <a:lstStyle/>
        <a:p>
          <a:r>
            <a:rPr lang="en-US" b="0" i="0" dirty="0"/>
            <a:t>A slider/menu bar will help users to switch from options in a faster way</a:t>
          </a:r>
          <a:endParaRPr lang="en-US" dirty="0"/>
        </a:p>
      </dgm:t>
    </dgm:pt>
    <dgm:pt modelId="{C7EACAC9-73A0-4EF3-85D0-FA55E7D03E49}" type="parTrans" cxnId="{010CE8FF-DFFD-41D9-B75D-32F95B2B4616}">
      <dgm:prSet/>
      <dgm:spPr/>
      <dgm:t>
        <a:bodyPr/>
        <a:lstStyle/>
        <a:p>
          <a:endParaRPr lang="en-US"/>
        </a:p>
      </dgm:t>
    </dgm:pt>
    <dgm:pt modelId="{3B4947AB-5607-4FF5-BE29-19F7716F5EA2}" type="sibTrans" cxnId="{010CE8FF-DFFD-41D9-B75D-32F95B2B4616}">
      <dgm:prSet/>
      <dgm:spPr/>
      <dgm:t>
        <a:bodyPr/>
        <a:lstStyle/>
        <a:p>
          <a:endParaRPr lang="en-US"/>
        </a:p>
      </dgm:t>
    </dgm:pt>
    <dgm:pt modelId="{DCBB9E75-8AC1-4A35-918B-21B83E113A7E}">
      <dgm:prSet/>
      <dgm:spPr/>
      <dgm:t>
        <a:bodyPr/>
        <a:lstStyle/>
        <a:p>
          <a:r>
            <a:rPr lang="en-US" b="0" i="0" dirty="0"/>
            <a:t>This  will offer more flexibility to the users</a:t>
          </a:r>
          <a:endParaRPr lang="en-US" dirty="0"/>
        </a:p>
      </dgm:t>
    </dgm:pt>
    <dgm:pt modelId="{411F4048-0469-4E49-9651-5E00D2E12B5B}" type="parTrans" cxnId="{15ACBDA4-56D1-49D6-A623-687B4BB90816}">
      <dgm:prSet/>
      <dgm:spPr/>
      <dgm:t>
        <a:bodyPr/>
        <a:lstStyle/>
        <a:p>
          <a:endParaRPr lang="en-US"/>
        </a:p>
      </dgm:t>
    </dgm:pt>
    <dgm:pt modelId="{261F27EE-F08F-41C6-BEE6-CEEAB6754710}" type="sibTrans" cxnId="{15ACBDA4-56D1-49D6-A623-687B4BB90816}">
      <dgm:prSet/>
      <dgm:spPr/>
      <dgm:t>
        <a:bodyPr/>
        <a:lstStyle/>
        <a:p>
          <a:endParaRPr lang="en-US"/>
        </a:p>
      </dgm:t>
    </dgm:pt>
    <dgm:pt modelId="{13842BD3-0404-48F3-A637-1AA3D32B6013}" type="pres">
      <dgm:prSet presAssocID="{7D2E8D92-27F3-45F4-8355-84405C9CCC53}" presName="linear" presStyleCnt="0">
        <dgm:presLayoutVars>
          <dgm:animLvl val="lvl"/>
          <dgm:resizeHandles val="exact"/>
        </dgm:presLayoutVars>
      </dgm:prSet>
      <dgm:spPr/>
      <dgm:t>
        <a:bodyPr/>
        <a:lstStyle/>
        <a:p>
          <a:endParaRPr lang="it-IT"/>
        </a:p>
      </dgm:t>
    </dgm:pt>
    <dgm:pt modelId="{756184A9-1D8D-436F-AF0F-23577405BD60}" type="pres">
      <dgm:prSet presAssocID="{B0D7468A-1180-4345-AC81-A4B0397FD8E3}" presName="parentText" presStyleLbl="node1" presStyleIdx="0" presStyleCnt="2">
        <dgm:presLayoutVars>
          <dgm:chMax val="0"/>
          <dgm:bulletEnabled val="1"/>
        </dgm:presLayoutVars>
      </dgm:prSet>
      <dgm:spPr/>
      <dgm:t>
        <a:bodyPr/>
        <a:lstStyle/>
        <a:p>
          <a:endParaRPr lang="it-IT"/>
        </a:p>
      </dgm:t>
    </dgm:pt>
    <dgm:pt modelId="{3D8F27A9-5AA2-48F1-BC21-6FBF25FD6361}" type="pres">
      <dgm:prSet presAssocID="{3B4947AB-5607-4FF5-BE29-19F7716F5EA2}" presName="spacer" presStyleCnt="0"/>
      <dgm:spPr/>
    </dgm:pt>
    <dgm:pt modelId="{EAD631A7-55F2-4674-AD7D-FC1C7BF1C5EE}" type="pres">
      <dgm:prSet presAssocID="{DCBB9E75-8AC1-4A35-918B-21B83E113A7E}" presName="parentText" presStyleLbl="node1" presStyleIdx="1" presStyleCnt="2">
        <dgm:presLayoutVars>
          <dgm:chMax val="0"/>
          <dgm:bulletEnabled val="1"/>
        </dgm:presLayoutVars>
      </dgm:prSet>
      <dgm:spPr/>
      <dgm:t>
        <a:bodyPr/>
        <a:lstStyle/>
        <a:p>
          <a:endParaRPr lang="it-IT"/>
        </a:p>
      </dgm:t>
    </dgm:pt>
  </dgm:ptLst>
  <dgm:cxnLst>
    <dgm:cxn modelId="{9A1FB62E-E687-4832-98AE-005E36ECBC11}" type="presOf" srcId="{DCBB9E75-8AC1-4A35-918B-21B83E113A7E}" destId="{EAD631A7-55F2-4674-AD7D-FC1C7BF1C5EE}" srcOrd="0" destOrd="0" presId="urn:microsoft.com/office/officeart/2005/8/layout/vList2"/>
    <dgm:cxn modelId="{AC861C66-34EF-4558-8981-B48FAADD8370}" type="presOf" srcId="{B0D7468A-1180-4345-AC81-A4B0397FD8E3}" destId="{756184A9-1D8D-436F-AF0F-23577405BD60}" srcOrd="0" destOrd="0" presId="urn:microsoft.com/office/officeart/2005/8/layout/vList2"/>
    <dgm:cxn modelId="{15ACBDA4-56D1-49D6-A623-687B4BB90816}" srcId="{7D2E8D92-27F3-45F4-8355-84405C9CCC53}" destId="{DCBB9E75-8AC1-4A35-918B-21B83E113A7E}" srcOrd="1" destOrd="0" parTransId="{411F4048-0469-4E49-9651-5E00D2E12B5B}" sibTransId="{261F27EE-F08F-41C6-BEE6-CEEAB6754710}"/>
    <dgm:cxn modelId="{010CE8FF-DFFD-41D9-B75D-32F95B2B4616}" srcId="{7D2E8D92-27F3-45F4-8355-84405C9CCC53}" destId="{B0D7468A-1180-4345-AC81-A4B0397FD8E3}" srcOrd="0" destOrd="0" parTransId="{C7EACAC9-73A0-4EF3-85D0-FA55E7D03E49}" sibTransId="{3B4947AB-5607-4FF5-BE29-19F7716F5EA2}"/>
    <dgm:cxn modelId="{0C8D24DB-C042-4128-9FFF-8ED80FDF65FC}" type="presOf" srcId="{7D2E8D92-27F3-45F4-8355-84405C9CCC53}" destId="{13842BD3-0404-48F3-A637-1AA3D32B6013}" srcOrd="0" destOrd="0" presId="urn:microsoft.com/office/officeart/2005/8/layout/vList2"/>
    <dgm:cxn modelId="{652EF85B-BEA8-4529-BA41-E25EA58870C9}" type="presParOf" srcId="{13842BD3-0404-48F3-A637-1AA3D32B6013}" destId="{756184A9-1D8D-436F-AF0F-23577405BD60}" srcOrd="0" destOrd="0" presId="urn:microsoft.com/office/officeart/2005/8/layout/vList2"/>
    <dgm:cxn modelId="{5912D496-7633-4E9E-9814-14C97100118A}" type="presParOf" srcId="{13842BD3-0404-48F3-A637-1AA3D32B6013}" destId="{3D8F27A9-5AA2-48F1-BC21-6FBF25FD6361}" srcOrd="1" destOrd="0" presId="urn:microsoft.com/office/officeart/2005/8/layout/vList2"/>
    <dgm:cxn modelId="{EBDAA42C-42D7-4388-B43A-C2D2245DBC99}" type="presParOf" srcId="{13842BD3-0404-48F3-A637-1AA3D32B6013}" destId="{EAD631A7-55F2-4674-AD7D-FC1C7BF1C5E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792D1F5-47F0-4CC4-90E0-4D0AEB01FE49}"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6F219086-A127-4069-973B-08C8DD86ED31}">
      <dgm:prSet/>
      <dgm:spPr/>
      <dgm:t>
        <a:bodyPr/>
        <a:lstStyle/>
        <a:p>
          <a:r>
            <a:rPr lang="en-US" b="0" i="0"/>
            <a:t>6</a:t>
          </a:r>
          <a:endParaRPr lang="en-US"/>
        </a:p>
      </dgm:t>
    </dgm:pt>
    <dgm:pt modelId="{D6F68040-B4C8-4195-B6E9-C6AA15CF9952}" type="parTrans" cxnId="{18138F81-4396-4F06-AFE3-EB9660A210C7}">
      <dgm:prSet/>
      <dgm:spPr/>
      <dgm:t>
        <a:bodyPr/>
        <a:lstStyle/>
        <a:p>
          <a:endParaRPr lang="en-US"/>
        </a:p>
      </dgm:t>
    </dgm:pt>
    <dgm:pt modelId="{5281F981-EA0D-4153-B696-0C5B2F80EA96}" type="sibTrans" cxnId="{18138F81-4396-4F06-AFE3-EB9660A210C7}">
      <dgm:prSet/>
      <dgm:spPr/>
      <dgm:t>
        <a:bodyPr/>
        <a:lstStyle/>
        <a:p>
          <a:endParaRPr lang="en-US"/>
        </a:p>
      </dgm:t>
    </dgm:pt>
    <dgm:pt modelId="{F610948C-E1A9-479E-902B-9E8D172FDDE3}" type="pres">
      <dgm:prSet presAssocID="{E792D1F5-47F0-4CC4-90E0-4D0AEB01FE49}" presName="Name0" presStyleCnt="0">
        <dgm:presLayoutVars>
          <dgm:dir/>
          <dgm:animLvl val="lvl"/>
          <dgm:resizeHandles val="exact"/>
        </dgm:presLayoutVars>
      </dgm:prSet>
      <dgm:spPr/>
      <dgm:t>
        <a:bodyPr/>
        <a:lstStyle/>
        <a:p>
          <a:endParaRPr lang="it-IT"/>
        </a:p>
      </dgm:t>
    </dgm:pt>
    <dgm:pt modelId="{A7CB5658-E2FC-4713-A3AD-F5AE8F9127B4}" type="pres">
      <dgm:prSet presAssocID="{6F219086-A127-4069-973B-08C8DD86ED31}" presName="linNode" presStyleCnt="0"/>
      <dgm:spPr/>
    </dgm:pt>
    <dgm:pt modelId="{8D41EC81-E427-4B03-AC87-D6F6E6CBC931}" type="pres">
      <dgm:prSet presAssocID="{6F219086-A127-4069-973B-08C8DD86ED31}" presName="parentText" presStyleLbl="node1" presStyleIdx="0" presStyleCnt="1">
        <dgm:presLayoutVars>
          <dgm:chMax val="1"/>
          <dgm:bulletEnabled val="1"/>
        </dgm:presLayoutVars>
      </dgm:prSet>
      <dgm:spPr/>
      <dgm:t>
        <a:bodyPr/>
        <a:lstStyle/>
        <a:p>
          <a:endParaRPr lang="it-IT"/>
        </a:p>
      </dgm:t>
    </dgm:pt>
  </dgm:ptLst>
  <dgm:cxnLst>
    <dgm:cxn modelId="{18138F81-4396-4F06-AFE3-EB9660A210C7}" srcId="{E792D1F5-47F0-4CC4-90E0-4D0AEB01FE49}" destId="{6F219086-A127-4069-973B-08C8DD86ED31}" srcOrd="0" destOrd="0" parTransId="{D6F68040-B4C8-4195-B6E9-C6AA15CF9952}" sibTransId="{5281F981-EA0D-4153-B696-0C5B2F80EA96}"/>
    <dgm:cxn modelId="{468E70B9-22F0-462D-B622-8A58EF33B720}" type="presOf" srcId="{E792D1F5-47F0-4CC4-90E0-4D0AEB01FE49}" destId="{F610948C-E1A9-479E-902B-9E8D172FDDE3}" srcOrd="0" destOrd="0" presId="urn:microsoft.com/office/officeart/2005/8/layout/vList5"/>
    <dgm:cxn modelId="{3BA00C5C-F35E-4ADE-BCAD-20C2C136A27E}" type="presOf" srcId="{6F219086-A127-4069-973B-08C8DD86ED31}" destId="{8D41EC81-E427-4B03-AC87-D6F6E6CBC931}" srcOrd="0" destOrd="0" presId="urn:microsoft.com/office/officeart/2005/8/layout/vList5"/>
    <dgm:cxn modelId="{4C6F3649-798E-4370-A3C9-27C3F6612DC2}" type="presParOf" srcId="{F610948C-E1A9-479E-902B-9E8D172FDDE3}" destId="{A7CB5658-E2FC-4713-A3AD-F5AE8F9127B4}" srcOrd="0" destOrd="0" presId="urn:microsoft.com/office/officeart/2005/8/layout/vList5"/>
    <dgm:cxn modelId="{3454EE62-73E4-49DD-AE3A-8DFC6A3FD5DA}" type="presParOf" srcId="{A7CB5658-E2FC-4713-A3AD-F5AE8F9127B4}" destId="{8D41EC81-E427-4B03-AC87-D6F6E6CBC931}"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F2483-E78A-4EAA-B67D-0B01AD0B78BF}">
      <dsp:nvSpPr>
        <dsp:cNvPr id="0" name=""/>
        <dsp:cNvSpPr/>
      </dsp:nvSpPr>
      <dsp:spPr>
        <a:xfrm>
          <a:off x="176373" y="0"/>
          <a:ext cx="198420"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dirty="0"/>
            <a:t>1</a:t>
          </a:r>
          <a:endParaRPr lang="en-US" sz="1200" kern="1200" dirty="0"/>
        </a:p>
      </dsp:txBody>
      <dsp:txXfrm>
        <a:off x="186059" y="9686"/>
        <a:ext cx="179048" cy="3584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92685-8414-4A28-B06D-8DF2E2CDAAA3}">
      <dsp:nvSpPr>
        <dsp:cNvPr id="0" name=""/>
        <dsp:cNvSpPr/>
      </dsp:nvSpPr>
      <dsp:spPr>
        <a:xfrm>
          <a:off x="0" y="23373"/>
          <a:ext cx="4995334" cy="675327"/>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a:t>Firebase is used as the database of the application. </a:t>
          </a:r>
          <a:endParaRPr lang="en-US" sz="1700" kern="1200"/>
        </a:p>
      </dsp:txBody>
      <dsp:txXfrm>
        <a:off x="32967" y="56340"/>
        <a:ext cx="4929400" cy="609393"/>
      </dsp:txXfrm>
    </dsp:sp>
    <dsp:sp modelId="{25FAE239-51AA-4B86-B948-6BEAF32874F4}">
      <dsp:nvSpPr>
        <dsp:cNvPr id="0" name=""/>
        <dsp:cNvSpPr/>
      </dsp:nvSpPr>
      <dsp:spPr>
        <a:xfrm>
          <a:off x="0" y="752614"/>
          <a:ext cx="4995334" cy="675327"/>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a:t>We need to store users data for further uses and login as well</a:t>
          </a:r>
          <a:r>
            <a:rPr lang="en-US" sz="1700" kern="1200"/>
            <a:t>. </a:t>
          </a:r>
        </a:p>
      </dsp:txBody>
      <dsp:txXfrm>
        <a:off x="32967" y="785581"/>
        <a:ext cx="4929400" cy="6093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8A254-424A-46DD-B7D5-7F3488B61EDA}">
      <dsp:nvSpPr>
        <dsp:cNvPr id="0" name=""/>
        <dsp:cNvSpPr/>
      </dsp:nvSpPr>
      <dsp:spPr>
        <a:xfrm>
          <a:off x="176373" y="0"/>
          <a:ext cx="198420"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a:t>7</a:t>
          </a:r>
          <a:endParaRPr lang="en-US" sz="1200" kern="1200"/>
        </a:p>
      </dsp:txBody>
      <dsp:txXfrm>
        <a:off x="186059" y="9686"/>
        <a:ext cx="179048" cy="35845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8E7C4-C144-4CAD-B918-FA088805E0BD}">
      <dsp:nvSpPr>
        <dsp:cNvPr id="0" name=""/>
        <dsp:cNvSpPr/>
      </dsp:nvSpPr>
      <dsp:spPr>
        <a:xfrm>
          <a:off x="0" y="23728"/>
          <a:ext cx="4995332" cy="71604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a:t>Worldwide covid updates can be showed in the app through this option</a:t>
          </a:r>
          <a:endParaRPr lang="en-US" sz="1800" kern="1200"/>
        </a:p>
      </dsp:txBody>
      <dsp:txXfrm>
        <a:off x="34954" y="58682"/>
        <a:ext cx="4925424" cy="646132"/>
      </dsp:txXfrm>
    </dsp:sp>
    <dsp:sp modelId="{A4AD30F5-8D82-45B3-B69C-6DB3887C70B6}">
      <dsp:nvSpPr>
        <dsp:cNvPr id="0" name=""/>
        <dsp:cNvSpPr/>
      </dsp:nvSpPr>
      <dsp:spPr>
        <a:xfrm>
          <a:off x="0" y="791608"/>
          <a:ext cx="4995332" cy="71604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a:t>Details can be searched by regions also</a:t>
          </a:r>
          <a:endParaRPr lang="en-US" sz="1800" kern="1200"/>
        </a:p>
      </dsp:txBody>
      <dsp:txXfrm>
        <a:off x="34954" y="826562"/>
        <a:ext cx="4925424" cy="6461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8BF20-6092-4E66-B847-CDFB335BCE3A}">
      <dsp:nvSpPr>
        <dsp:cNvPr id="0" name=""/>
        <dsp:cNvSpPr/>
      </dsp:nvSpPr>
      <dsp:spPr>
        <a:xfrm>
          <a:off x="176373" y="0"/>
          <a:ext cx="198420"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a:t>8</a:t>
          </a:r>
          <a:endParaRPr lang="en-US" sz="1200" kern="1200"/>
        </a:p>
      </dsp:txBody>
      <dsp:txXfrm>
        <a:off x="186059" y="9686"/>
        <a:ext cx="179048" cy="3584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81055-A68C-4B5F-A4D7-8A1F4D0035BF}">
      <dsp:nvSpPr>
        <dsp:cNvPr id="0" name=""/>
        <dsp:cNvSpPr/>
      </dsp:nvSpPr>
      <dsp:spPr>
        <a:xfrm>
          <a:off x="0" y="28326"/>
          <a:ext cx="4995334" cy="675327"/>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a:t>Can easily calculate the BMI to maintain good health</a:t>
          </a:r>
          <a:endParaRPr lang="en-US" sz="1700" kern="1200"/>
        </a:p>
      </dsp:txBody>
      <dsp:txXfrm>
        <a:off x="32967" y="61293"/>
        <a:ext cx="4929400" cy="609393"/>
      </dsp:txXfrm>
    </dsp:sp>
    <dsp:sp modelId="{F8381E1E-69DC-4771-B09F-19179C79B7B4}">
      <dsp:nvSpPr>
        <dsp:cNvPr id="0" name=""/>
        <dsp:cNvSpPr/>
      </dsp:nvSpPr>
      <dsp:spPr>
        <a:xfrm>
          <a:off x="0" y="752614"/>
          <a:ext cx="4995334" cy="675327"/>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a:t>Detailed updates of BMI related health hazards can be measured</a:t>
          </a:r>
          <a:endParaRPr lang="en-US" sz="1700" kern="1200" dirty="0"/>
        </a:p>
      </dsp:txBody>
      <dsp:txXfrm>
        <a:off x="32967" y="785581"/>
        <a:ext cx="4929400" cy="60939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408EF-3C1E-47D0-9D9E-E14B048B5256}">
      <dsp:nvSpPr>
        <dsp:cNvPr id="0" name=""/>
        <dsp:cNvSpPr/>
      </dsp:nvSpPr>
      <dsp:spPr>
        <a:xfrm>
          <a:off x="176373" y="0"/>
          <a:ext cx="198420"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dirty="0"/>
            <a:t>9</a:t>
          </a:r>
          <a:endParaRPr lang="en-US" sz="1200" kern="1200" dirty="0"/>
        </a:p>
      </dsp:txBody>
      <dsp:txXfrm>
        <a:off x="186059" y="9686"/>
        <a:ext cx="179048" cy="35845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27824-75C0-4F6B-A3AD-8A2092C88989}">
      <dsp:nvSpPr>
        <dsp:cNvPr id="0" name=""/>
        <dsp:cNvSpPr/>
      </dsp:nvSpPr>
      <dsp:spPr>
        <a:xfrm>
          <a:off x="148829" y="0"/>
          <a:ext cx="312176"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dirty="0"/>
            <a:t>11</a:t>
          </a:r>
          <a:endParaRPr lang="en-US" sz="1200" kern="1200" dirty="0"/>
        </a:p>
      </dsp:txBody>
      <dsp:txXfrm>
        <a:off x="164068" y="15239"/>
        <a:ext cx="281698" cy="34734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410D7-DCB5-45BD-A7FB-94E6E174115C}">
      <dsp:nvSpPr>
        <dsp:cNvPr id="0" name=""/>
        <dsp:cNvSpPr/>
      </dsp:nvSpPr>
      <dsp:spPr>
        <a:xfrm>
          <a:off x="311580" y="0"/>
          <a:ext cx="350528"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dirty="0"/>
            <a:t>14</a:t>
          </a:r>
          <a:endParaRPr lang="en-US" sz="1200" kern="1200" dirty="0"/>
        </a:p>
      </dsp:txBody>
      <dsp:txXfrm>
        <a:off x="328691" y="17111"/>
        <a:ext cx="316306" cy="343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BF6FB-BA0D-4391-84CB-0FD33726CDE8}">
      <dsp:nvSpPr>
        <dsp:cNvPr id="0" name=""/>
        <dsp:cNvSpPr/>
      </dsp:nvSpPr>
      <dsp:spPr>
        <a:xfrm>
          <a:off x="0" y="14603"/>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Negligence to maintain health guidelines</a:t>
          </a:r>
          <a:endParaRPr lang="en-US" sz="2200" kern="1200" dirty="0"/>
        </a:p>
      </dsp:txBody>
      <dsp:txXfrm>
        <a:off x="25759" y="40362"/>
        <a:ext cx="4945405" cy="476152"/>
      </dsp:txXfrm>
    </dsp:sp>
    <dsp:sp modelId="{FC90C9F3-36DA-4305-A1E0-352211219F62}">
      <dsp:nvSpPr>
        <dsp:cNvPr id="0" name=""/>
        <dsp:cNvSpPr/>
      </dsp:nvSpPr>
      <dsp:spPr>
        <a:xfrm>
          <a:off x="0" y="605634"/>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Inconvenient Communication</a:t>
          </a:r>
          <a:endParaRPr lang="en-US" sz="2200" kern="1200" dirty="0"/>
        </a:p>
      </dsp:txBody>
      <dsp:txXfrm>
        <a:off x="25759" y="631393"/>
        <a:ext cx="4945405" cy="476152"/>
      </dsp:txXfrm>
    </dsp:sp>
    <dsp:sp modelId="{732F452D-ED35-4A73-9F60-1B0FF7845C03}">
      <dsp:nvSpPr>
        <dsp:cNvPr id="0" name=""/>
        <dsp:cNvSpPr/>
      </dsp:nvSpPr>
      <dsp:spPr>
        <a:xfrm>
          <a:off x="0" y="1196664"/>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Not enough health records</a:t>
          </a:r>
          <a:endParaRPr lang="en-US" sz="2200" kern="1200" dirty="0"/>
        </a:p>
      </dsp:txBody>
      <dsp:txXfrm>
        <a:off x="25759" y="1222423"/>
        <a:ext cx="4945405" cy="476152"/>
      </dsp:txXfrm>
    </dsp:sp>
    <dsp:sp modelId="{56224743-D3FC-43A4-AA38-E388A4337682}">
      <dsp:nvSpPr>
        <dsp:cNvPr id="0" name=""/>
        <dsp:cNvSpPr/>
      </dsp:nvSpPr>
      <dsp:spPr>
        <a:xfrm>
          <a:off x="0" y="1787694"/>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Too many crowd</a:t>
          </a:r>
          <a:endParaRPr lang="en-US" sz="2200" kern="1200" dirty="0"/>
        </a:p>
      </dsp:txBody>
      <dsp:txXfrm>
        <a:off x="25759" y="1813453"/>
        <a:ext cx="4945405" cy="476152"/>
      </dsp:txXfrm>
    </dsp:sp>
    <dsp:sp modelId="{150E4633-3CFC-44B8-BBF2-3546F40560D6}">
      <dsp:nvSpPr>
        <dsp:cNvPr id="0" name=""/>
        <dsp:cNvSpPr/>
      </dsp:nvSpPr>
      <dsp:spPr>
        <a:xfrm>
          <a:off x="0" y="2378724"/>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Harassment of the people</a:t>
          </a:r>
          <a:endParaRPr lang="en-US" sz="2200" kern="1200" dirty="0"/>
        </a:p>
      </dsp:txBody>
      <dsp:txXfrm>
        <a:off x="25759" y="2404483"/>
        <a:ext cx="494540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B2761-6620-4570-8F41-FAB37E958FE2}">
      <dsp:nvSpPr>
        <dsp:cNvPr id="0" name=""/>
        <dsp:cNvSpPr/>
      </dsp:nvSpPr>
      <dsp:spPr>
        <a:xfrm>
          <a:off x="176373" y="0"/>
          <a:ext cx="198420"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a:t>3</a:t>
          </a:r>
          <a:endParaRPr lang="en-US" sz="1200" kern="1200"/>
        </a:p>
      </dsp:txBody>
      <dsp:txXfrm>
        <a:off x="186059" y="9686"/>
        <a:ext cx="179048" cy="3584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BF6FB-BA0D-4391-84CB-0FD33726CDE8}">
      <dsp:nvSpPr>
        <dsp:cNvPr id="0" name=""/>
        <dsp:cNvSpPr/>
      </dsp:nvSpPr>
      <dsp:spPr>
        <a:xfrm>
          <a:off x="0" y="14603"/>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dirty="0"/>
            <a:t>Help to Maintain guidelines</a:t>
          </a:r>
          <a:endParaRPr lang="en-US" sz="2200" kern="1200" dirty="0"/>
        </a:p>
      </dsp:txBody>
      <dsp:txXfrm>
        <a:off x="25759" y="40362"/>
        <a:ext cx="4945405" cy="476152"/>
      </dsp:txXfrm>
    </dsp:sp>
    <dsp:sp modelId="{FC90C9F3-36DA-4305-A1E0-352211219F62}">
      <dsp:nvSpPr>
        <dsp:cNvPr id="0" name=""/>
        <dsp:cNvSpPr/>
      </dsp:nvSpPr>
      <dsp:spPr>
        <a:xfrm>
          <a:off x="0" y="605634"/>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dirty="0"/>
            <a:t>Better Communication</a:t>
          </a:r>
          <a:endParaRPr lang="en-US" sz="2200" kern="1200" dirty="0"/>
        </a:p>
      </dsp:txBody>
      <dsp:txXfrm>
        <a:off x="25759" y="631393"/>
        <a:ext cx="4945405" cy="476152"/>
      </dsp:txXfrm>
    </dsp:sp>
    <dsp:sp modelId="{732F452D-ED35-4A73-9F60-1B0FF7845C03}">
      <dsp:nvSpPr>
        <dsp:cNvPr id="0" name=""/>
        <dsp:cNvSpPr/>
      </dsp:nvSpPr>
      <dsp:spPr>
        <a:xfrm>
          <a:off x="0" y="1196664"/>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a:t>Regular Health Monitoring</a:t>
          </a:r>
          <a:endParaRPr lang="en-US" sz="2200" kern="1200"/>
        </a:p>
      </dsp:txBody>
      <dsp:txXfrm>
        <a:off x="25759" y="1222423"/>
        <a:ext cx="4945405" cy="476152"/>
      </dsp:txXfrm>
    </dsp:sp>
    <dsp:sp modelId="{56224743-D3FC-43A4-AA38-E388A4337682}">
      <dsp:nvSpPr>
        <dsp:cNvPr id="0" name=""/>
        <dsp:cNvSpPr/>
      </dsp:nvSpPr>
      <dsp:spPr>
        <a:xfrm>
          <a:off x="0" y="1787694"/>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dirty="0"/>
            <a:t>Faster result during emergencies</a:t>
          </a:r>
          <a:endParaRPr lang="en-US" sz="2200" kern="1200" dirty="0"/>
        </a:p>
      </dsp:txBody>
      <dsp:txXfrm>
        <a:off x="25759" y="1813453"/>
        <a:ext cx="4945405" cy="476152"/>
      </dsp:txXfrm>
    </dsp:sp>
    <dsp:sp modelId="{150E4633-3CFC-44B8-BBF2-3546F40560D6}">
      <dsp:nvSpPr>
        <dsp:cNvPr id="0" name=""/>
        <dsp:cNvSpPr/>
      </dsp:nvSpPr>
      <dsp:spPr>
        <a:xfrm>
          <a:off x="0" y="2378724"/>
          <a:ext cx="4996923" cy="52767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dirty="0"/>
            <a:t>Faster Consultation</a:t>
          </a:r>
          <a:endParaRPr lang="en-US" sz="2200" kern="1200" dirty="0"/>
        </a:p>
      </dsp:txBody>
      <dsp:txXfrm>
        <a:off x="25759" y="2404483"/>
        <a:ext cx="4945405" cy="476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B2761-6620-4570-8F41-FAB37E958FE2}">
      <dsp:nvSpPr>
        <dsp:cNvPr id="0" name=""/>
        <dsp:cNvSpPr/>
      </dsp:nvSpPr>
      <dsp:spPr>
        <a:xfrm>
          <a:off x="176373" y="0"/>
          <a:ext cx="198420"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a:t>3</a:t>
          </a:r>
          <a:endParaRPr lang="en-US" sz="1200" kern="1200"/>
        </a:p>
      </dsp:txBody>
      <dsp:txXfrm>
        <a:off x="186059" y="9686"/>
        <a:ext cx="179048" cy="3584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109C2-5B5E-4407-BD1E-BBFE16E261E1}">
      <dsp:nvSpPr>
        <dsp:cNvPr id="0" name=""/>
        <dsp:cNvSpPr/>
      </dsp:nvSpPr>
      <dsp:spPr>
        <a:xfrm>
          <a:off x="0" y="4001"/>
          <a:ext cx="4995334"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Covid’19 possibilities detection</a:t>
          </a:r>
          <a:endParaRPr lang="en-US" sz="2300" kern="1200" dirty="0"/>
        </a:p>
      </dsp:txBody>
      <dsp:txXfrm>
        <a:off x="26930" y="30931"/>
        <a:ext cx="4941474" cy="497795"/>
      </dsp:txXfrm>
    </dsp:sp>
    <dsp:sp modelId="{65689D84-3E52-45B3-A752-274C1185B618}">
      <dsp:nvSpPr>
        <dsp:cNvPr id="0" name=""/>
        <dsp:cNvSpPr/>
      </dsp:nvSpPr>
      <dsp:spPr>
        <a:xfrm>
          <a:off x="0" y="621896"/>
          <a:ext cx="4995334"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Information about hospitals from map</a:t>
          </a:r>
          <a:endParaRPr lang="en-US" sz="2300" kern="1200" dirty="0"/>
        </a:p>
      </dsp:txBody>
      <dsp:txXfrm>
        <a:off x="26930" y="648826"/>
        <a:ext cx="4941474" cy="497795"/>
      </dsp:txXfrm>
    </dsp:sp>
    <dsp:sp modelId="{F42D2D22-DEEA-4C10-8991-69AA0C0C89D3}">
      <dsp:nvSpPr>
        <dsp:cNvPr id="0" name=""/>
        <dsp:cNvSpPr/>
      </dsp:nvSpPr>
      <dsp:spPr>
        <a:xfrm>
          <a:off x="0" y="1239791"/>
          <a:ext cx="4995334"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Health Record Keeper</a:t>
          </a:r>
          <a:endParaRPr lang="en-US" sz="2300" kern="1200" dirty="0"/>
        </a:p>
      </dsp:txBody>
      <dsp:txXfrm>
        <a:off x="26930" y="1266721"/>
        <a:ext cx="4941474" cy="497795"/>
      </dsp:txXfrm>
    </dsp:sp>
    <dsp:sp modelId="{45B27471-F4C9-4C48-ACF1-EB787318222F}">
      <dsp:nvSpPr>
        <dsp:cNvPr id="0" name=""/>
        <dsp:cNvSpPr/>
      </dsp:nvSpPr>
      <dsp:spPr>
        <a:xfrm>
          <a:off x="0" y="1857687"/>
          <a:ext cx="4995334"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Appointment system</a:t>
          </a:r>
          <a:endParaRPr lang="en-US" sz="2300" kern="1200" dirty="0"/>
        </a:p>
      </dsp:txBody>
      <dsp:txXfrm>
        <a:off x="26930" y="1884617"/>
        <a:ext cx="4941474" cy="497795"/>
      </dsp:txXfrm>
    </dsp:sp>
    <dsp:sp modelId="{B634C835-961A-4EEA-B73B-9AE3B5E26CDD}">
      <dsp:nvSpPr>
        <dsp:cNvPr id="0" name=""/>
        <dsp:cNvSpPr/>
      </dsp:nvSpPr>
      <dsp:spPr>
        <a:xfrm>
          <a:off x="0" y="2475582"/>
          <a:ext cx="4995334"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Plasma Donation platform</a:t>
          </a:r>
          <a:endParaRPr lang="en-US" sz="2300" kern="1200" dirty="0"/>
        </a:p>
      </dsp:txBody>
      <dsp:txXfrm>
        <a:off x="26930" y="2502512"/>
        <a:ext cx="4941474" cy="497795"/>
      </dsp:txXfrm>
    </dsp:sp>
    <dsp:sp modelId="{B02B3F0D-3314-42E2-B066-734228B54EC2}">
      <dsp:nvSpPr>
        <dsp:cNvPr id="0" name=""/>
        <dsp:cNvSpPr/>
      </dsp:nvSpPr>
      <dsp:spPr>
        <a:xfrm>
          <a:off x="0" y="3093477"/>
          <a:ext cx="4995334"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err="1"/>
            <a:t>Covid</a:t>
          </a:r>
          <a:r>
            <a:rPr lang="en-US" sz="2300" b="0" i="0" kern="1200" dirty="0"/>
            <a:t> </a:t>
          </a:r>
          <a:r>
            <a:rPr lang="en-US" sz="2300" b="0" i="0" kern="1200" dirty="0" smtClean="0"/>
            <a:t>Updater</a:t>
          </a:r>
          <a:endParaRPr lang="en-US" sz="2300" kern="1200" dirty="0"/>
        </a:p>
      </dsp:txBody>
      <dsp:txXfrm>
        <a:off x="26930" y="3120407"/>
        <a:ext cx="4941474" cy="4977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0B64A-BB45-4690-A6EA-7AEACC3036A4}">
      <dsp:nvSpPr>
        <dsp:cNvPr id="0" name=""/>
        <dsp:cNvSpPr/>
      </dsp:nvSpPr>
      <dsp:spPr>
        <a:xfrm>
          <a:off x="176373" y="0"/>
          <a:ext cx="198420"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a:t>4</a:t>
          </a:r>
          <a:endParaRPr lang="en-US" sz="1200" kern="1200"/>
        </a:p>
      </dsp:txBody>
      <dsp:txXfrm>
        <a:off x="186059" y="9686"/>
        <a:ext cx="179048" cy="3584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184A9-1D8D-436F-AF0F-23577405BD60}">
      <dsp:nvSpPr>
        <dsp:cNvPr id="0" name=""/>
        <dsp:cNvSpPr/>
      </dsp:nvSpPr>
      <dsp:spPr>
        <a:xfrm>
          <a:off x="0" y="27393"/>
          <a:ext cx="4995332" cy="67626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a:t>A slider/menu bar will help users to switch from options in a faster way</a:t>
          </a:r>
          <a:endParaRPr lang="en-US" sz="1700" kern="1200" dirty="0"/>
        </a:p>
      </dsp:txBody>
      <dsp:txXfrm>
        <a:off x="33012" y="60405"/>
        <a:ext cx="4929308" cy="610236"/>
      </dsp:txXfrm>
    </dsp:sp>
    <dsp:sp modelId="{EAD631A7-55F2-4674-AD7D-FC1C7BF1C5EE}">
      <dsp:nvSpPr>
        <dsp:cNvPr id="0" name=""/>
        <dsp:cNvSpPr/>
      </dsp:nvSpPr>
      <dsp:spPr>
        <a:xfrm>
          <a:off x="0" y="752613"/>
          <a:ext cx="4995332" cy="67626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a:t>This  will offer more flexibility to the users</a:t>
          </a:r>
          <a:endParaRPr lang="en-US" sz="1700" kern="1200" dirty="0"/>
        </a:p>
      </dsp:txBody>
      <dsp:txXfrm>
        <a:off x="33012" y="785625"/>
        <a:ext cx="4929308" cy="6102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1EC81-E427-4B03-AC87-D6F6E6CBC931}">
      <dsp:nvSpPr>
        <dsp:cNvPr id="0" name=""/>
        <dsp:cNvSpPr/>
      </dsp:nvSpPr>
      <dsp:spPr>
        <a:xfrm>
          <a:off x="176373" y="0"/>
          <a:ext cx="198420" cy="37782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i="0" kern="1200"/>
            <a:t>6</a:t>
          </a:r>
          <a:endParaRPr lang="en-US" sz="1200" kern="1200"/>
        </a:p>
      </dsp:txBody>
      <dsp:txXfrm>
        <a:off x="186059" y="9686"/>
        <a:ext cx="179048" cy="35845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6F1E1-B935-431E-8961-A3C6FCFDA332}"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B6FB3-2C9D-48E7-AC50-005EC85D56B2}" type="slidenum">
              <a:rPr lang="en-US" smtClean="0"/>
              <a:t>‹N›</a:t>
            </a:fld>
            <a:endParaRPr lang="en-US"/>
          </a:p>
        </p:txBody>
      </p:sp>
    </p:spTree>
    <p:extLst>
      <p:ext uri="{BB962C8B-B14F-4D97-AF65-F5344CB8AC3E}">
        <p14:creationId xmlns:p14="http://schemas.microsoft.com/office/powerpoint/2010/main" val="17967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1BABD71-8100-44BC-9267-774E7B5EC80C}" type="datetime1">
              <a:rPr lang="en-US" smtClean="0"/>
              <a:t>11/26/2021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2620366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281A34-C373-4D4F-A452-6EC4F3CEC5EB}" type="datetime1">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353511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7058D-D34A-4719-9F72-6B77F7427065}" type="datetime1">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374827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98C12-4400-49FF-9AC0-C2D5D2478E17}" type="datetime1">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964186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EF05E-F6C4-47C9-B384-2BD2026EEF59}" type="datetime1">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1144622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BF6F1-DBB7-4942-98E3-AEBA845B2546}" type="datetime1">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1525932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C63E4-800F-4A5F-8E86-11CE9E1DB60C}" type="datetime1">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3382160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4688F-7338-4878-9C92-EAAC3D6733B6}" type="datetime1">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21C9-44E8-4F50-8F22-E5C6023C35CD}" type="slidenum">
              <a:rPr lang="en-US" smtClean="0"/>
              <a:t>‹N›</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94757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85D90-D811-46B9-B679-18B41B0FB7C5}" type="datetime1">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193505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DEC4B-475B-469A-BC0F-CDCF8D0479C1}" type="datetime1">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61764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40EA9-3038-4360-A39F-A1134642C6E6}" type="datetime1">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136301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03C263-0738-46EB-AA2A-E0CF21C9725C}" type="datetime1">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403736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AFC69-282D-4031-8E33-86FD16554D91}" type="datetime1">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316014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AF4BB-589A-4A5E-9728-7969D3994E03}" type="datetime1">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17205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7DC05BC-90C3-4F67-9BD6-BBC65A8E79E0}" type="datetime1">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384780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26AC8A-87D6-48D7-8C1D-33FC4347327A}" type="datetime1">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375649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7F252-DD1F-449C-AA51-CB256B70F5D6}" type="datetime1">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21C9-44E8-4F50-8F22-E5C6023C35CD}" type="slidenum">
              <a:rPr lang="en-US" smtClean="0"/>
              <a:t>‹N›</a:t>
            </a:fld>
            <a:endParaRPr lang="en-US"/>
          </a:p>
        </p:txBody>
      </p:sp>
    </p:spTree>
    <p:extLst>
      <p:ext uri="{BB962C8B-B14F-4D97-AF65-F5344CB8AC3E}">
        <p14:creationId xmlns:p14="http://schemas.microsoft.com/office/powerpoint/2010/main" val="386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1127DE-19DA-4617-9C51-6E79E25EB2B2}" type="datetime1">
              <a:rPr lang="en-US" smtClean="0"/>
              <a:t>11/26/2021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7521C9-44E8-4F50-8F22-E5C6023C35CD}" type="slidenum">
              <a:rPr lang="en-US" smtClean="0"/>
              <a:t>‹N›</a:t>
            </a:fld>
            <a:endParaRPr lang="en-US"/>
          </a:p>
        </p:txBody>
      </p:sp>
    </p:spTree>
    <p:extLst>
      <p:ext uri="{BB962C8B-B14F-4D97-AF65-F5344CB8AC3E}">
        <p14:creationId xmlns:p14="http://schemas.microsoft.com/office/powerpoint/2010/main" val="767371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5.png"/><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6.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5.png"/><Relationship Id="rId3" Type="http://schemas.openxmlformats.org/officeDocument/2006/relationships/diagramLayout" Target="../diagrams/layout4.xml"/><Relationship Id="rId7" Type="http://schemas.openxmlformats.org/officeDocument/2006/relationships/image" Target="../media/image6.png"/><Relationship Id="rId12" Type="http://schemas.microsoft.com/office/2007/relationships/diagramDrawing" Target="../diagrams/drawing5.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11" Type="http://schemas.openxmlformats.org/officeDocument/2006/relationships/diagramColors" Target="../diagrams/colors5.xml"/><Relationship Id="rId5" Type="http://schemas.openxmlformats.org/officeDocument/2006/relationships/diagramColors" Target="../diagrams/colors4.xml"/><Relationship Id="rId10" Type="http://schemas.openxmlformats.org/officeDocument/2006/relationships/diagramQuickStyle" Target="../diagrams/quickStyle5.xml"/><Relationship Id="rId4" Type="http://schemas.openxmlformats.org/officeDocument/2006/relationships/diagramQuickStyle" Target="../diagrams/quickStyle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5.png"/><Relationship Id="rId3" Type="http://schemas.openxmlformats.org/officeDocument/2006/relationships/diagramLayout" Target="../diagrams/layout6.xml"/><Relationship Id="rId7" Type="http://schemas.openxmlformats.org/officeDocument/2006/relationships/image" Target="../media/image7.png"/><Relationship Id="rId12" Type="http://schemas.microsoft.com/office/2007/relationships/diagramDrawing" Target="../diagrams/drawing7.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11" Type="http://schemas.openxmlformats.org/officeDocument/2006/relationships/diagramColors" Target="../diagrams/colors7.xml"/><Relationship Id="rId5" Type="http://schemas.openxmlformats.org/officeDocument/2006/relationships/diagramColors" Target="../diagrams/colors6.xml"/><Relationship Id="rId10" Type="http://schemas.openxmlformats.org/officeDocument/2006/relationships/diagramQuickStyle" Target="../diagrams/quickStyle7.xml"/><Relationship Id="rId4" Type="http://schemas.openxmlformats.org/officeDocument/2006/relationships/diagramQuickStyle" Target="../diagrams/quickStyle6.xml"/><Relationship Id="rId9"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5.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image" Target="../media/image9.png"/><Relationship Id="rId3" Type="http://schemas.openxmlformats.org/officeDocument/2006/relationships/diagramLayout" Target="../diagrams/layout10.xml"/><Relationship Id="rId7" Type="http://schemas.openxmlformats.org/officeDocument/2006/relationships/image" Target="../media/image8.png"/><Relationship Id="rId12" Type="http://schemas.microsoft.com/office/2007/relationships/diagramDrawing" Target="../diagrams/drawing11.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11" Type="http://schemas.openxmlformats.org/officeDocument/2006/relationships/diagramColors" Target="../diagrams/colors11.xml"/><Relationship Id="rId5" Type="http://schemas.openxmlformats.org/officeDocument/2006/relationships/diagramColors" Target="../diagrams/colors10.xml"/><Relationship Id="rId10" Type="http://schemas.openxmlformats.org/officeDocument/2006/relationships/diagramQuickStyle" Target="../diagrams/quickStyle11.xml"/><Relationship Id="rId4" Type="http://schemas.openxmlformats.org/officeDocument/2006/relationships/diagramQuickStyle" Target="../diagrams/quickStyle10.xml"/><Relationship Id="rId9" Type="http://schemas.openxmlformats.org/officeDocument/2006/relationships/diagramLayout" Target="../diagrams/layout11.xml"/><Relationship Id="rId1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image" Target="../media/image5.png"/><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6FEF054-2E5D-4310-BEFC-09E72B619AFE}"/>
              </a:ext>
            </a:extLst>
          </p:cNvPr>
          <p:cNvSpPr txBox="1">
            <a:spLocks/>
          </p:cNvSpPr>
          <p:nvPr/>
        </p:nvSpPr>
        <p:spPr>
          <a:xfrm>
            <a:off x="4740671" y="2580304"/>
            <a:ext cx="7197726" cy="2421464"/>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err="1" smtClean="0">
                <a:latin typeface="Broad" panose="02000608020000020004" pitchFamily="2" charset="0"/>
              </a:rPr>
              <a:t>Covid</a:t>
            </a:r>
            <a:r>
              <a:rPr lang="en-US" sz="5400" dirty="0" smtClean="0">
                <a:latin typeface="Broad" panose="02000608020000020004" pitchFamily="2" charset="0"/>
              </a:rPr>
              <a:t> Care</a:t>
            </a:r>
            <a:endParaRPr lang="en-US" sz="5400" dirty="0">
              <a:latin typeface="Broad" panose="02000608020000020004" pitchFamily="2" charset="0"/>
            </a:endParaRPr>
          </a:p>
        </p:txBody>
      </p:sp>
      <p:pic>
        <p:nvPicPr>
          <p:cNvPr id="20" name="Picture 19">
            <a:extLst>
              <a:ext uri="{FF2B5EF4-FFF2-40B4-BE49-F238E27FC236}">
                <a16:creationId xmlns:a16="http://schemas.microsoft.com/office/drawing/2014/main" id="{AB4DF4AF-C3DC-431A-A5D4-FBD3BD330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5256"/>
            <a:ext cx="8618082" cy="5217500"/>
          </a:xfrm>
          <a:prstGeom prst="rect">
            <a:avLst/>
          </a:prstGeom>
        </p:spPr>
      </p:pic>
      <p:graphicFrame>
        <p:nvGraphicFramePr>
          <p:cNvPr id="11" name="Diagram 10">
            <a:extLst>
              <a:ext uri="{FF2B5EF4-FFF2-40B4-BE49-F238E27FC236}">
                <a16:creationId xmlns:a16="http://schemas.microsoft.com/office/drawing/2014/main" id="{9408FA6D-C330-4B2D-BB30-29EF402470FF}"/>
              </a:ext>
            </a:extLst>
          </p:cNvPr>
          <p:cNvGraphicFramePr/>
          <p:nvPr>
            <p:extLst>
              <p:ext uri="{D42A27DB-BD31-4B8C-83A1-F6EECF244321}">
                <p14:modId xmlns:p14="http://schemas.microsoft.com/office/powerpoint/2010/main" val="4001935778"/>
              </p:ext>
            </p:extLst>
          </p:nvPr>
        </p:nvGraphicFramePr>
        <p:xfrm>
          <a:off x="182581" y="224534"/>
          <a:ext cx="551167" cy="377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3ECBA3D-87EF-457F-B81F-717E957D4ADE}"/>
              </a:ext>
            </a:extLst>
          </p:cNvPr>
          <p:cNvSpPr txBox="1"/>
          <p:nvPr/>
        </p:nvSpPr>
        <p:spPr>
          <a:xfrm>
            <a:off x="9792136" y="5001768"/>
            <a:ext cx="2556769"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Group </a:t>
            </a:r>
            <a:r>
              <a:rPr lang="en-US" dirty="0" smtClean="0">
                <a:latin typeface="Aharoni" panose="02010803020104030203" pitchFamily="2" charset="-79"/>
                <a:cs typeface="Aharoni" panose="02010803020104030203" pitchFamily="2" charset="-79"/>
              </a:rPr>
              <a:t>10</a:t>
            </a:r>
            <a:endParaRPr lang="en-US" dirty="0">
              <a:latin typeface="Aharoni" panose="02010803020104030203" pitchFamily="2" charset="-79"/>
              <a:cs typeface="Aharoni" panose="02010803020104030203" pitchFamily="2" charset="-79"/>
            </a:endParaRPr>
          </a:p>
        </p:txBody>
      </p:sp>
      <p:pic>
        <p:nvPicPr>
          <p:cNvPr id="8" name="Immagine 7"/>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259750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9275-BD96-45CC-80F3-F846A30B85E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BMI Calculator</a:t>
            </a:r>
          </a:p>
        </p:txBody>
      </p:sp>
      <p:graphicFrame>
        <p:nvGraphicFramePr>
          <p:cNvPr id="3" name="Content Placeholder 2">
            <a:extLst>
              <a:ext uri="{FF2B5EF4-FFF2-40B4-BE49-F238E27FC236}">
                <a16:creationId xmlns:a16="http://schemas.microsoft.com/office/drawing/2014/main" id="{0EC0B98E-882E-44AC-B750-A20EDEF3FB80}"/>
              </a:ext>
            </a:extLst>
          </p:cNvPr>
          <p:cNvGraphicFramePr>
            <a:graphicFrameLocks noGrp="1"/>
          </p:cNvGraphicFramePr>
          <p:nvPr>
            <p:ph sz="half" idx="1"/>
            <p:extLst>
              <p:ext uri="{D42A27DB-BD31-4B8C-83A1-F6EECF244321}">
                <p14:modId xmlns:p14="http://schemas.microsoft.com/office/powerpoint/2010/main" val="1850172264"/>
              </p:ext>
            </p:extLst>
          </p:nvPr>
        </p:nvGraphicFramePr>
        <p:xfrm>
          <a:off x="685801" y="2510365"/>
          <a:ext cx="4995334" cy="1456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7829CA82-B353-4112-A44E-5AB5F4CDCCF2}"/>
              </a:ext>
            </a:extLst>
          </p:cNvPr>
          <p:cNvGraphicFramePr/>
          <p:nvPr>
            <p:extLst>
              <p:ext uri="{D42A27DB-BD31-4B8C-83A1-F6EECF244321}">
                <p14:modId xmlns:p14="http://schemas.microsoft.com/office/powerpoint/2010/main" val="757777989"/>
              </p:ext>
            </p:extLst>
          </p:nvPr>
        </p:nvGraphicFramePr>
        <p:xfrm>
          <a:off x="224796" y="171391"/>
          <a:ext cx="551167" cy="377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Segnaposto contenuto 3"/>
          <p:cNvSpPr>
            <a:spLocks noGrp="1"/>
          </p:cNvSpPr>
          <p:nvPr>
            <p:ph sz="half" idx="2"/>
          </p:nvPr>
        </p:nvSpPr>
        <p:spPr/>
        <p:txBody>
          <a:bodyPr/>
          <a:lstStyle/>
          <a:p>
            <a:endParaRPr lang="en-US"/>
          </a:p>
        </p:txBody>
      </p:sp>
      <p:pic>
        <p:nvPicPr>
          <p:cNvPr id="8" name="Immagine 7"/>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2747876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9275-BD96-45CC-80F3-F846A30B85EF}"/>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Business opportunities</a:t>
            </a:r>
            <a:endParaRPr lang="en-US" dirty="0">
              <a:latin typeface="Arial" panose="020B060402020202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7279A06C-9BE8-4007-BC06-B736AEF1DD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10869" y="811763"/>
            <a:ext cx="5765328" cy="5765328"/>
          </a:xfrm>
        </p:spPr>
      </p:pic>
      <p:graphicFrame>
        <p:nvGraphicFramePr>
          <p:cNvPr id="28" name="Diagram 27">
            <a:extLst>
              <a:ext uri="{FF2B5EF4-FFF2-40B4-BE49-F238E27FC236}">
                <a16:creationId xmlns:a16="http://schemas.microsoft.com/office/drawing/2014/main" id="{D2C97E26-C5DB-4445-9123-3D7F8B75B3C5}"/>
              </a:ext>
            </a:extLst>
          </p:cNvPr>
          <p:cNvGraphicFramePr/>
          <p:nvPr>
            <p:extLst>
              <p:ext uri="{D42A27DB-BD31-4B8C-83A1-F6EECF244321}">
                <p14:modId xmlns:p14="http://schemas.microsoft.com/office/powerpoint/2010/main" val="2069885588"/>
              </p:ext>
            </p:extLst>
          </p:nvPr>
        </p:nvGraphicFramePr>
        <p:xfrm>
          <a:off x="224795" y="231775"/>
          <a:ext cx="867157" cy="377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egnaposto contenuto 3"/>
          <p:cNvSpPr>
            <a:spLocks noGrp="1"/>
          </p:cNvSpPr>
          <p:nvPr>
            <p:ph sz="half" idx="2"/>
          </p:nvPr>
        </p:nvSpPr>
        <p:spPr>
          <a:xfrm>
            <a:off x="811763" y="2142067"/>
            <a:ext cx="6410132" cy="3649133"/>
          </a:xfrm>
        </p:spPr>
        <p:txBody>
          <a:bodyPr/>
          <a:lstStyle/>
          <a:p>
            <a:pPr fontAlgn="base"/>
            <a:r>
              <a:rPr lang="en-US" dirty="0"/>
              <a:t>One of the early movers in Bangladesh</a:t>
            </a:r>
          </a:p>
          <a:p>
            <a:pPr fontAlgn="base"/>
            <a:r>
              <a:rPr lang="en-US" dirty="0"/>
              <a:t>Each of our services adds value</a:t>
            </a:r>
          </a:p>
          <a:p>
            <a:r>
              <a:rPr lang="en-US" dirty="0" smtClean="0"/>
              <a:t>Addition of wireless devices</a:t>
            </a:r>
          </a:p>
          <a:p>
            <a:endParaRPr lang="en-US" dirty="0"/>
          </a:p>
        </p:txBody>
      </p:sp>
      <p:pic>
        <p:nvPicPr>
          <p:cNvPr id="9" name="Immagine 8"/>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661786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E129FCE-5EF5-4701-BE09-D1A9D79460C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4796" y="6116694"/>
            <a:ext cx="1710536" cy="635968"/>
          </a:xfrm>
          <a:prstGeom prst="rect">
            <a:avLst/>
          </a:prstGeom>
        </p:spPr>
      </p:pic>
      <p:graphicFrame>
        <p:nvGraphicFramePr>
          <p:cNvPr id="14" name="Diagram 13">
            <a:extLst>
              <a:ext uri="{FF2B5EF4-FFF2-40B4-BE49-F238E27FC236}">
                <a16:creationId xmlns:a16="http://schemas.microsoft.com/office/drawing/2014/main" id="{116150BE-5D72-498E-9A2B-22BD894FD73A}"/>
              </a:ext>
            </a:extLst>
          </p:cNvPr>
          <p:cNvGraphicFramePr/>
          <p:nvPr>
            <p:extLst>
              <p:ext uri="{D42A27DB-BD31-4B8C-83A1-F6EECF244321}">
                <p14:modId xmlns:p14="http://schemas.microsoft.com/office/powerpoint/2010/main" val="2224571919"/>
              </p:ext>
            </p:extLst>
          </p:nvPr>
        </p:nvGraphicFramePr>
        <p:xfrm>
          <a:off x="0" y="286521"/>
          <a:ext cx="973689" cy="377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B5DD1CD-1AD9-4CFA-92C6-33BE6FB14A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2005" y="-2137350"/>
            <a:ext cx="9905684" cy="8634172"/>
          </a:xfrm>
          <a:prstGeom prst="rect">
            <a:avLst/>
          </a:prstGeom>
        </p:spPr>
      </p:pic>
      <p:pic>
        <p:nvPicPr>
          <p:cNvPr id="5" name="Picture 4">
            <a:extLst>
              <a:ext uri="{FF2B5EF4-FFF2-40B4-BE49-F238E27FC236}">
                <a16:creationId xmlns:a16="http://schemas.microsoft.com/office/drawing/2014/main" id="{5AFA2E87-60F0-4DED-BB93-4E862803C97F}"/>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697189">
            <a:off x="4669309" y="1747729"/>
            <a:ext cx="3171075" cy="2764030"/>
          </a:xfrm>
          <a:prstGeom prst="rect">
            <a:avLst/>
          </a:prstGeom>
        </p:spPr>
      </p:pic>
    </p:spTree>
    <p:extLst>
      <p:ext uri="{BB962C8B-B14F-4D97-AF65-F5344CB8AC3E}">
        <p14:creationId xmlns:p14="http://schemas.microsoft.com/office/powerpoint/2010/main" val="3536898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6" presetClass="entr" presetSubtype="2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Description</a:t>
            </a:r>
            <a:endParaRPr lang="en-US" dirty="0"/>
          </a:p>
        </p:txBody>
      </p:sp>
      <p:sp>
        <p:nvSpPr>
          <p:cNvPr id="3" name="Segnaposto contenuto 2"/>
          <p:cNvSpPr>
            <a:spLocks noGrp="1"/>
          </p:cNvSpPr>
          <p:nvPr>
            <p:ph idx="1"/>
          </p:nvPr>
        </p:nvSpPr>
        <p:spPr/>
        <p:txBody>
          <a:bodyPr/>
          <a:lstStyle/>
          <a:p>
            <a:pPr marL="0" indent="0" algn="just">
              <a:buNone/>
            </a:pPr>
            <a:r>
              <a:rPr lang="en-US" sz="2400" dirty="0" smtClean="0"/>
              <a:t>It is no surprise that covid’19 has been so heavy on us. Thousands of people died everyday. But on the brighter side, the pandemic made us realize the vulnerabilities of our healthcare system which went unnoticed for years. That’s where the idea of </a:t>
            </a:r>
            <a:r>
              <a:rPr lang="en-US" sz="2400" dirty="0" err="1" smtClean="0"/>
              <a:t>CovidCare</a:t>
            </a:r>
            <a:r>
              <a:rPr lang="en-US" sz="2400" dirty="0" smtClean="0"/>
              <a:t> belongs to.</a:t>
            </a:r>
            <a:r>
              <a:rPr lang="en-US" dirty="0" smtClean="0"/>
              <a:t>  </a:t>
            </a:r>
            <a:endParaRPr lang="en-US" dirty="0"/>
          </a:p>
        </p:txBody>
      </p:sp>
      <p:sp>
        <p:nvSpPr>
          <p:cNvPr id="4" name="Segnaposto numero diapositiva 3"/>
          <p:cNvSpPr>
            <a:spLocks noGrp="1"/>
          </p:cNvSpPr>
          <p:nvPr>
            <p:ph type="sldNum" sz="quarter" idx="12"/>
          </p:nvPr>
        </p:nvSpPr>
        <p:spPr/>
        <p:txBody>
          <a:bodyPr/>
          <a:lstStyle/>
          <a:p>
            <a:fld id="{B87521C9-44E8-4F50-8F22-E5C6023C35CD}" type="slidenum">
              <a:rPr lang="en-US" smtClean="0"/>
              <a:t>2</a:t>
            </a:fld>
            <a:endParaRPr lang="en-US"/>
          </a:p>
        </p:txBody>
      </p:sp>
      <p:pic>
        <p:nvPicPr>
          <p:cNvPr id="5" name="Immagin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3191596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What’s the objective?</a:t>
            </a:r>
            <a:endParaRPr lang="en-US" dirty="0"/>
          </a:p>
        </p:txBody>
      </p:sp>
      <p:sp>
        <p:nvSpPr>
          <p:cNvPr id="3" name="Segnaposto contenuto 2"/>
          <p:cNvSpPr>
            <a:spLocks noGrp="1"/>
          </p:cNvSpPr>
          <p:nvPr>
            <p:ph idx="1"/>
          </p:nvPr>
        </p:nvSpPr>
        <p:spPr/>
        <p:txBody>
          <a:bodyPr/>
          <a:lstStyle/>
          <a:p>
            <a:pPr marL="0" indent="0">
              <a:buNone/>
            </a:pPr>
            <a:r>
              <a:rPr lang="en-US" dirty="0" smtClean="0"/>
              <a:t>Detect covid-19 possibilities using the applications of machine </a:t>
            </a:r>
          </a:p>
          <a:p>
            <a:pPr marL="0" indent="0">
              <a:buNone/>
            </a:pPr>
            <a:r>
              <a:rPr lang="en-US" dirty="0" smtClean="0"/>
              <a:t>learning. </a:t>
            </a:r>
          </a:p>
          <a:p>
            <a:pPr marL="0" indent="0">
              <a:buNone/>
            </a:pPr>
            <a:r>
              <a:rPr lang="en-US" dirty="0" smtClean="0"/>
              <a:t>find reliable hospital information where Covid’19 </a:t>
            </a:r>
          </a:p>
          <a:p>
            <a:pPr marL="0" indent="0">
              <a:buNone/>
            </a:pPr>
            <a:r>
              <a:rPr lang="en-US" dirty="0" smtClean="0"/>
              <a:t>patients are treated </a:t>
            </a:r>
            <a:endParaRPr lang="en-US" dirty="0"/>
          </a:p>
          <a:p>
            <a:pPr marL="0" indent="0">
              <a:buNone/>
            </a:pPr>
            <a:r>
              <a:rPr lang="en-US" dirty="0" smtClean="0"/>
              <a:t>crowds can be avoided.</a:t>
            </a:r>
          </a:p>
          <a:p>
            <a:pPr marL="0" indent="0">
              <a:buNone/>
            </a:pPr>
            <a:endParaRPr lang="en-US" dirty="0"/>
          </a:p>
        </p:txBody>
      </p:sp>
      <p:sp>
        <p:nvSpPr>
          <p:cNvPr id="4" name="Segnaposto numero diapositiva 3"/>
          <p:cNvSpPr>
            <a:spLocks noGrp="1"/>
          </p:cNvSpPr>
          <p:nvPr>
            <p:ph type="sldNum" sz="quarter" idx="12"/>
          </p:nvPr>
        </p:nvSpPr>
        <p:spPr/>
        <p:txBody>
          <a:bodyPr/>
          <a:lstStyle/>
          <a:p>
            <a:fld id="{B87521C9-44E8-4F50-8F22-E5C6023C35CD}" type="slidenum">
              <a:rPr lang="en-US" smtClean="0"/>
              <a:t>3</a:t>
            </a:fld>
            <a:endParaRPr lang="en-US"/>
          </a:p>
        </p:txBody>
      </p:sp>
      <p:pic>
        <p:nvPicPr>
          <p:cNvPr id="5" name="Immagin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614058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8E18EE-6CBA-4DF9-853A-B19C13C7F76C}"/>
              </a:ext>
            </a:extLst>
          </p:cNvPr>
          <p:cNvSpPr>
            <a:spLocks noGrp="1"/>
          </p:cNvSpPr>
          <p:nvPr>
            <p:ph type="body" idx="1"/>
          </p:nvPr>
        </p:nvSpPr>
        <p:spPr>
          <a:xfrm>
            <a:off x="685801" y="983827"/>
            <a:ext cx="4709054" cy="576262"/>
          </a:xfrm>
        </p:spPr>
        <p:txBody>
          <a:bodyPr/>
          <a:lstStyle/>
          <a:p>
            <a:r>
              <a:rPr lang="en-US" sz="3600" dirty="0" smtClean="0">
                <a:latin typeface="Arial" panose="020B0604020202020204" pitchFamily="34" charset="0"/>
                <a:cs typeface="Arial" panose="020B0604020202020204" pitchFamily="34" charset="0"/>
              </a:rPr>
              <a:t>Problems Faced</a:t>
            </a:r>
            <a:endParaRPr lang="en-US" sz="3600" dirty="0">
              <a:latin typeface="Arial" panose="020B0604020202020204" pitchFamily="34" charset="0"/>
              <a:cs typeface="Arial" panose="020B0604020202020204" pitchFamily="34" charset="0"/>
            </a:endParaRPr>
          </a:p>
        </p:txBody>
      </p:sp>
      <p:graphicFrame>
        <p:nvGraphicFramePr>
          <p:cNvPr id="2" name="Content Placeholder 1">
            <a:extLst>
              <a:ext uri="{FF2B5EF4-FFF2-40B4-BE49-F238E27FC236}">
                <a16:creationId xmlns:a16="http://schemas.microsoft.com/office/drawing/2014/main" id="{76E1CD5C-BA03-45D2-A603-C8B1296A1FB7}"/>
              </a:ext>
            </a:extLst>
          </p:cNvPr>
          <p:cNvGraphicFramePr>
            <a:graphicFrameLocks noGrp="1"/>
          </p:cNvGraphicFramePr>
          <p:nvPr>
            <p:ph sz="half" idx="2"/>
            <p:extLst>
              <p:ext uri="{D42A27DB-BD31-4B8C-83A1-F6EECF244321}">
                <p14:modId xmlns:p14="http://schemas.microsoft.com/office/powerpoint/2010/main" val="1228893172"/>
              </p:ext>
            </p:extLst>
          </p:nvPr>
        </p:nvGraphicFramePr>
        <p:xfrm>
          <a:off x="687632" y="2423834"/>
          <a:ext cx="4996923" cy="2920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Content Placeholder 15">
            <a:extLst>
              <a:ext uri="{FF2B5EF4-FFF2-40B4-BE49-F238E27FC236}">
                <a16:creationId xmlns:a16="http://schemas.microsoft.com/office/drawing/2014/main" id="{B48085DD-ED55-4036-9B0C-8D59A4444175}"/>
              </a:ext>
            </a:extLst>
          </p:cNvPr>
          <p:cNvPicPr>
            <a:picLocks noGrp="1" noChangeAspect="1"/>
          </p:cNvPicPr>
          <p:nvPr>
            <p:ph sz="quarter" idx="4"/>
          </p:nvPr>
        </p:nvPicPr>
        <p:blipFill>
          <a:blip r:embed="rId7" cstate="hqprint">
            <a:extLst>
              <a:ext uri="{28A0092B-C50C-407E-A947-70E740481C1C}">
                <a14:useLocalDpi xmlns:a14="http://schemas.microsoft.com/office/drawing/2010/main" val="0"/>
              </a:ext>
            </a:extLst>
          </a:blip>
          <a:stretch>
            <a:fillRect/>
          </a:stretch>
        </p:blipFill>
        <p:spPr>
          <a:xfrm>
            <a:off x="6225939" y="1560089"/>
            <a:ext cx="6507445" cy="4401312"/>
          </a:xfrm>
        </p:spPr>
      </p:pic>
      <p:graphicFrame>
        <p:nvGraphicFramePr>
          <p:cNvPr id="15" name="Diagram 14">
            <a:extLst>
              <a:ext uri="{FF2B5EF4-FFF2-40B4-BE49-F238E27FC236}">
                <a16:creationId xmlns:a16="http://schemas.microsoft.com/office/drawing/2014/main" id="{CB55E8BB-26AD-4967-A104-7B717F9348C4}"/>
              </a:ext>
            </a:extLst>
          </p:cNvPr>
          <p:cNvGraphicFramePr/>
          <p:nvPr>
            <p:extLst>
              <p:ext uri="{D42A27DB-BD31-4B8C-83A1-F6EECF244321}">
                <p14:modId xmlns:p14="http://schemas.microsoft.com/office/powerpoint/2010/main" val="4211167303"/>
              </p:ext>
            </p:extLst>
          </p:nvPr>
        </p:nvGraphicFramePr>
        <p:xfrm>
          <a:off x="224796" y="174129"/>
          <a:ext cx="551167" cy="3778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Immagine 3"/>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3262025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8E18EE-6CBA-4DF9-853A-B19C13C7F76C}"/>
              </a:ext>
            </a:extLst>
          </p:cNvPr>
          <p:cNvSpPr>
            <a:spLocks noGrp="1"/>
          </p:cNvSpPr>
          <p:nvPr>
            <p:ph type="body" idx="1"/>
          </p:nvPr>
        </p:nvSpPr>
        <p:spPr>
          <a:xfrm>
            <a:off x="685801" y="983827"/>
            <a:ext cx="4709054" cy="576262"/>
          </a:xfrm>
        </p:spPr>
        <p:txBody>
          <a:bodyPr/>
          <a:lstStyle/>
          <a:p>
            <a:endParaRPr lang="en-US" sz="3600" dirty="0" smtClean="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Plans to Solve</a:t>
            </a:r>
            <a:endParaRPr lang="en-US" sz="3600" dirty="0">
              <a:latin typeface="Arial" panose="020B0604020202020204" pitchFamily="34" charset="0"/>
              <a:cs typeface="Arial" panose="020B0604020202020204" pitchFamily="34" charset="0"/>
            </a:endParaRPr>
          </a:p>
        </p:txBody>
      </p:sp>
      <p:graphicFrame>
        <p:nvGraphicFramePr>
          <p:cNvPr id="2" name="Content Placeholder 1">
            <a:extLst>
              <a:ext uri="{FF2B5EF4-FFF2-40B4-BE49-F238E27FC236}">
                <a16:creationId xmlns:a16="http://schemas.microsoft.com/office/drawing/2014/main" id="{76E1CD5C-BA03-45D2-A603-C8B1296A1FB7}"/>
              </a:ext>
            </a:extLst>
          </p:cNvPr>
          <p:cNvGraphicFramePr>
            <a:graphicFrameLocks noGrp="1"/>
          </p:cNvGraphicFramePr>
          <p:nvPr>
            <p:ph sz="half" idx="2"/>
            <p:extLst>
              <p:ext uri="{D42A27DB-BD31-4B8C-83A1-F6EECF244321}">
                <p14:modId xmlns:p14="http://schemas.microsoft.com/office/powerpoint/2010/main" val="3636911515"/>
              </p:ext>
            </p:extLst>
          </p:nvPr>
        </p:nvGraphicFramePr>
        <p:xfrm>
          <a:off x="687632" y="2423834"/>
          <a:ext cx="4996923" cy="2920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Content Placeholder 15">
            <a:extLst>
              <a:ext uri="{FF2B5EF4-FFF2-40B4-BE49-F238E27FC236}">
                <a16:creationId xmlns:a16="http://schemas.microsoft.com/office/drawing/2014/main" id="{B48085DD-ED55-4036-9B0C-8D59A4444175}"/>
              </a:ext>
            </a:extLst>
          </p:cNvPr>
          <p:cNvPicPr>
            <a:picLocks noGrp="1" noChangeAspect="1"/>
          </p:cNvPicPr>
          <p:nvPr>
            <p:ph sz="quarter" idx="4"/>
          </p:nvPr>
        </p:nvPicPr>
        <p:blipFill>
          <a:blip r:embed="rId7" cstate="hqprint">
            <a:extLst>
              <a:ext uri="{28A0092B-C50C-407E-A947-70E740481C1C}">
                <a14:useLocalDpi xmlns:a14="http://schemas.microsoft.com/office/drawing/2010/main" val="0"/>
              </a:ext>
            </a:extLst>
          </a:blip>
          <a:stretch>
            <a:fillRect/>
          </a:stretch>
        </p:blipFill>
        <p:spPr>
          <a:xfrm>
            <a:off x="6234648" y="1408175"/>
            <a:ext cx="6507445" cy="4401312"/>
          </a:xfrm>
        </p:spPr>
      </p:pic>
      <p:graphicFrame>
        <p:nvGraphicFramePr>
          <p:cNvPr id="15" name="Diagram 14">
            <a:extLst>
              <a:ext uri="{FF2B5EF4-FFF2-40B4-BE49-F238E27FC236}">
                <a16:creationId xmlns:a16="http://schemas.microsoft.com/office/drawing/2014/main" id="{CB55E8BB-26AD-4967-A104-7B717F9348C4}"/>
              </a:ext>
            </a:extLst>
          </p:cNvPr>
          <p:cNvGraphicFramePr/>
          <p:nvPr>
            <p:extLst>
              <p:ext uri="{D42A27DB-BD31-4B8C-83A1-F6EECF244321}">
                <p14:modId xmlns:p14="http://schemas.microsoft.com/office/powerpoint/2010/main" val="4211167303"/>
              </p:ext>
            </p:extLst>
          </p:nvPr>
        </p:nvGraphicFramePr>
        <p:xfrm>
          <a:off x="224796" y="174129"/>
          <a:ext cx="551167" cy="3778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Immagine 5"/>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2165119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9275-BD96-45CC-80F3-F846A30B85EF}"/>
              </a:ext>
            </a:extLst>
          </p:cNvPr>
          <p:cNvSpPr>
            <a:spLocks noGrp="1"/>
          </p:cNvSpPr>
          <p:nvPr>
            <p:ph type="title"/>
          </p:nvPr>
        </p:nvSpPr>
        <p:spPr>
          <a:xfrm>
            <a:off x="685800" y="440480"/>
            <a:ext cx="10131425" cy="1456267"/>
          </a:xfrm>
        </p:spPr>
        <p:txBody>
          <a:bodyPr/>
          <a:lstStyle/>
          <a:p>
            <a:r>
              <a:rPr lang="en-US" dirty="0">
                <a:latin typeface="Arial" panose="020B0604020202020204" pitchFamily="34" charset="0"/>
                <a:cs typeface="Arial" panose="020B0604020202020204" pitchFamily="34" charset="0"/>
              </a:rPr>
              <a:t>Application Features</a:t>
            </a:r>
          </a:p>
        </p:txBody>
      </p:sp>
      <p:graphicFrame>
        <p:nvGraphicFramePr>
          <p:cNvPr id="3" name="Content Placeholder 2">
            <a:extLst>
              <a:ext uri="{FF2B5EF4-FFF2-40B4-BE49-F238E27FC236}">
                <a16:creationId xmlns:a16="http://schemas.microsoft.com/office/drawing/2014/main" id="{EBD5F2BF-02BB-4667-AE35-06765C0FB854}"/>
              </a:ext>
            </a:extLst>
          </p:cNvPr>
          <p:cNvGraphicFramePr>
            <a:graphicFrameLocks noGrp="1"/>
          </p:cNvGraphicFramePr>
          <p:nvPr>
            <p:ph sz="half" idx="1"/>
            <p:extLst>
              <p:ext uri="{D42A27DB-BD31-4B8C-83A1-F6EECF244321}">
                <p14:modId xmlns:p14="http://schemas.microsoft.com/office/powerpoint/2010/main" val="3934165130"/>
              </p:ext>
            </p:extLst>
          </p:nvPr>
        </p:nvGraphicFramePr>
        <p:xfrm>
          <a:off x="756178" y="1946939"/>
          <a:ext cx="4995334" cy="3649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Content Placeholder 20">
            <a:extLst>
              <a:ext uri="{FF2B5EF4-FFF2-40B4-BE49-F238E27FC236}">
                <a16:creationId xmlns:a16="http://schemas.microsoft.com/office/drawing/2014/main" id="{865347AC-24E3-4D13-976A-BC4E595C3309}"/>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096000" y="1007706"/>
            <a:ext cx="6242758" cy="5562954"/>
          </a:xfrm>
        </p:spPr>
      </p:pic>
      <p:graphicFrame>
        <p:nvGraphicFramePr>
          <p:cNvPr id="15" name="Diagram 14">
            <a:extLst>
              <a:ext uri="{FF2B5EF4-FFF2-40B4-BE49-F238E27FC236}">
                <a16:creationId xmlns:a16="http://schemas.microsoft.com/office/drawing/2014/main" id="{1C0E4CBE-4B0F-4CB2-B5BC-7F7EE706526D}"/>
              </a:ext>
            </a:extLst>
          </p:cNvPr>
          <p:cNvGraphicFramePr/>
          <p:nvPr>
            <p:extLst>
              <p:ext uri="{D42A27DB-BD31-4B8C-83A1-F6EECF244321}">
                <p14:modId xmlns:p14="http://schemas.microsoft.com/office/powerpoint/2010/main" val="1167700971"/>
              </p:ext>
            </p:extLst>
          </p:nvPr>
        </p:nvGraphicFramePr>
        <p:xfrm>
          <a:off x="224796" y="201375"/>
          <a:ext cx="551167" cy="3778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7" name="Immagine 6"/>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2608342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9275-BD96-45CC-80F3-F846A30B85E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Home page / menu bar</a:t>
            </a:r>
          </a:p>
        </p:txBody>
      </p:sp>
      <p:graphicFrame>
        <p:nvGraphicFramePr>
          <p:cNvPr id="5" name="Content Placeholder 4">
            <a:extLst>
              <a:ext uri="{FF2B5EF4-FFF2-40B4-BE49-F238E27FC236}">
                <a16:creationId xmlns:a16="http://schemas.microsoft.com/office/drawing/2014/main" id="{298D4B24-3E12-4F14-AAB8-47EF8BA66DD4}"/>
              </a:ext>
            </a:extLst>
          </p:cNvPr>
          <p:cNvGraphicFramePr>
            <a:graphicFrameLocks noGrp="1"/>
          </p:cNvGraphicFramePr>
          <p:nvPr>
            <p:ph sz="half" idx="2"/>
            <p:extLst>
              <p:ext uri="{D42A27DB-BD31-4B8C-83A1-F6EECF244321}">
                <p14:modId xmlns:p14="http://schemas.microsoft.com/office/powerpoint/2010/main" val="2220539291"/>
              </p:ext>
            </p:extLst>
          </p:nvPr>
        </p:nvGraphicFramePr>
        <p:xfrm>
          <a:off x="756181" y="2224864"/>
          <a:ext cx="4995332" cy="1456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207B4E34-54A9-4E3B-B313-28173A04EF26}"/>
              </a:ext>
            </a:extLst>
          </p:cNvPr>
          <p:cNvGraphicFramePr/>
          <p:nvPr>
            <p:extLst>
              <p:ext uri="{D42A27DB-BD31-4B8C-83A1-F6EECF244321}">
                <p14:modId xmlns:p14="http://schemas.microsoft.com/office/powerpoint/2010/main" val="2195794689"/>
              </p:ext>
            </p:extLst>
          </p:nvPr>
        </p:nvGraphicFramePr>
        <p:xfrm>
          <a:off x="224796" y="170554"/>
          <a:ext cx="551167" cy="377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egnaposto contenuto 2"/>
          <p:cNvSpPr>
            <a:spLocks noGrp="1"/>
          </p:cNvSpPr>
          <p:nvPr>
            <p:ph sz="half" idx="1"/>
          </p:nvPr>
        </p:nvSpPr>
        <p:spPr/>
        <p:txBody>
          <a:bodyPr/>
          <a:lstStyle/>
          <a:p>
            <a:endParaRPr lang="en-US"/>
          </a:p>
        </p:txBody>
      </p:sp>
      <p:pic>
        <p:nvPicPr>
          <p:cNvPr id="8" name="Immagine 7"/>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683311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9275-BD96-45CC-80F3-F846A30B85E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Firebase database</a:t>
            </a:r>
          </a:p>
        </p:txBody>
      </p:sp>
      <p:graphicFrame>
        <p:nvGraphicFramePr>
          <p:cNvPr id="7" name="Content Placeholder 6">
            <a:extLst>
              <a:ext uri="{FF2B5EF4-FFF2-40B4-BE49-F238E27FC236}">
                <a16:creationId xmlns:a16="http://schemas.microsoft.com/office/drawing/2014/main" id="{56F20701-71E0-4F42-9EDD-8399BB5D65CC}"/>
              </a:ext>
            </a:extLst>
          </p:cNvPr>
          <p:cNvGraphicFramePr>
            <a:graphicFrameLocks noGrp="1"/>
          </p:cNvGraphicFramePr>
          <p:nvPr>
            <p:ph sz="half" idx="1"/>
            <p:extLst>
              <p:ext uri="{D42A27DB-BD31-4B8C-83A1-F6EECF244321}">
                <p14:modId xmlns:p14="http://schemas.microsoft.com/office/powerpoint/2010/main" val="2620216655"/>
              </p:ext>
            </p:extLst>
          </p:nvPr>
        </p:nvGraphicFramePr>
        <p:xfrm>
          <a:off x="685801" y="2314430"/>
          <a:ext cx="4995334" cy="1456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70CD2D81-AD37-4CA4-AA94-856DD1E317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7174" y="896645"/>
            <a:ext cx="5748106" cy="5748106"/>
          </a:xfrm>
          <a:prstGeom prst="rect">
            <a:avLst/>
          </a:prstGeom>
        </p:spPr>
      </p:pic>
      <p:graphicFrame>
        <p:nvGraphicFramePr>
          <p:cNvPr id="18" name="Diagram 17">
            <a:extLst>
              <a:ext uri="{FF2B5EF4-FFF2-40B4-BE49-F238E27FC236}">
                <a16:creationId xmlns:a16="http://schemas.microsoft.com/office/drawing/2014/main" id="{3057369A-973B-4EE7-BF9B-2FA34B8DA0BE}"/>
              </a:ext>
            </a:extLst>
          </p:cNvPr>
          <p:cNvGraphicFramePr/>
          <p:nvPr>
            <p:extLst>
              <p:ext uri="{D42A27DB-BD31-4B8C-83A1-F6EECF244321}">
                <p14:modId xmlns:p14="http://schemas.microsoft.com/office/powerpoint/2010/main" val="4160305729"/>
              </p:ext>
            </p:extLst>
          </p:nvPr>
        </p:nvGraphicFramePr>
        <p:xfrm>
          <a:off x="224796" y="172124"/>
          <a:ext cx="551167" cy="3778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a:extLst>
              <a:ext uri="{FF2B5EF4-FFF2-40B4-BE49-F238E27FC236}">
                <a16:creationId xmlns:a16="http://schemas.microsoft.com/office/drawing/2014/main" id="{F0805020-6E24-48EC-8FF0-F49BFBC563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43594" y="264635"/>
            <a:ext cx="2481383" cy="2481383"/>
          </a:xfrm>
          <a:prstGeom prst="rect">
            <a:avLst/>
          </a:prstGeom>
        </p:spPr>
      </p:pic>
      <p:pic>
        <p:nvPicPr>
          <p:cNvPr id="9" name="Immagine 8"/>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1313969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9275-BD96-45CC-80F3-F846A30B85E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Covid Tracker</a:t>
            </a:r>
          </a:p>
        </p:txBody>
      </p:sp>
      <p:graphicFrame>
        <p:nvGraphicFramePr>
          <p:cNvPr id="3" name="Content Placeholder 2">
            <a:extLst>
              <a:ext uri="{FF2B5EF4-FFF2-40B4-BE49-F238E27FC236}">
                <a16:creationId xmlns:a16="http://schemas.microsoft.com/office/drawing/2014/main" id="{64C5CC6A-7AF7-4FDE-B040-BE38C5519BCE}"/>
              </a:ext>
            </a:extLst>
          </p:cNvPr>
          <p:cNvGraphicFramePr>
            <a:graphicFrameLocks noGrp="1"/>
          </p:cNvGraphicFramePr>
          <p:nvPr>
            <p:ph sz="half" idx="2"/>
            <p:extLst>
              <p:ext uri="{D42A27DB-BD31-4B8C-83A1-F6EECF244321}">
                <p14:modId xmlns:p14="http://schemas.microsoft.com/office/powerpoint/2010/main" val="2588035895"/>
              </p:ext>
            </p:extLst>
          </p:nvPr>
        </p:nvGraphicFramePr>
        <p:xfrm>
          <a:off x="685801" y="2559903"/>
          <a:ext cx="4995332" cy="1531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C1F25F2-9ECE-42B0-8B14-86BF13289787}"/>
              </a:ext>
            </a:extLst>
          </p:cNvPr>
          <p:cNvGraphicFramePr/>
          <p:nvPr>
            <p:extLst>
              <p:ext uri="{D42A27DB-BD31-4B8C-83A1-F6EECF244321}">
                <p14:modId xmlns:p14="http://schemas.microsoft.com/office/powerpoint/2010/main" val="3043512786"/>
              </p:ext>
            </p:extLst>
          </p:nvPr>
        </p:nvGraphicFramePr>
        <p:xfrm>
          <a:off x="224796" y="190130"/>
          <a:ext cx="551167" cy="377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Segnaposto contenuto 3"/>
          <p:cNvSpPr>
            <a:spLocks noGrp="1"/>
          </p:cNvSpPr>
          <p:nvPr>
            <p:ph sz="half" idx="1"/>
          </p:nvPr>
        </p:nvSpPr>
        <p:spPr/>
        <p:txBody>
          <a:bodyPr/>
          <a:lstStyle/>
          <a:p>
            <a:endParaRPr lang="en-US"/>
          </a:p>
        </p:txBody>
      </p:sp>
      <p:pic>
        <p:nvPicPr>
          <p:cNvPr id="8" name="Immagine 7"/>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0432869" y="174129"/>
            <a:ext cx="1204504" cy="1234046"/>
          </a:xfrm>
          <a:prstGeom prst="rect">
            <a:avLst/>
          </a:prstGeom>
        </p:spPr>
      </p:pic>
    </p:spTree>
    <p:extLst>
      <p:ext uri="{BB962C8B-B14F-4D97-AF65-F5344CB8AC3E}">
        <p14:creationId xmlns:p14="http://schemas.microsoft.com/office/powerpoint/2010/main" val="88801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719</TotalTime>
  <Words>261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Aharoni</vt:lpstr>
      <vt:lpstr>Arial</vt:lpstr>
      <vt:lpstr>Broad</vt:lpstr>
      <vt:lpstr>Calibri</vt:lpstr>
      <vt:lpstr>Calibri Light</vt:lpstr>
      <vt:lpstr>Celestial</vt:lpstr>
      <vt:lpstr>Presentazione standard di PowerPoint</vt:lpstr>
      <vt:lpstr>Description</vt:lpstr>
      <vt:lpstr>What’s the objective?</vt:lpstr>
      <vt:lpstr>Presentazione standard di PowerPoint</vt:lpstr>
      <vt:lpstr>Presentazione standard di PowerPoint</vt:lpstr>
      <vt:lpstr>Application Features</vt:lpstr>
      <vt:lpstr>Home page / menu bar</vt:lpstr>
      <vt:lpstr>Firebase database</vt:lpstr>
      <vt:lpstr>Covid Tracker</vt:lpstr>
      <vt:lpstr>BMI Calculator</vt:lpstr>
      <vt:lpstr>Business opportunities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Moshiur Rahman Faisal</dc:creator>
  <cp:lastModifiedBy>Samin Zaman</cp:lastModifiedBy>
  <cp:revision>52</cp:revision>
  <dcterms:created xsi:type="dcterms:W3CDTF">2021-08-09T13:21:00Z</dcterms:created>
  <dcterms:modified xsi:type="dcterms:W3CDTF">2021-11-26T09:53:29Z</dcterms:modified>
</cp:coreProperties>
</file>