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E68CF4-78DA-4E5C-8E97-BE52115ACD70}"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136904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68CF4-78DA-4E5C-8E97-BE52115ACD70}"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07985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68CF4-78DA-4E5C-8E97-BE52115ACD70}"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6342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E68CF4-78DA-4E5C-8E97-BE52115ACD70}"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79930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E68CF4-78DA-4E5C-8E97-BE52115ACD70}"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234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E68CF4-78DA-4E5C-8E97-BE52115ACD70}"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8739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E68CF4-78DA-4E5C-8E97-BE52115ACD70}"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56658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E68CF4-78DA-4E5C-8E97-BE52115ACD70}"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47276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68CF4-78DA-4E5C-8E97-BE52115ACD70}"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02525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68CF4-78DA-4E5C-8E97-BE52115ACD70}"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246302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E68CF4-78DA-4E5C-8E97-BE52115ACD70}"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36B93-5B7E-4415-8A4F-053F321A899F}" type="slidenum">
              <a:rPr lang="en-US" smtClean="0"/>
              <a:t>‹#›</a:t>
            </a:fld>
            <a:endParaRPr lang="en-US"/>
          </a:p>
        </p:txBody>
      </p:sp>
    </p:spTree>
    <p:extLst>
      <p:ext uri="{BB962C8B-B14F-4D97-AF65-F5344CB8AC3E}">
        <p14:creationId xmlns:p14="http://schemas.microsoft.com/office/powerpoint/2010/main" val="347236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68CF4-78DA-4E5C-8E97-BE52115ACD70}"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36B93-5B7E-4415-8A4F-053F321A899F}" type="slidenum">
              <a:rPr lang="en-US" smtClean="0"/>
              <a:t>‹#›</a:t>
            </a:fld>
            <a:endParaRPr lang="en-US"/>
          </a:p>
        </p:txBody>
      </p:sp>
    </p:spTree>
    <p:extLst>
      <p:ext uri="{BB962C8B-B14F-4D97-AF65-F5344CB8AC3E}">
        <p14:creationId xmlns:p14="http://schemas.microsoft.com/office/powerpoint/2010/main" val="189483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eelance.tarek@gmail.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1139296"/>
            <a:ext cx="8915400" cy="2264304"/>
          </a:xfrm>
        </p:spPr>
        <p:txBody>
          <a:bodyPr/>
          <a:lstStyle/>
          <a:p>
            <a:r>
              <a:rPr lang="en-US" b="1" dirty="0" smtClean="0">
                <a:solidFill>
                  <a:schemeClr val="accent4">
                    <a:lumMod val="60000"/>
                    <a:lumOff val="40000"/>
                  </a:schemeClr>
                </a:solidFill>
              </a:rPr>
              <a:t>Rolex Counterfeit Papers and Box</a:t>
            </a:r>
            <a:endParaRPr lang="en-US" b="1" dirty="0">
              <a:solidFill>
                <a:schemeClr val="accent4">
                  <a:lumMod val="60000"/>
                  <a:lumOff val="40000"/>
                </a:schemeClr>
              </a:solidFill>
            </a:endParaRPr>
          </a:p>
        </p:txBody>
      </p:sp>
      <p:sp>
        <p:nvSpPr>
          <p:cNvPr id="3" name="Subtitle 2"/>
          <p:cNvSpPr>
            <a:spLocks noGrp="1"/>
          </p:cNvSpPr>
          <p:nvPr>
            <p:ph type="subTitle" idx="1"/>
          </p:nvPr>
        </p:nvSpPr>
        <p:spPr>
          <a:xfrm>
            <a:off x="1524000" y="3602037"/>
            <a:ext cx="9144000" cy="3035829"/>
          </a:xfrm>
        </p:spPr>
        <p:txBody>
          <a:bodyPr>
            <a:normAutofit lnSpcReduction="10000"/>
          </a:bodyPr>
          <a:lstStyle/>
          <a:p>
            <a:r>
              <a:rPr lang="en-US" b="1" dirty="0" smtClean="0">
                <a:solidFill>
                  <a:schemeClr val="accent4">
                    <a:lumMod val="60000"/>
                    <a:lumOff val="40000"/>
                  </a:schemeClr>
                </a:solidFill>
              </a:rPr>
              <a:t>Buy Rolex official counterfeit box and papers from us at a very low price.</a:t>
            </a:r>
          </a:p>
          <a:p>
            <a:endParaRPr lang="en-US" b="1" dirty="0" smtClean="0">
              <a:solidFill>
                <a:schemeClr val="accent4">
                  <a:lumMod val="60000"/>
                  <a:lumOff val="40000"/>
                </a:schemeClr>
              </a:solidFill>
            </a:endParaRPr>
          </a:p>
          <a:p>
            <a:r>
              <a:rPr lang="en-US" b="1" dirty="0" smtClean="0">
                <a:solidFill>
                  <a:schemeClr val="accent4">
                    <a:lumMod val="60000"/>
                    <a:lumOff val="40000"/>
                  </a:schemeClr>
                </a:solidFill>
              </a:rPr>
              <a:t>To Buy, Contact us on </a:t>
            </a:r>
            <a:r>
              <a:rPr lang="en-US" b="1" dirty="0" smtClean="0">
                <a:solidFill>
                  <a:schemeClr val="accent4">
                    <a:lumMod val="60000"/>
                    <a:lumOff val="40000"/>
                  </a:schemeClr>
                </a:solidFill>
                <a:hlinkClick r:id="rId3"/>
              </a:rPr>
              <a:t>freelance.tarek@gmail.com</a:t>
            </a:r>
            <a:r>
              <a:rPr lang="en-US" b="1" dirty="0" smtClean="0">
                <a:solidFill>
                  <a:schemeClr val="accent4">
                    <a:lumMod val="60000"/>
                    <a:lumOff val="40000"/>
                  </a:schemeClr>
                </a:solidFill>
              </a:rPr>
              <a:t>.</a:t>
            </a:r>
          </a:p>
          <a:p>
            <a:endParaRPr lang="en-US" b="1" dirty="0" smtClean="0">
              <a:solidFill>
                <a:schemeClr val="accent4">
                  <a:lumMod val="60000"/>
                  <a:lumOff val="40000"/>
                </a:schemeClr>
              </a:solidFill>
            </a:endParaRPr>
          </a:p>
          <a:p>
            <a:r>
              <a:rPr lang="en-US" b="1" dirty="0" smtClean="0">
                <a:solidFill>
                  <a:schemeClr val="accent4">
                    <a:lumMod val="60000"/>
                    <a:lumOff val="40000"/>
                  </a:schemeClr>
                </a:solidFill>
              </a:rPr>
              <a:t>We ship it internationally. If you are wanting to buy then please contact us with your mail and we will give you some pictures of the Rolex box and papers in 24 hours.</a:t>
            </a:r>
          </a:p>
          <a:p>
            <a:endParaRPr lang="en-US" dirty="0">
              <a:solidFill>
                <a:schemeClr val="accent4">
                  <a:lumMod val="60000"/>
                  <a:lumOff val="40000"/>
                </a:schemeClr>
              </a:solidFill>
            </a:endParaRPr>
          </a:p>
        </p:txBody>
      </p:sp>
    </p:spTree>
    <p:extLst>
      <p:ext uri="{BB962C8B-B14F-4D97-AF65-F5344CB8AC3E}">
        <p14:creationId xmlns:p14="http://schemas.microsoft.com/office/powerpoint/2010/main" val="332095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4266" y="0"/>
            <a:ext cx="10803467" cy="2874963"/>
          </a:xfrm>
          <a:noFill/>
        </p:spPr>
        <p:txBody>
          <a:bodyPr/>
          <a:lstStyle/>
          <a:p>
            <a:r>
              <a:rPr lang="en-US" b="1" dirty="0" smtClean="0">
                <a:solidFill>
                  <a:schemeClr val="accent4">
                    <a:lumMod val="60000"/>
                    <a:lumOff val="40000"/>
                  </a:schemeClr>
                </a:solidFill>
              </a:rPr>
              <a:t>For Bangladeshi users, its available at Cash on Delivery.</a:t>
            </a:r>
            <a:endParaRPr lang="en-US" b="1" dirty="0">
              <a:solidFill>
                <a:schemeClr val="accent4">
                  <a:lumMod val="60000"/>
                  <a:lumOff val="40000"/>
                </a:schemeClr>
              </a:solidFill>
            </a:endParaRPr>
          </a:p>
        </p:txBody>
      </p:sp>
      <p:sp>
        <p:nvSpPr>
          <p:cNvPr id="3" name="Subtitle 2"/>
          <p:cNvSpPr>
            <a:spLocks noGrp="1"/>
          </p:cNvSpPr>
          <p:nvPr>
            <p:ph type="subTitle" idx="1"/>
          </p:nvPr>
        </p:nvSpPr>
        <p:spPr>
          <a:xfrm>
            <a:off x="1523999" y="2874963"/>
            <a:ext cx="9144000" cy="3255962"/>
          </a:xfrm>
        </p:spPr>
        <p:txBody>
          <a:bodyPr>
            <a:normAutofit/>
          </a:bodyPr>
          <a:lstStyle/>
          <a:p>
            <a:pPr marL="342900" indent="-342900" algn="l">
              <a:buFont typeface="Wingdings" panose="05000000000000000000" pitchFamily="2" charset="2"/>
              <a:buChar char="ü"/>
            </a:pPr>
            <a:r>
              <a:rPr lang="en-US" b="1" dirty="0" smtClean="0">
                <a:solidFill>
                  <a:schemeClr val="accent4">
                    <a:lumMod val="60000"/>
                    <a:lumOff val="40000"/>
                  </a:schemeClr>
                </a:solidFill>
              </a:rPr>
              <a:t>Bangladeshi users can buy it on cash on delivery.</a:t>
            </a:r>
          </a:p>
          <a:p>
            <a:pPr marL="342900" indent="-342900" algn="l">
              <a:buFont typeface="Wingdings" panose="05000000000000000000" pitchFamily="2" charset="2"/>
              <a:buChar char="ü"/>
            </a:pPr>
            <a:r>
              <a:rPr lang="en-US" b="1" dirty="0" smtClean="0">
                <a:solidFill>
                  <a:schemeClr val="accent4">
                    <a:lumMod val="60000"/>
                    <a:lumOff val="40000"/>
                  </a:schemeClr>
                </a:solidFill>
              </a:rPr>
              <a:t>We are available with lots of (A Class) replica watches.</a:t>
            </a:r>
          </a:p>
          <a:p>
            <a:pPr marL="342900" indent="-342900" algn="l">
              <a:buFont typeface="Wingdings" panose="05000000000000000000" pitchFamily="2" charset="2"/>
              <a:buChar char="ü"/>
            </a:pPr>
            <a:r>
              <a:rPr lang="en-US" b="1" dirty="0" smtClean="0">
                <a:solidFill>
                  <a:schemeClr val="accent4">
                    <a:lumMod val="60000"/>
                    <a:lumOff val="40000"/>
                  </a:schemeClr>
                </a:solidFill>
              </a:rPr>
              <a:t>We are also offering 50% discount on the first order.</a:t>
            </a:r>
          </a:p>
          <a:p>
            <a:pPr marL="342900" indent="-342900" algn="l">
              <a:buFont typeface="Wingdings" panose="05000000000000000000" pitchFamily="2" charset="2"/>
              <a:buChar char="ü"/>
            </a:pPr>
            <a:r>
              <a:rPr lang="en-US" b="1" dirty="0" smtClean="0">
                <a:solidFill>
                  <a:schemeClr val="accent4">
                    <a:lumMod val="60000"/>
                    <a:lumOff val="40000"/>
                  </a:schemeClr>
                </a:solidFill>
              </a:rPr>
              <a:t>If you want some pictures of our products then mail us on that mail and we will give you some.</a:t>
            </a:r>
          </a:p>
          <a:p>
            <a:pPr marL="342900" indent="-342900" algn="l">
              <a:buFont typeface="Wingdings" panose="05000000000000000000" pitchFamily="2" charset="2"/>
              <a:buChar char="ü"/>
            </a:pPr>
            <a:r>
              <a:rPr lang="en-US" b="1" dirty="0" smtClean="0">
                <a:solidFill>
                  <a:schemeClr val="accent4">
                    <a:lumMod val="60000"/>
                    <a:lumOff val="40000"/>
                  </a:schemeClr>
                </a:solidFill>
              </a:rPr>
              <a:t>If you want more trust, then we will first give you a sample of our products. If liked then you can buy it.(only for Bangladeshi Users)</a:t>
            </a:r>
          </a:p>
          <a:p>
            <a:pPr marL="342900" indent="-342900" algn="l">
              <a:buFont typeface="Wingdings" panose="05000000000000000000" pitchFamily="2" charset="2"/>
              <a:buChar char="ü"/>
            </a:pPr>
            <a:endParaRPr lang="en-US" b="1" dirty="0">
              <a:solidFill>
                <a:schemeClr val="accent4">
                  <a:lumMod val="60000"/>
                  <a:lumOff val="40000"/>
                </a:schemeClr>
              </a:solidFill>
            </a:endParaRPr>
          </a:p>
        </p:txBody>
      </p:sp>
    </p:spTree>
    <p:extLst>
      <p:ext uri="{BB962C8B-B14F-4D97-AF65-F5344CB8AC3E}">
        <p14:creationId xmlns:p14="http://schemas.microsoft.com/office/powerpoint/2010/main" val="61026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Rolex Counterfeit Papers and Box</vt:lpstr>
      <vt:lpstr>For Bangladeshi users, its available at Cash on Delivery.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Rolex Counterfeit Papers and Box</dc:title>
  <dc:creator>akpharma753@gmail.com</dc:creator>
  <cp:lastModifiedBy>akpharma753@gmail.com</cp:lastModifiedBy>
  <cp:revision>2</cp:revision>
  <dcterms:created xsi:type="dcterms:W3CDTF">2018-10-29T14:02:47Z</dcterms:created>
  <dcterms:modified xsi:type="dcterms:W3CDTF">2018-10-29T14:02:57Z</dcterms:modified>
</cp:coreProperties>
</file>