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6" d="100"/>
          <a:sy n="66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57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11575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5" name="Text 2"/>
          <p:cNvSpPr/>
          <p:nvPr/>
        </p:nvSpPr>
        <p:spPr>
          <a:xfrm>
            <a:off x="1006997" y="1898247"/>
            <a:ext cx="12759368" cy="1169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8384"/>
              </a:lnSpc>
              <a:buNone/>
            </a:pPr>
            <a:r>
              <a:rPr lang="en-US" sz="670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What is Adware?</a:t>
            </a:r>
            <a:endParaRPr lang="en-US" sz="6707" dirty="0"/>
          </a:p>
        </p:txBody>
      </p:sp>
      <p:sp>
        <p:nvSpPr>
          <p:cNvPr id="6" name="Text 3"/>
          <p:cNvSpPr/>
          <p:nvPr/>
        </p:nvSpPr>
        <p:spPr>
          <a:xfrm>
            <a:off x="1006997" y="3460830"/>
            <a:ext cx="12759368" cy="19640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311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Adware is software that displays unwanted ads on your computer, often without your knowledge or consent. It can be bundled with free software or downloaded from untrusted websites.</a:t>
            </a:r>
            <a:r>
              <a:rPr lang="en-US" sz="2400" dirty="0"/>
              <a:t> </a:t>
            </a:r>
            <a:r>
              <a:rPr lang="en-US" sz="2700" dirty="0"/>
              <a:t>It can come bundled with legitimate software or can be downloaded and installed unknowingly, and its primary purpose is to generate revenue for its developers.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864037" y="1351121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How Adware Works</a:t>
            </a:r>
            <a:endParaRPr lang="en-US" sz="4860" dirty="0"/>
          </a:p>
        </p:txBody>
      </p:sp>
      <p:sp>
        <p:nvSpPr>
          <p:cNvPr id="5" name="Shape 3"/>
          <p:cNvSpPr/>
          <p:nvPr/>
        </p:nvSpPr>
        <p:spPr>
          <a:xfrm>
            <a:off x="864037" y="2863215"/>
            <a:ext cx="12902327" cy="49292"/>
          </a:xfrm>
          <a:prstGeom prst="rect">
            <a:avLst/>
          </a:prstGeom>
          <a:solidFill>
            <a:srgbClr val="BBC4DC"/>
          </a:solidFill>
          <a:ln/>
        </p:spPr>
      </p:sp>
      <p:sp>
        <p:nvSpPr>
          <p:cNvPr id="6" name="Shape 4"/>
          <p:cNvSpPr/>
          <p:nvPr/>
        </p:nvSpPr>
        <p:spPr>
          <a:xfrm>
            <a:off x="2907506" y="2863155"/>
            <a:ext cx="49292" cy="864037"/>
          </a:xfrm>
          <a:prstGeom prst="rect">
            <a:avLst/>
          </a:prstGeom>
          <a:solidFill>
            <a:srgbClr val="BBC4DC"/>
          </a:solidFill>
          <a:ln/>
        </p:spPr>
      </p:sp>
      <p:sp>
        <p:nvSpPr>
          <p:cNvPr id="7" name="Shape 5"/>
          <p:cNvSpPr/>
          <p:nvPr/>
        </p:nvSpPr>
        <p:spPr>
          <a:xfrm>
            <a:off x="2654498" y="2585502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DEE7F7"/>
          </a:solidFill>
          <a:ln/>
        </p:spPr>
      </p:sp>
      <p:sp>
        <p:nvSpPr>
          <p:cNvPr id="8" name="Text 6"/>
          <p:cNvSpPr/>
          <p:nvPr/>
        </p:nvSpPr>
        <p:spPr>
          <a:xfrm>
            <a:off x="2855833" y="2678013"/>
            <a:ext cx="15263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916" dirty="0"/>
          </a:p>
        </p:txBody>
      </p:sp>
      <p:sp>
        <p:nvSpPr>
          <p:cNvPr id="9" name="Text 7"/>
          <p:cNvSpPr/>
          <p:nvPr/>
        </p:nvSpPr>
        <p:spPr>
          <a:xfrm>
            <a:off x="1389102" y="397418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Installation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1110853" y="4508063"/>
            <a:ext cx="364259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1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Adware is often bundled with free software or downloaded from untrusted websites.</a:t>
            </a:r>
            <a:endParaRPr lang="en-US" sz="2100" dirty="0"/>
          </a:p>
        </p:txBody>
      </p:sp>
      <p:sp>
        <p:nvSpPr>
          <p:cNvPr id="11" name="Shape 9"/>
          <p:cNvSpPr/>
          <p:nvPr/>
        </p:nvSpPr>
        <p:spPr>
          <a:xfrm>
            <a:off x="7290554" y="2863155"/>
            <a:ext cx="49292" cy="864037"/>
          </a:xfrm>
          <a:prstGeom prst="rect">
            <a:avLst/>
          </a:prstGeom>
          <a:solidFill>
            <a:srgbClr val="BBC4DC"/>
          </a:solidFill>
          <a:ln/>
        </p:spPr>
      </p:sp>
      <p:sp>
        <p:nvSpPr>
          <p:cNvPr id="12" name="Shape 10"/>
          <p:cNvSpPr/>
          <p:nvPr/>
        </p:nvSpPr>
        <p:spPr>
          <a:xfrm>
            <a:off x="7037546" y="2585502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DEE7F7"/>
          </a:solidFill>
          <a:ln/>
        </p:spPr>
      </p:sp>
      <p:sp>
        <p:nvSpPr>
          <p:cNvPr id="13" name="Text 11"/>
          <p:cNvSpPr/>
          <p:nvPr/>
        </p:nvSpPr>
        <p:spPr>
          <a:xfrm>
            <a:off x="7212925" y="2678013"/>
            <a:ext cx="204549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916" dirty="0"/>
          </a:p>
        </p:txBody>
      </p:sp>
      <p:sp>
        <p:nvSpPr>
          <p:cNvPr id="14" name="Text 12"/>
          <p:cNvSpPr/>
          <p:nvPr/>
        </p:nvSpPr>
        <p:spPr>
          <a:xfrm>
            <a:off x="5772150" y="397418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Tracking</a:t>
            </a:r>
            <a:endParaRPr lang="en-US" sz="2430" dirty="0"/>
          </a:p>
        </p:txBody>
      </p:sp>
      <p:sp>
        <p:nvSpPr>
          <p:cNvPr id="15" name="Text 13"/>
          <p:cNvSpPr/>
          <p:nvPr/>
        </p:nvSpPr>
        <p:spPr>
          <a:xfrm>
            <a:off x="5493901" y="4508063"/>
            <a:ext cx="364259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1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Adware tracks your browsing habits and personal information, such as search queries, websites visited, and online purchases.</a:t>
            </a:r>
            <a:endParaRPr lang="en-US" sz="2100" dirty="0"/>
          </a:p>
        </p:txBody>
      </p:sp>
      <p:sp>
        <p:nvSpPr>
          <p:cNvPr id="16" name="Shape 14"/>
          <p:cNvSpPr/>
          <p:nvPr/>
        </p:nvSpPr>
        <p:spPr>
          <a:xfrm>
            <a:off x="11673602" y="2863155"/>
            <a:ext cx="49292" cy="864037"/>
          </a:xfrm>
          <a:prstGeom prst="rect">
            <a:avLst/>
          </a:prstGeom>
          <a:solidFill>
            <a:srgbClr val="BBC4DC"/>
          </a:solidFill>
          <a:ln/>
        </p:spPr>
      </p:sp>
      <p:sp>
        <p:nvSpPr>
          <p:cNvPr id="17" name="Shape 15"/>
          <p:cNvSpPr/>
          <p:nvPr/>
        </p:nvSpPr>
        <p:spPr>
          <a:xfrm>
            <a:off x="11420594" y="2585502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DEE7F7"/>
          </a:solidFill>
          <a:ln/>
        </p:spPr>
      </p:sp>
      <p:sp>
        <p:nvSpPr>
          <p:cNvPr id="18" name="Text 16"/>
          <p:cNvSpPr/>
          <p:nvPr/>
        </p:nvSpPr>
        <p:spPr>
          <a:xfrm>
            <a:off x="11598235" y="2678013"/>
            <a:ext cx="200025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916" dirty="0"/>
          </a:p>
        </p:txBody>
      </p:sp>
      <p:sp>
        <p:nvSpPr>
          <p:cNvPr id="19" name="Text 17"/>
          <p:cNvSpPr/>
          <p:nvPr/>
        </p:nvSpPr>
        <p:spPr>
          <a:xfrm>
            <a:off x="10155198" y="397418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Targeted Ads</a:t>
            </a:r>
            <a:endParaRPr lang="en-US" sz="2430" dirty="0"/>
          </a:p>
        </p:txBody>
      </p:sp>
      <p:sp>
        <p:nvSpPr>
          <p:cNvPr id="20" name="Text 18"/>
          <p:cNvSpPr/>
          <p:nvPr/>
        </p:nvSpPr>
        <p:spPr>
          <a:xfrm>
            <a:off x="9876949" y="4508063"/>
            <a:ext cx="3642598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1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Based on your data, adware delivers targeted ads to you, interrupting your browsing experience and potentially exposing you to scams or malware.</a:t>
            </a:r>
            <a:endParaRPr lang="en-US" sz="2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-11575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64037" y="1621274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Types of Adware</a:t>
            </a:r>
            <a:endParaRPr lang="en-US" sz="4860" dirty="0"/>
          </a:p>
        </p:txBody>
      </p:sp>
      <p:sp>
        <p:nvSpPr>
          <p:cNvPr id="5" name="Shape 3"/>
          <p:cNvSpPr/>
          <p:nvPr/>
        </p:nvSpPr>
        <p:spPr>
          <a:xfrm>
            <a:off x="864037" y="3040737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DEE7F7"/>
          </a:solidFill>
          <a:ln/>
        </p:spPr>
      </p:sp>
      <p:sp>
        <p:nvSpPr>
          <p:cNvPr id="6" name="Text 4"/>
          <p:cNvSpPr/>
          <p:nvPr/>
        </p:nvSpPr>
        <p:spPr>
          <a:xfrm>
            <a:off x="1065371" y="3133249"/>
            <a:ext cx="15263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916" dirty="0"/>
          </a:p>
        </p:txBody>
      </p:sp>
      <p:sp>
        <p:nvSpPr>
          <p:cNvPr id="7" name="Text 5"/>
          <p:cNvSpPr/>
          <p:nvPr/>
        </p:nvSpPr>
        <p:spPr>
          <a:xfrm>
            <a:off x="1666280" y="304073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Browser Hijackers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1666280" y="3574613"/>
            <a:ext cx="333398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Change your default browser settings, like your homepage and search engine.</a:t>
            </a:r>
            <a:endParaRPr lang="en-US" sz="2100" dirty="0"/>
          </a:p>
        </p:txBody>
      </p:sp>
      <p:sp>
        <p:nvSpPr>
          <p:cNvPr id="9" name="Shape 7"/>
          <p:cNvSpPr/>
          <p:nvPr/>
        </p:nvSpPr>
        <p:spPr>
          <a:xfrm>
            <a:off x="5247084" y="3040737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DEE7F7"/>
          </a:solidFill>
          <a:ln/>
        </p:spPr>
      </p:sp>
      <p:sp>
        <p:nvSpPr>
          <p:cNvPr id="10" name="Text 8"/>
          <p:cNvSpPr/>
          <p:nvPr/>
        </p:nvSpPr>
        <p:spPr>
          <a:xfrm>
            <a:off x="5422463" y="3133249"/>
            <a:ext cx="204549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916" dirty="0"/>
          </a:p>
        </p:txBody>
      </p:sp>
      <p:sp>
        <p:nvSpPr>
          <p:cNvPr id="11" name="Text 9"/>
          <p:cNvSpPr/>
          <p:nvPr/>
        </p:nvSpPr>
        <p:spPr>
          <a:xfrm>
            <a:off x="6049328" y="304073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Pop-up Ads</a:t>
            </a:r>
            <a:endParaRPr lang="en-US" sz="2430" dirty="0"/>
          </a:p>
        </p:txBody>
      </p:sp>
      <p:sp>
        <p:nvSpPr>
          <p:cNvPr id="12" name="Text 10"/>
          <p:cNvSpPr/>
          <p:nvPr/>
        </p:nvSpPr>
        <p:spPr>
          <a:xfrm>
            <a:off x="6049328" y="3574613"/>
            <a:ext cx="333398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Display intrusive pop-up ads that cover your browser window, interrupting your browsing experience.</a:t>
            </a:r>
            <a:endParaRPr lang="en-US" sz="2100" dirty="0"/>
          </a:p>
        </p:txBody>
      </p:sp>
      <p:sp>
        <p:nvSpPr>
          <p:cNvPr id="13" name="Shape 11"/>
          <p:cNvSpPr/>
          <p:nvPr/>
        </p:nvSpPr>
        <p:spPr>
          <a:xfrm>
            <a:off x="9630132" y="3040737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DEE7F7"/>
          </a:solidFill>
          <a:ln/>
        </p:spPr>
      </p:sp>
      <p:sp>
        <p:nvSpPr>
          <p:cNvPr id="14" name="Text 12"/>
          <p:cNvSpPr/>
          <p:nvPr/>
        </p:nvSpPr>
        <p:spPr>
          <a:xfrm>
            <a:off x="9807773" y="3133249"/>
            <a:ext cx="200025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916" dirty="0"/>
          </a:p>
        </p:txBody>
      </p:sp>
      <p:sp>
        <p:nvSpPr>
          <p:cNvPr id="15" name="Text 13"/>
          <p:cNvSpPr/>
          <p:nvPr/>
        </p:nvSpPr>
        <p:spPr>
          <a:xfrm>
            <a:off x="10432375" y="304073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Toolbar Adware</a:t>
            </a:r>
            <a:endParaRPr lang="en-US" sz="2430" dirty="0"/>
          </a:p>
        </p:txBody>
      </p:sp>
      <p:sp>
        <p:nvSpPr>
          <p:cNvPr id="16" name="Text 14"/>
          <p:cNvSpPr/>
          <p:nvPr/>
        </p:nvSpPr>
        <p:spPr>
          <a:xfrm>
            <a:off x="10432375" y="3574613"/>
            <a:ext cx="333398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Adds unwanted toolbars to your browser, displaying ads and tracking your browsing activity.</a:t>
            </a:r>
            <a:endParaRPr lang="en-US" sz="2100" dirty="0"/>
          </a:p>
        </p:txBody>
      </p:sp>
      <p:sp>
        <p:nvSpPr>
          <p:cNvPr id="17" name="Shape 15"/>
          <p:cNvSpPr/>
          <p:nvPr/>
        </p:nvSpPr>
        <p:spPr>
          <a:xfrm>
            <a:off x="864037" y="5679281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DEE7F7"/>
          </a:solidFill>
          <a:ln/>
        </p:spPr>
      </p:sp>
      <p:sp>
        <p:nvSpPr>
          <p:cNvPr id="18" name="Text 16"/>
          <p:cNvSpPr/>
          <p:nvPr/>
        </p:nvSpPr>
        <p:spPr>
          <a:xfrm>
            <a:off x="1034415" y="5771793"/>
            <a:ext cx="214670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916" dirty="0"/>
          </a:p>
        </p:txBody>
      </p:sp>
      <p:sp>
        <p:nvSpPr>
          <p:cNvPr id="19" name="Text 17"/>
          <p:cNvSpPr/>
          <p:nvPr/>
        </p:nvSpPr>
        <p:spPr>
          <a:xfrm>
            <a:off x="1666280" y="5679281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Desktop Adware</a:t>
            </a:r>
            <a:endParaRPr lang="en-US" sz="2430" dirty="0"/>
          </a:p>
        </p:txBody>
      </p:sp>
      <p:sp>
        <p:nvSpPr>
          <p:cNvPr id="20" name="Text 18"/>
          <p:cNvSpPr/>
          <p:nvPr/>
        </p:nvSpPr>
        <p:spPr>
          <a:xfrm>
            <a:off x="1666280" y="6213158"/>
            <a:ext cx="1210008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Displays ads directly on your desktop, even when you're not browsing the internet.</a:t>
            </a:r>
            <a:endParaRPr lang="en-US" sz="2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11575" y="34725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005489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Dangers of Adware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Privacy Concerns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4026694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Adware collects your personal information, which can be sold to third-party advertisers or used for malicious purposes.</a:t>
            </a:r>
            <a:endParaRPr lang="en-US" sz="2100" dirty="0"/>
          </a:p>
        </p:txBody>
      </p:sp>
      <p:sp>
        <p:nvSpPr>
          <p:cNvPr id="7" name="Text 5"/>
          <p:cNvSpPr/>
          <p:nvPr/>
        </p:nvSpPr>
        <p:spPr>
          <a:xfrm>
            <a:off x="5372695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Performance Issues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4026694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Adware can slow down your computer's performance by consuming system resources and interrupting your internet connection.</a:t>
            </a:r>
            <a:endParaRPr lang="en-US" sz="2100" dirty="0"/>
          </a:p>
        </p:txBody>
      </p:sp>
      <p:sp>
        <p:nvSpPr>
          <p:cNvPr id="9" name="Text 7"/>
          <p:cNvSpPr/>
          <p:nvPr/>
        </p:nvSpPr>
        <p:spPr>
          <a:xfrm>
            <a:off x="9881354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Security Risks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4026694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Adware can sometimes act as a gateway for other malware, like viruses or ransomware, to infiltrate your computer.</a:t>
            </a:r>
            <a:endParaRPr lang="en-US" sz="2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843677" y="664488"/>
            <a:ext cx="9352002" cy="7533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932"/>
              </a:lnSpc>
              <a:buNone/>
            </a:pPr>
            <a:r>
              <a:rPr lang="en-US" sz="4746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Detecting and Removing Adware</a:t>
            </a:r>
            <a:endParaRPr lang="en-US" sz="4746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77" y="1779389"/>
            <a:ext cx="1205389" cy="192857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410658" y="2020372"/>
            <a:ext cx="3013472" cy="3765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6"/>
              </a:lnSpc>
              <a:buNone/>
            </a:pPr>
            <a:r>
              <a:rPr lang="en-US" sz="2373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Scan Your Computer</a:t>
            </a:r>
            <a:endParaRPr lang="en-US" sz="2373" dirty="0"/>
          </a:p>
        </p:txBody>
      </p:sp>
      <p:sp>
        <p:nvSpPr>
          <p:cNvPr id="7" name="Text 4"/>
          <p:cNvSpPr/>
          <p:nvPr/>
        </p:nvSpPr>
        <p:spPr>
          <a:xfrm>
            <a:off x="2410658" y="2541508"/>
            <a:ext cx="11376065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7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a reputable antivirus program to scan your computer for adware.</a:t>
            </a:r>
            <a:endParaRPr lang="en-US" sz="210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77" y="3707963"/>
            <a:ext cx="1205389" cy="192857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2410658" y="3948946"/>
            <a:ext cx="4152186" cy="3765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6"/>
              </a:lnSpc>
              <a:buNone/>
            </a:pPr>
            <a:r>
              <a:rPr lang="en-US" sz="2373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Remove Unwanted Programs</a:t>
            </a:r>
            <a:endParaRPr lang="en-US" sz="2373" dirty="0"/>
          </a:p>
        </p:txBody>
      </p:sp>
      <p:sp>
        <p:nvSpPr>
          <p:cNvPr id="10" name="Text 6"/>
          <p:cNvSpPr/>
          <p:nvPr/>
        </p:nvSpPr>
        <p:spPr>
          <a:xfrm>
            <a:off x="2410658" y="4470082"/>
            <a:ext cx="11376065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7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Go to your control panel and uninstall any suspicious or unfamiliar programs.</a:t>
            </a:r>
            <a:endParaRPr lang="en-US" sz="210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677" y="5636538"/>
            <a:ext cx="1205389" cy="1928574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2410658" y="5877520"/>
            <a:ext cx="3260169" cy="3765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6"/>
              </a:lnSpc>
              <a:buNone/>
            </a:pPr>
            <a:r>
              <a:rPr lang="en-US" sz="2373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Reset Browser Settings</a:t>
            </a:r>
            <a:endParaRPr lang="en-US" sz="2373" dirty="0"/>
          </a:p>
        </p:txBody>
      </p:sp>
      <p:sp>
        <p:nvSpPr>
          <p:cNvPr id="13" name="Text 8"/>
          <p:cNvSpPr/>
          <p:nvPr/>
        </p:nvSpPr>
        <p:spPr>
          <a:xfrm>
            <a:off x="2410658" y="6398657"/>
            <a:ext cx="11376065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7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Reset your browser settings to their defaults to remove adware extensions and hijacked settings.</a:t>
            </a:r>
            <a:endParaRPr lang="en-US" sz="2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788075"/>
            <a:ext cx="7874794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Protecting Against Adware</a:t>
            </a:r>
            <a:endParaRPr lang="en-US" sz="486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7" y="1929884"/>
            <a:ext cx="617220" cy="61722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64037" y="2793921"/>
            <a:ext cx="377725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Install Antivirus Software</a:t>
            </a:r>
            <a:endParaRPr lang="en-US" sz="2430" dirty="0"/>
          </a:p>
        </p:txBody>
      </p:sp>
      <p:sp>
        <p:nvSpPr>
          <p:cNvPr id="7" name="Text 4"/>
          <p:cNvSpPr/>
          <p:nvPr/>
        </p:nvSpPr>
        <p:spPr>
          <a:xfrm>
            <a:off x="864037" y="3327797"/>
            <a:ext cx="626602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a reputable antivirus program to scan your computer regularly and protect against adware.</a:t>
            </a:r>
            <a:endParaRPr lang="en-US" sz="210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342" y="1929884"/>
            <a:ext cx="617220" cy="61722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500342" y="2793921"/>
            <a:ext cx="4162544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Be Cautious with Downloads</a:t>
            </a:r>
            <a:endParaRPr lang="en-US" sz="2430" dirty="0"/>
          </a:p>
        </p:txBody>
      </p:sp>
      <p:sp>
        <p:nvSpPr>
          <p:cNvPr id="10" name="Text 6"/>
          <p:cNvSpPr/>
          <p:nvPr/>
        </p:nvSpPr>
        <p:spPr>
          <a:xfrm>
            <a:off x="7500342" y="3327797"/>
            <a:ext cx="626602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Download software only from trusted sources, and be wary of free software bundles that may contain adware.</a:t>
            </a:r>
            <a:endParaRPr lang="en-US" sz="210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37" y="4858464"/>
            <a:ext cx="617220" cy="61722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864037" y="5722501"/>
            <a:ext cx="3454479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Read Software Licenses</a:t>
            </a:r>
            <a:endParaRPr lang="en-US" sz="2430" dirty="0"/>
          </a:p>
        </p:txBody>
      </p:sp>
      <p:sp>
        <p:nvSpPr>
          <p:cNvPr id="13" name="Text 8"/>
          <p:cNvSpPr/>
          <p:nvPr/>
        </p:nvSpPr>
        <p:spPr>
          <a:xfrm>
            <a:off x="864037" y="6256377"/>
            <a:ext cx="626602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Carefully read the software licenses before installing any new programs, and look for adware-related clauses.</a:t>
            </a:r>
            <a:endParaRPr lang="en-US" sz="210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0342" y="4858464"/>
            <a:ext cx="617220" cy="61722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7500342" y="5722501"/>
            <a:ext cx="3880485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Avoid Suspicious Websites</a:t>
            </a:r>
            <a:endParaRPr lang="en-US" sz="2430" dirty="0"/>
          </a:p>
        </p:txBody>
      </p:sp>
      <p:sp>
        <p:nvSpPr>
          <p:cNvPr id="16" name="Text 10"/>
          <p:cNvSpPr/>
          <p:nvPr/>
        </p:nvSpPr>
        <p:spPr>
          <a:xfrm>
            <a:off x="7500342" y="6256377"/>
            <a:ext cx="62660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Stay away from websites that are known for distributing adware, like those offering free software downloads or adult content.</a:t>
            </a:r>
            <a:endParaRPr lang="en-US" sz="2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417</Words>
  <Application>Microsoft Office PowerPoint</Application>
  <PresentationFormat>Custom</PresentationFormat>
  <Paragraphs>54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Roboto</vt:lpstr>
      <vt:lpstr>Roboto Slab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Saugat Sg</cp:lastModifiedBy>
  <cp:revision>6</cp:revision>
  <dcterms:created xsi:type="dcterms:W3CDTF">2024-06-29T16:08:32Z</dcterms:created>
  <dcterms:modified xsi:type="dcterms:W3CDTF">2024-07-02T06:29:12Z</dcterms:modified>
</cp:coreProperties>
</file>