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97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1863523"/>
            <a:ext cx="12840388" cy="1307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67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Malware?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3553427"/>
            <a:ext cx="12840388" cy="1871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Malware stands for malicious software. This refers to any software designed to damage or disrupt computer systems. Malware can range from annoying adware to devastating ransomware.</a:t>
            </a:r>
            <a:r>
              <a:rPr lang="en-US" sz="2400" dirty="0"/>
              <a:t> </a:t>
            </a:r>
            <a:r>
              <a:rPr lang="en-US" sz="2700" dirty="0"/>
              <a:t>It encompasses a variety of hostile or intrusive software, including viruses, worms, Trojan horses, ransomware, spyware, adware, and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54512" y="867489"/>
            <a:ext cx="6104334" cy="762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08"/>
              </a:lnSpc>
              <a:buNone/>
            </a:pPr>
            <a:r>
              <a:rPr lang="en-US" sz="48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Malware</a:t>
            </a:r>
            <a:endParaRPr lang="en-US" sz="4807" dirty="0"/>
          </a:p>
        </p:txBody>
      </p:sp>
      <p:sp>
        <p:nvSpPr>
          <p:cNvPr id="5" name="Shape 3"/>
          <p:cNvSpPr/>
          <p:nvPr/>
        </p:nvSpPr>
        <p:spPr>
          <a:xfrm>
            <a:off x="854512" y="2271355"/>
            <a:ext cx="549354" cy="549354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1053703" y="2362914"/>
            <a:ext cx="150971" cy="3662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4"/>
              </a:lnSpc>
              <a:buNone/>
            </a:pPr>
            <a:r>
              <a:rPr lang="en-US" sz="28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884" dirty="0"/>
          </a:p>
        </p:txBody>
      </p:sp>
      <p:sp>
        <p:nvSpPr>
          <p:cNvPr id="7" name="Text 5"/>
          <p:cNvSpPr/>
          <p:nvPr/>
        </p:nvSpPr>
        <p:spPr>
          <a:xfrm>
            <a:off x="1647944" y="2271355"/>
            <a:ext cx="3052167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4"/>
              </a:lnSpc>
              <a:buNone/>
            </a:pPr>
            <a:r>
              <a:rPr lang="en-US" sz="24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Viruses</a:t>
            </a:r>
            <a:endParaRPr lang="en-US" sz="2403" dirty="0"/>
          </a:p>
        </p:txBody>
      </p:sp>
      <p:sp>
        <p:nvSpPr>
          <p:cNvPr id="8" name="Text 6"/>
          <p:cNvSpPr/>
          <p:nvPr/>
        </p:nvSpPr>
        <p:spPr>
          <a:xfrm>
            <a:off x="1647944" y="2799398"/>
            <a:ext cx="3351014" cy="2343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7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Viruses are programs that can replicate themselves and spread from one computer to another. They can damage files, corrupt data, or even cause system crashes.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5243036" y="2271355"/>
            <a:ext cx="549354" cy="549354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5416510" y="2362914"/>
            <a:ext cx="202287" cy="3662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4"/>
              </a:lnSpc>
              <a:buNone/>
            </a:pPr>
            <a:r>
              <a:rPr lang="en-US" sz="28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884" dirty="0"/>
          </a:p>
        </p:txBody>
      </p:sp>
      <p:sp>
        <p:nvSpPr>
          <p:cNvPr id="11" name="Text 9"/>
          <p:cNvSpPr/>
          <p:nvPr/>
        </p:nvSpPr>
        <p:spPr>
          <a:xfrm>
            <a:off x="6036469" y="2271355"/>
            <a:ext cx="3052167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4"/>
              </a:lnSpc>
              <a:buNone/>
            </a:pPr>
            <a:r>
              <a:rPr lang="en-US" sz="24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Worms</a:t>
            </a:r>
            <a:endParaRPr lang="en-US" sz="2403" dirty="0"/>
          </a:p>
        </p:txBody>
      </p:sp>
      <p:sp>
        <p:nvSpPr>
          <p:cNvPr id="12" name="Text 10"/>
          <p:cNvSpPr/>
          <p:nvPr/>
        </p:nvSpPr>
        <p:spPr>
          <a:xfrm>
            <a:off x="6036469" y="2799398"/>
            <a:ext cx="3351014" cy="2734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7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Worms are self-replicating programs that can spread across networks without any human interaction. They can exploit vulnerabilities in software to gain access to systems and steal data.</a:t>
            </a:r>
            <a:endParaRPr lang="en-US" sz="2100" dirty="0"/>
          </a:p>
        </p:txBody>
      </p:sp>
      <p:sp>
        <p:nvSpPr>
          <p:cNvPr id="13" name="Shape 11"/>
          <p:cNvSpPr/>
          <p:nvPr/>
        </p:nvSpPr>
        <p:spPr>
          <a:xfrm>
            <a:off x="9631561" y="2271355"/>
            <a:ext cx="549354" cy="549354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9807297" y="2362914"/>
            <a:ext cx="197763" cy="3662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4"/>
              </a:lnSpc>
              <a:buNone/>
            </a:pPr>
            <a:r>
              <a:rPr lang="en-US" sz="28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884" dirty="0"/>
          </a:p>
        </p:txBody>
      </p:sp>
      <p:sp>
        <p:nvSpPr>
          <p:cNvPr id="15" name="Text 13"/>
          <p:cNvSpPr/>
          <p:nvPr/>
        </p:nvSpPr>
        <p:spPr>
          <a:xfrm>
            <a:off x="10424993" y="2271355"/>
            <a:ext cx="3052167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4"/>
              </a:lnSpc>
              <a:buNone/>
            </a:pPr>
            <a:r>
              <a:rPr lang="en-US" sz="24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Trojan Horses</a:t>
            </a:r>
            <a:endParaRPr lang="en-US" sz="2403" dirty="0"/>
          </a:p>
        </p:txBody>
      </p:sp>
      <p:sp>
        <p:nvSpPr>
          <p:cNvPr id="16" name="Text 14"/>
          <p:cNvSpPr/>
          <p:nvPr/>
        </p:nvSpPr>
        <p:spPr>
          <a:xfrm>
            <a:off x="10424992" y="2799398"/>
            <a:ext cx="3595093" cy="2913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7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Trojan horses are disguised as legal software programs. They can install malicious software without the user's knowledge, granting attackers access to the system and potentially stealing data.</a:t>
            </a:r>
            <a:endParaRPr lang="en-US" sz="2100" dirty="0"/>
          </a:p>
        </p:txBody>
      </p:sp>
      <p:sp>
        <p:nvSpPr>
          <p:cNvPr id="17" name="Shape 15"/>
          <p:cNvSpPr/>
          <p:nvPr/>
        </p:nvSpPr>
        <p:spPr>
          <a:xfrm>
            <a:off x="854512" y="6052661"/>
            <a:ext cx="549354" cy="549354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1022985" y="6144220"/>
            <a:ext cx="212288" cy="3662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4"/>
              </a:lnSpc>
              <a:buNone/>
            </a:pPr>
            <a:r>
              <a:rPr lang="en-US" sz="28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884" dirty="0"/>
          </a:p>
        </p:txBody>
      </p:sp>
      <p:sp>
        <p:nvSpPr>
          <p:cNvPr id="19" name="Text 17"/>
          <p:cNvSpPr/>
          <p:nvPr/>
        </p:nvSpPr>
        <p:spPr>
          <a:xfrm>
            <a:off x="1647944" y="6052661"/>
            <a:ext cx="3052167" cy="381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04"/>
              </a:lnSpc>
              <a:buNone/>
            </a:pPr>
            <a:r>
              <a:rPr lang="en-US" sz="24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Ransomware</a:t>
            </a:r>
            <a:endParaRPr lang="en-US" sz="2403" dirty="0"/>
          </a:p>
        </p:txBody>
      </p:sp>
      <p:sp>
        <p:nvSpPr>
          <p:cNvPr id="20" name="Text 18"/>
          <p:cNvSpPr/>
          <p:nvPr/>
        </p:nvSpPr>
        <p:spPr>
          <a:xfrm>
            <a:off x="1647944" y="6580703"/>
            <a:ext cx="12127944" cy="781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76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Ransomware encrypts a user's files and demands payment to restore access. It can be spread through phishing emails, malicious websites, or vulnerabilities in software.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495550" y="485418"/>
            <a:ext cx="4694634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Malware Spreads</a:t>
            </a:r>
            <a:endParaRPr lang="en-US" sz="3474" dirty="0"/>
          </a:p>
        </p:txBody>
      </p:sp>
      <p:sp>
        <p:nvSpPr>
          <p:cNvPr id="5" name="Shape 3"/>
          <p:cNvSpPr/>
          <p:nvPr/>
        </p:nvSpPr>
        <p:spPr>
          <a:xfrm>
            <a:off x="2742605" y="1389698"/>
            <a:ext cx="35243" cy="6354366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6" name="Shape 4"/>
          <p:cNvSpPr/>
          <p:nvPr/>
        </p:nvSpPr>
        <p:spPr>
          <a:xfrm>
            <a:off x="2958703" y="1769031"/>
            <a:ext cx="617577" cy="35243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2561749" y="1588175"/>
            <a:ext cx="396954" cy="396954"/>
          </a:xfrm>
          <a:prstGeom prst="roundRect">
            <a:avLst>
              <a:gd name="adj" fmla="val 26673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2705695" y="1654254"/>
            <a:ext cx="109061" cy="2646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4"/>
              </a:lnSpc>
              <a:buNone/>
            </a:pPr>
            <a:r>
              <a:rPr lang="en-US" sz="20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084" dirty="0"/>
          </a:p>
        </p:txBody>
      </p:sp>
      <p:sp>
        <p:nvSpPr>
          <p:cNvPr id="9" name="Text 7"/>
          <p:cNvSpPr/>
          <p:nvPr/>
        </p:nvSpPr>
        <p:spPr>
          <a:xfrm>
            <a:off x="3730704" y="1566148"/>
            <a:ext cx="220575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Email Attachments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730704" y="1947743"/>
            <a:ext cx="840414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Malware can be attached to emails and downloaded when the user opens the</a:t>
            </a:r>
          </a:p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attachment.</a:t>
            </a:r>
            <a:endParaRPr lang="en-US" sz="2100" dirty="0"/>
          </a:p>
        </p:txBody>
      </p:sp>
      <p:sp>
        <p:nvSpPr>
          <p:cNvPr id="11" name="Shape 9"/>
          <p:cNvSpPr/>
          <p:nvPr/>
        </p:nvSpPr>
        <p:spPr>
          <a:xfrm>
            <a:off x="2958703" y="2962275"/>
            <a:ext cx="617577" cy="35243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2" name="Shape 10"/>
          <p:cNvSpPr/>
          <p:nvPr/>
        </p:nvSpPr>
        <p:spPr>
          <a:xfrm>
            <a:off x="2561749" y="2781419"/>
            <a:ext cx="396954" cy="396954"/>
          </a:xfrm>
          <a:prstGeom prst="roundRect">
            <a:avLst>
              <a:gd name="adj" fmla="val 26673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2687122" y="2847499"/>
            <a:ext cx="146209" cy="2646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4"/>
              </a:lnSpc>
              <a:buNone/>
            </a:pPr>
            <a:r>
              <a:rPr lang="en-US" sz="20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084" dirty="0"/>
          </a:p>
        </p:txBody>
      </p:sp>
      <p:sp>
        <p:nvSpPr>
          <p:cNvPr id="14" name="Text 12"/>
          <p:cNvSpPr/>
          <p:nvPr/>
        </p:nvSpPr>
        <p:spPr>
          <a:xfrm>
            <a:off x="3730704" y="2759393"/>
            <a:ext cx="220575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Malicious Websites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3841817" y="3112175"/>
            <a:ext cx="10464492" cy="677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Visiting a compromised website can lead to malware being downloaded without </a:t>
            </a:r>
          </a:p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user's knowledge.</a:t>
            </a:r>
            <a:endParaRPr lang="en-US" sz="2100" dirty="0"/>
          </a:p>
        </p:txBody>
      </p:sp>
      <p:sp>
        <p:nvSpPr>
          <p:cNvPr id="16" name="Shape 14"/>
          <p:cNvSpPr/>
          <p:nvPr/>
        </p:nvSpPr>
        <p:spPr>
          <a:xfrm>
            <a:off x="2958703" y="4155519"/>
            <a:ext cx="617577" cy="35243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7" name="Shape 15"/>
          <p:cNvSpPr/>
          <p:nvPr/>
        </p:nvSpPr>
        <p:spPr>
          <a:xfrm>
            <a:off x="2561749" y="3974663"/>
            <a:ext cx="396954" cy="396954"/>
          </a:xfrm>
          <a:prstGeom prst="roundRect">
            <a:avLst>
              <a:gd name="adj" fmla="val 26673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2688788" y="4040743"/>
            <a:ext cx="142875" cy="2646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4"/>
              </a:lnSpc>
              <a:buNone/>
            </a:pPr>
            <a:r>
              <a:rPr lang="en-US" sz="20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084" dirty="0"/>
          </a:p>
        </p:txBody>
      </p:sp>
      <p:sp>
        <p:nvSpPr>
          <p:cNvPr id="19" name="Text 17"/>
          <p:cNvSpPr/>
          <p:nvPr/>
        </p:nvSpPr>
        <p:spPr>
          <a:xfrm>
            <a:off x="3730704" y="3952637"/>
            <a:ext cx="220575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Social Engineering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3730704" y="4334232"/>
            <a:ext cx="8404146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Attackers can use social engineering tactics to trick users into clicking on malicious links or downloading malware.</a:t>
            </a:r>
            <a:endParaRPr lang="en-US" sz="2100" dirty="0"/>
          </a:p>
        </p:txBody>
      </p:sp>
      <p:sp>
        <p:nvSpPr>
          <p:cNvPr id="21" name="Shape 19"/>
          <p:cNvSpPr/>
          <p:nvPr/>
        </p:nvSpPr>
        <p:spPr>
          <a:xfrm>
            <a:off x="2958703" y="5631061"/>
            <a:ext cx="617577" cy="35243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2" name="Shape 20"/>
          <p:cNvSpPr/>
          <p:nvPr/>
        </p:nvSpPr>
        <p:spPr>
          <a:xfrm>
            <a:off x="2561749" y="5450205"/>
            <a:ext cx="396954" cy="396954"/>
          </a:xfrm>
          <a:prstGeom prst="roundRect">
            <a:avLst>
              <a:gd name="adj" fmla="val 26673"/>
            </a:avLst>
          </a:prstGeom>
          <a:solidFill>
            <a:srgbClr val="DEE7F7"/>
          </a:solidFill>
          <a:ln/>
        </p:spPr>
      </p:sp>
      <p:sp>
        <p:nvSpPr>
          <p:cNvPr id="23" name="Text 21"/>
          <p:cNvSpPr/>
          <p:nvPr/>
        </p:nvSpPr>
        <p:spPr>
          <a:xfrm>
            <a:off x="2683550" y="5516285"/>
            <a:ext cx="153353" cy="2646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4"/>
              </a:lnSpc>
              <a:buNone/>
            </a:pPr>
            <a:r>
              <a:rPr lang="en-US" sz="20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084" dirty="0"/>
          </a:p>
        </p:txBody>
      </p:sp>
      <p:sp>
        <p:nvSpPr>
          <p:cNvPr id="24" name="Text 22"/>
          <p:cNvSpPr/>
          <p:nvPr/>
        </p:nvSpPr>
        <p:spPr>
          <a:xfrm>
            <a:off x="3730704" y="5428178"/>
            <a:ext cx="2526268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Software Vulnerabilities</a:t>
            </a:r>
            <a:endParaRPr lang="en-US" sz="2400" dirty="0"/>
          </a:p>
        </p:txBody>
      </p:sp>
      <p:sp>
        <p:nvSpPr>
          <p:cNvPr id="25" name="Text 23"/>
          <p:cNvSpPr/>
          <p:nvPr/>
        </p:nvSpPr>
        <p:spPr>
          <a:xfrm>
            <a:off x="3730704" y="5809774"/>
            <a:ext cx="8404146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Attackers can exploit vulnerabilities in software to gain unauthorized access to systems and install malware.</a:t>
            </a:r>
            <a:endParaRPr lang="en-US" sz="2100" dirty="0"/>
          </a:p>
        </p:txBody>
      </p:sp>
      <p:sp>
        <p:nvSpPr>
          <p:cNvPr id="26" name="Shape 24"/>
          <p:cNvSpPr/>
          <p:nvPr/>
        </p:nvSpPr>
        <p:spPr>
          <a:xfrm>
            <a:off x="2958703" y="7106603"/>
            <a:ext cx="617577" cy="35243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27" name="Shape 25"/>
          <p:cNvSpPr/>
          <p:nvPr/>
        </p:nvSpPr>
        <p:spPr>
          <a:xfrm>
            <a:off x="2561749" y="6925747"/>
            <a:ext cx="396954" cy="396954"/>
          </a:xfrm>
          <a:prstGeom prst="roundRect">
            <a:avLst>
              <a:gd name="adj" fmla="val 26673"/>
            </a:avLst>
          </a:prstGeom>
          <a:solidFill>
            <a:srgbClr val="DEE7F7"/>
          </a:solidFill>
          <a:ln/>
        </p:spPr>
      </p:sp>
      <p:sp>
        <p:nvSpPr>
          <p:cNvPr id="28" name="Text 26"/>
          <p:cNvSpPr/>
          <p:nvPr/>
        </p:nvSpPr>
        <p:spPr>
          <a:xfrm>
            <a:off x="2690336" y="6991826"/>
            <a:ext cx="139660" cy="2646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4"/>
              </a:lnSpc>
              <a:buNone/>
            </a:pPr>
            <a:r>
              <a:rPr lang="en-US" sz="208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084" dirty="0"/>
          </a:p>
        </p:txBody>
      </p:sp>
      <p:sp>
        <p:nvSpPr>
          <p:cNvPr id="29" name="Text 27"/>
          <p:cNvSpPr/>
          <p:nvPr/>
        </p:nvSpPr>
        <p:spPr>
          <a:xfrm>
            <a:off x="3730704" y="6903720"/>
            <a:ext cx="220575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USB Drives</a:t>
            </a:r>
            <a:endParaRPr lang="en-US" sz="2400" dirty="0"/>
          </a:p>
        </p:txBody>
      </p:sp>
      <p:sp>
        <p:nvSpPr>
          <p:cNvPr id="30" name="Text 28"/>
          <p:cNvSpPr/>
          <p:nvPr/>
        </p:nvSpPr>
        <p:spPr>
          <a:xfrm>
            <a:off x="3730704" y="7285315"/>
            <a:ext cx="840414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Malware can be spread through infected USB drives that are plugged into </a:t>
            </a:r>
          </a:p>
          <a:p>
            <a:pPr marL="0" indent="0" algn="l">
              <a:lnSpc>
                <a:spcPts val="2223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computers.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907577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Identifying Malware Infections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82774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Slow System Performance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Malware can slow down your computer's performance, causing programs to run slowly or freeze frequently.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Unexpected Pop-ups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pop-up ads or windows that appear without your consent could indicate a malware infection.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Unusual Programs Running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09981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you find unfamiliar programs running in the background, they might be malicious software.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05295"/>
            <a:ext cx="818995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Protecting Against Malware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547104"/>
            <a:ext cx="6327815" cy="2212657"/>
          </a:xfrm>
          <a:prstGeom prst="roundRect">
            <a:avLst>
              <a:gd name="adj" fmla="val 6695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2793921"/>
            <a:ext cx="33985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Keep Software Updated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3327797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update your operating system, software programs, and antivirus software to patch vulnerabilities.</a:t>
            </a:r>
            <a:endParaRPr lang="en-US" sz="2100" dirty="0"/>
          </a:p>
        </p:txBody>
      </p:sp>
      <p:sp>
        <p:nvSpPr>
          <p:cNvPr id="8" name="Shape 6"/>
          <p:cNvSpPr/>
          <p:nvPr/>
        </p:nvSpPr>
        <p:spPr>
          <a:xfrm>
            <a:off x="7438668" y="2547104"/>
            <a:ext cx="6327815" cy="2212657"/>
          </a:xfrm>
          <a:prstGeom prst="roundRect">
            <a:avLst>
              <a:gd name="adj" fmla="val 6695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7685484" y="2793921"/>
            <a:ext cx="329160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 a Strong Antivirus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685484" y="3327797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Install and keep a reliable antivirus software to detect and remove malware from your computer.</a:t>
            </a:r>
            <a:endParaRPr lang="en-US" sz="2100" dirty="0"/>
          </a:p>
        </p:txBody>
      </p:sp>
      <p:sp>
        <p:nvSpPr>
          <p:cNvPr id="11" name="Shape 9"/>
          <p:cNvSpPr/>
          <p:nvPr/>
        </p:nvSpPr>
        <p:spPr>
          <a:xfrm>
            <a:off x="864037" y="5006578"/>
            <a:ext cx="6327815" cy="1817608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1110853" y="5253395"/>
            <a:ext cx="416254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 Cautious with Downloads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10853" y="5787271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Only download software from trusted sources and avoid clicking on suspicious links.</a:t>
            </a:r>
            <a:endParaRPr lang="en-US" sz="2100" dirty="0"/>
          </a:p>
        </p:txBody>
      </p:sp>
      <p:sp>
        <p:nvSpPr>
          <p:cNvPr id="14" name="Shape 12"/>
          <p:cNvSpPr/>
          <p:nvPr/>
        </p:nvSpPr>
        <p:spPr>
          <a:xfrm>
            <a:off x="7438668" y="5006577"/>
            <a:ext cx="6327815" cy="2212657"/>
          </a:xfrm>
          <a:prstGeom prst="roundRect">
            <a:avLst>
              <a:gd name="adj" fmla="val 8150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7685484" y="5253395"/>
            <a:ext cx="45385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 Aware of Phishing Attempts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685484" y="5787271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 cautious of emails or messages that ask for personal information or prompt you to click on links.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1980009" y="537686"/>
            <a:ext cx="4883468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Removing Malware</a:t>
            </a:r>
            <a:endParaRPr lang="en-US" sz="38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9" y="1441013"/>
            <a:ext cx="976670" cy="156269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49573" y="1636276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Scan for Malware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249573" y="2058591"/>
            <a:ext cx="9400818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 reputable antivirus software to scan your computer for malware.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9" y="3003709"/>
            <a:ext cx="976670" cy="15626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249573" y="3198971"/>
            <a:ext cx="2567345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Remove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3249573" y="3621286"/>
            <a:ext cx="9400818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 any detected malware according to the antivirus software's instructions.</a:t>
            </a:r>
            <a:endParaRPr lang="en-US" sz="2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009" y="4566404"/>
            <a:ext cx="976670" cy="156269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49573" y="47616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Restore System Files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3249573" y="5183981"/>
            <a:ext cx="9400818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malware has damaged system files, consider restoring your computer to an earlier point in time.</a:t>
            </a:r>
            <a:endParaRPr lang="en-US" sz="20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009" y="6129099"/>
            <a:ext cx="976670" cy="156269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249573" y="6324362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Change Passwords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3249573" y="6746677"/>
            <a:ext cx="9400818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malware has stolen your passwords, change them immediately for all affected accounts.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502</Words>
  <Application>Microsoft Office PowerPoint</Application>
  <PresentationFormat>Custom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Saugat Sg</cp:lastModifiedBy>
  <cp:revision>8</cp:revision>
  <dcterms:created xsi:type="dcterms:W3CDTF">2024-06-29T16:14:19Z</dcterms:created>
  <dcterms:modified xsi:type="dcterms:W3CDTF">2024-07-02T06:32:30Z</dcterms:modified>
</cp:coreProperties>
</file>