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75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734575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5" name="Text 2"/>
          <p:cNvSpPr/>
          <p:nvPr/>
        </p:nvSpPr>
        <p:spPr>
          <a:xfrm>
            <a:off x="864037" y="1898248"/>
            <a:ext cx="12909836" cy="13310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8384"/>
              </a:lnSpc>
              <a:buNone/>
            </a:pPr>
            <a:r>
              <a:rPr lang="en-US" sz="6707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Spyware: What is it?</a:t>
            </a:r>
            <a:endParaRPr lang="en-US" sz="6707" dirty="0"/>
          </a:p>
        </p:txBody>
      </p:sp>
      <p:sp>
        <p:nvSpPr>
          <p:cNvPr id="6" name="Text 3"/>
          <p:cNvSpPr/>
          <p:nvPr/>
        </p:nvSpPr>
        <p:spPr>
          <a:xfrm>
            <a:off x="864037" y="3599727"/>
            <a:ext cx="12909836" cy="21991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11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Spyware is software that secretly monitors your online activity. It can track your keystrokes, browsing history, and even access your personal data. </a:t>
            </a:r>
            <a:r>
              <a:rPr lang="en-US" sz="2700" dirty="0"/>
              <a:t>It can infiltrate systems through various means and operates stealthily, often causing significant privacy and security issues. </a:t>
            </a:r>
            <a:r>
              <a:rPr lang="en-US" sz="2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You might not know it's there, making it a serious security threat.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1231225" y="614243"/>
            <a:ext cx="5568791" cy="696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81"/>
              </a:lnSpc>
              <a:buNone/>
            </a:pPr>
            <a:r>
              <a:rPr lang="en-US" sz="4385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How Spyware Works</a:t>
            </a:r>
            <a:endParaRPr lang="en-US" sz="4385" dirty="0"/>
          </a:p>
        </p:txBody>
      </p:sp>
      <p:sp>
        <p:nvSpPr>
          <p:cNvPr id="5" name="Text 3"/>
          <p:cNvSpPr/>
          <p:nvPr/>
        </p:nvSpPr>
        <p:spPr>
          <a:xfrm>
            <a:off x="1231225" y="1644372"/>
            <a:ext cx="12167949" cy="10690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06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Spyware often enters your device through malicious downloads, emails, or compromised websites. Once installed, it can collect your data and send it to a remote server. This data can then be used for malicious purposes such as identity theft or financial fraud.</a:t>
            </a:r>
            <a:endParaRPr lang="en-US" sz="2100" dirty="0"/>
          </a:p>
        </p:txBody>
      </p:sp>
      <p:sp>
        <p:nvSpPr>
          <p:cNvPr id="6" name="Shape 4"/>
          <p:cNvSpPr/>
          <p:nvPr/>
        </p:nvSpPr>
        <p:spPr>
          <a:xfrm>
            <a:off x="1543050" y="2963942"/>
            <a:ext cx="44529" cy="4651415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7" name="Shape 5"/>
          <p:cNvSpPr/>
          <p:nvPr/>
        </p:nvSpPr>
        <p:spPr>
          <a:xfrm>
            <a:off x="1815882" y="3442692"/>
            <a:ext cx="779621" cy="44529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8" name="Shape 6"/>
          <p:cNvSpPr/>
          <p:nvPr/>
        </p:nvSpPr>
        <p:spPr>
          <a:xfrm>
            <a:off x="1314748" y="3214449"/>
            <a:ext cx="501134" cy="501134"/>
          </a:xfrm>
          <a:prstGeom prst="roundRect">
            <a:avLst>
              <a:gd name="adj" fmla="val 26670"/>
            </a:avLst>
          </a:prstGeom>
          <a:solidFill>
            <a:srgbClr val="DEE7F7"/>
          </a:solidFill>
          <a:ln/>
        </p:spPr>
      </p:sp>
      <p:sp>
        <p:nvSpPr>
          <p:cNvPr id="9" name="Text 7"/>
          <p:cNvSpPr/>
          <p:nvPr/>
        </p:nvSpPr>
        <p:spPr>
          <a:xfrm>
            <a:off x="1496437" y="3297912"/>
            <a:ext cx="137636" cy="3340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31"/>
              </a:lnSpc>
              <a:buNone/>
            </a:pPr>
            <a:r>
              <a:rPr lang="en-US" sz="2631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31" dirty="0"/>
          </a:p>
        </p:txBody>
      </p:sp>
      <p:sp>
        <p:nvSpPr>
          <p:cNvPr id="10" name="Text 8"/>
          <p:cNvSpPr/>
          <p:nvPr/>
        </p:nvSpPr>
        <p:spPr>
          <a:xfrm>
            <a:off x="2790468" y="3186589"/>
            <a:ext cx="2784396" cy="3480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41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Installation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2790468" y="3668197"/>
            <a:ext cx="10608707" cy="3563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06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Spyware enters your device through various means like downloads or email attachments.</a:t>
            </a:r>
            <a:endParaRPr lang="en-US" sz="2100" dirty="0"/>
          </a:p>
        </p:txBody>
      </p:sp>
      <p:sp>
        <p:nvSpPr>
          <p:cNvPr id="12" name="Shape 10"/>
          <p:cNvSpPr/>
          <p:nvPr/>
        </p:nvSpPr>
        <p:spPr>
          <a:xfrm>
            <a:off x="1815882" y="4948595"/>
            <a:ext cx="779621" cy="44529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13" name="Shape 11"/>
          <p:cNvSpPr/>
          <p:nvPr/>
        </p:nvSpPr>
        <p:spPr>
          <a:xfrm>
            <a:off x="1314748" y="4720352"/>
            <a:ext cx="501134" cy="501134"/>
          </a:xfrm>
          <a:prstGeom prst="roundRect">
            <a:avLst>
              <a:gd name="adj" fmla="val 26670"/>
            </a:avLst>
          </a:prstGeom>
          <a:solidFill>
            <a:srgbClr val="DEE7F7"/>
          </a:solidFill>
          <a:ln/>
        </p:spPr>
      </p:sp>
      <p:sp>
        <p:nvSpPr>
          <p:cNvPr id="14" name="Text 12"/>
          <p:cNvSpPr/>
          <p:nvPr/>
        </p:nvSpPr>
        <p:spPr>
          <a:xfrm>
            <a:off x="1472982" y="4803815"/>
            <a:ext cx="184547" cy="3340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31"/>
              </a:lnSpc>
              <a:buNone/>
            </a:pPr>
            <a:r>
              <a:rPr lang="en-US" sz="2631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31" dirty="0"/>
          </a:p>
        </p:txBody>
      </p:sp>
      <p:sp>
        <p:nvSpPr>
          <p:cNvPr id="15" name="Text 13"/>
          <p:cNvSpPr/>
          <p:nvPr/>
        </p:nvSpPr>
        <p:spPr>
          <a:xfrm>
            <a:off x="2790468" y="4692491"/>
            <a:ext cx="2784396" cy="3480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41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Collection</a:t>
            </a:r>
            <a:endParaRPr lang="en-US" sz="2400" dirty="0"/>
          </a:p>
        </p:txBody>
      </p:sp>
      <p:sp>
        <p:nvSpPr>
          <p:cNvPr id="16" name="Text 14"/>
          <p:cNvSpPr/>
          <p:nvPr/>
        </p:nvSpPr>
        <p:spPr>
          <a:xfrm>
            <a:off x="2790468" y="5174099"/>
            <a:ext cx="10608707" cy="712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06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Once installed, it starts collecting sensitive information such as keystrokes, browsing history, and personal data.</a:t>
            </a:r>
            <a:endParaRPr lang="en-US" sz="2100" dirty="0"/>
          </a:p>
        </p:txBody>
      </p:sp>
      <p:sp>
        <p:nvSpPr>
          <p:cNvPr id="17" name="Shape 15"/>
          <p:cNvSpPr/>
          <p:nvPr/>
        </p:nvSpPr>
        <p:spPr>
          <a:xfrm>
            <a:off x="1815882" y="6810851"/>
            <a:ext cx="779621" cy="44529"/>
          </a:xfrm>
          <a:prstGeom prst="rect">
            <a:avLst/>
          </a:prstGeom>
          <a:solidFill>
            <a:srgbClr val="BBC4DC"/>
          </a:solidFill>
          <a:ln/>
        </p:spPr>
      </p:sp>
      <p:sp>
        <p:nvSpPr>
          <p:cNvPr id="18" name="Shape 16"/>
          <p:cNvSpPr/>
          <p:nvPr/>
        </p:nvSpPr>
        <p:spPr>
          <a:xfrm>
            <a:off x="1314748" y="6582608"/>
            <a:ext cx="501134" cy="501134"/>
          </a:xfrm>
          <a:prstGeom prst="roundRect">
            <a:avLst>
              <a:gd name="adj" fmla="val 26670"/>
            </a:avLst>
          </a:prstGeom>
          <a:solidFill>
            <a:srgbClr val="DEE7F7"/>
          </a:solidFill>
          <a:ln/>
        </p:spPr>
      </p:sp>
      <p:sp>
        <p:nvSpPr>
          <p:cNvPr id="19" name="Text 17"/>
          <p:cNvSpPr/>
          <p:nvPr/>
        </p:nvSpPr>
        <p:spPr>
          <a:xfrm>
            <a:off x="1475125" y="6666071"/>
            <a:ext cx="180380" cy="3340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31"/>
              </a:lnSpc>
              <a:buNone/>
            </a:pPr>
            <a:r>
              <a:rPr lang="en-US" sz="2631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31" dirty="0"/>
          </a:p>
        </p:txBody>
      </p:sp>
      <p:sp>
        <p:nvSpPr>
          <p:cNvPr id="20" name="Text 18"/>
          <p:cNvSpPr/>
          <p:nvPr/>
        </p:nvSpPr>
        <p:spPr>
          <a:xfrm>
            <a:off x="2790468" y="6554748"/>
            <a:ext cx="2784396" cy="3480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41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Transmission</a:t>
            </a:r>
            <a:endParaRPr lang="en-US" sz="2400" dirty="0"/>
          </a:p>
        </p:txBody>
      </p:sp>
      <p:sp>
        <p:nvSpPr>
          <p:cNvPr id="21" name="Text 19"/>
          <p:cNvSpPr/>
          <p:nvPr/>
        </p:nvSpPr>
        <p:spPr>
          <a:xfrm>
            <a:off x="2790468" y="7036356"/>
            <a:ext cx="10608707" cy="3563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06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Collected data is sent to a remote server, where it can be accessed by malicious actors.</a:t>
            </a:r>
            <a:endParaRPr lang="en-US" sz="2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409819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Types of Spyware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2675096"/>
            <a:ext cx="129023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There are different types of spyware, each designed for a specific purpose. Keyloggers track your keyboard activity, while tracking cookies monitor your browsing history.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864037" y="398966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Keyloggers</a:t>
            </a:r>
            <a:endParaRPr lang="en-US" sz="2430" dirty="0"/>
          </a:p>
        </p:txBody>
      </p:sp>
      <p:sp>
        <p:nvSpPr>
          <p:cNvPr id="7" name="Text 5"/>
          <p:cNvSpPr/>
          <p:nvPr/>
        </p:nvSpPr>
        <p:spPr>
          <a:xfrm>
            <a:off x="864037" y="4622244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They track every keystroke you make, capturing sensitive information like passwords and credit card details.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5372695" y="398966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Tracking Cookies</a:t>
            </a:r>
            <a:endParaRPr lang="en-US" sz="2430" dirty="0"/>
          </a:p>
        </p:txBody>
      </p:sp>
      <p:sp>
        <p:nvSpPr>
          <p:cNvPr id="9" name="Text 7"/>
          <p:cNvSpPr/>
          <p:nvPr/>
        </p:nvSpPr>
        <p:spPr>
          <a:xfrm>
            <a:off x="5372695" y="4622244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They monitor your browsing activity, collecting data on websites you visit and products you view, potentially for targeted advertising.</a:t>
            </a:r>
            <a:endParaRPr lang="en-US" sz="2100" dirty="0"/>
          </a:p>
        </p:txBody>
      </p:sp>
      <p:sp>
        <p:nvSpPr>
          <p:cNvPr id="10" name="Text 8"/>
          <p:cNvSpPr/>
          <p:nvPr/>
        </p:nvSpPr>
        <p:spPr>
          <a:xfrm>
            <a:off x="9881354" y="3989665"/>
            <a:ext cx="3545205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Screen Capture Spyware</a:t>
            </a:r>
            <a:endParaRPr lang="en-US" sz="2430" dirty="0"/>
          </a:p>
        </p:txBody>
      </p:sp>
      <p:sp>
        <p:nvSpPr>
          <p:cNvPr id="11" name="Text 9"/>
          <p:cNvSpPr/>
          <p:nvPr/>
        </p:nvSpPr>
        <p:spPr>
          <a:xfrm>
            <a:off x="9881354" y="462224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They take screenshots of your screen, capturing sensitive information displayed on your monitor, such as bank logins or private documents.</a:t>
            </a:r>
            <a:endParaRPr lang="en-US" sz="2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419106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Dangers of Spyware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2560915"/>
            <a:ext cx="129023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Spyware can have serious consequences for your online security and privacy. It can steal your personal data, expose you to phishing scams, and even compromise your financial security.</a:t>
            </a:r>
            <a:endParaRPr lang="en-US" sz="2100" dirty="0"/>
          </a:p>
        </p:txBody>
      </p:sp>
      <p:sp>
        <p:nvSpPr>
          <p:cNvPr id="6" name="Shape 4"/>
          <p:cNvSpPr/>
          <p:nvPr/>
        </p:nvSpPr>
        <p:spPr>
          <a:xfrm>
            <a:off x="864037" y="3906322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DEE7F7"/>
          </a:solidFill>
          <a:ln/>
        </p:spPr>
      </p:sp>
      <p:sp>
        <p:nvSpPr>
          <p:cNvPr id="7" name="Text 5"/>
          <p:cNvSpPr/>
          <p:nvPr/>
        </p:nvSpPr>
        <p:spPr>
          <a:xfrm>
            <a:off x="1065371" y="3998833"/>
            <a:ext cx="15263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916" dirty="0"/>
          </a:p>
        </p:txBody>
      </p:sp>
      <p:sp>
        <p:nvSpPr>
          <p:cNvPr id="8" name="Text 6"/>
          <p:cNvSpPr/>
          <p:nvPr/>
        </p:nvSpPr>
        <p:spPr>
          <a:xfrm>
            <a:off x="1666280" y="390632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Identity Theft</a:t>
            </a:r>
            <a:endParaRPr lang="en-US" sz="2430" dirty="0"/>
          </a:p>
        </p:txBody>
      </p:sp>
      <p:sp>
        <p:nvSpPr>
          <p:cNvPr id="9" name="Text 7"/>
          <p:cNvSpPr/>
          <p:nvPr/>
        </p:nvSpPr>
        <p:spPr>
          <a:xfrm>
            <a:off x="1666280" y="4440198"/>
            <a:ext cx="333398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Stolen personal information can be used for identity theft, leading to financial losses and damage to your reputation.</a:t>
            </a:r>
            <a:endParaRPr lang="en-US" sz="2100" dirty="0"/>
          </a:p>
        </p:txBody>
      </p:sp>
      <p:sp>
        <p:nvSpPr>
          <p:cNvPr id="10" name="Shape 8"/>
          <p:cNvSpPr/>
          <p:nvPr/>
        </p:nvSpPr>
        <p:spPr>
          <a:xfrm>
            <a:off x="5247084" y="3906322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DEE7F7"/>
          </a:solidFill>
          <a:ln/>
        </p:spPr>
      </p:sp>
      <p:sp>
        <p:nvSpPr>
          <p:cNvPr id="11" name="Text 9"/>
          <p:cNvSpPr/>
          <p:nvPr/>
        </p:nvSpPr>
        <p:spPr>
          <a:xfrm>
            <a:off x="5422463" y="3998833"/>
            <a:ext cx="204549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916" dirty="0"/>
          </a:p>
        </p:txBody>
      </p:sp>
      <p:sp>
        <p:nvSpPr>
          <p:cNvPr id="12" name="Text 10"/>
          <p:cNvSpPr/>
          <p:nvPr/>
        </p:nvSpPr>
        <p:spPr>
          <a:xfrm>
            <a:off x="6049328" y="390632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Financial Fraud</a:t>
            </a:r>
            <a:endParaRPr lang="en-US" sz="2430" dirty="0"/>
          </a:p>
        </p:txBody>
      </p:sp>
      <p:sp>
        <p:nvSpPr>
          <p:cNvPr id="13" name="Text 11"/>
          <p:cNvSpPr/>
          <p:nvPr/>
        </p:nvSpPr>
        <p:spPr>
          <a:xfrm>
            <a:off x="6049328" y="4440198"/>
            <a:ext cx="3333988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Financial data like credit card details can be compromised, leading to unauthorized transactions and financial losses.</a:t>
            </a:r>
            <a:endParaRPr lang="en-US" sz="2100" dirty="0"/>
          </a:p>
        </p:txBody>
      </p:sp>
      <p:sp>
        <p:nvSpPr>
          <p:cNvPr id="14" name="Shape 12"/>
          <p:cNvSpPr/>
          <p:nvPr/>
        </p:nvSpPr>
        <p:spPr>
          <a:xfrm>
            <a:off x="9630132" y="3906322"/>
            <a:ext cx="555427" cy="555427"/>
          </a:xfrm>
          <a:prstGeom prst="roundRect">
            <a:avLst>
              <a:gd name="adj" fmla="val 26670"/>
            </a:avLst>
          </a:prstGeom>
          <a:solidFill>
            <a:srgbClr val="DEE7F7"/>
          </a:solidFill>
          <a:ln/>
        </p:spPr>
      </p:sp>
      <p:sp>
        <p:nvSpPr>
          <p:cNvPr id="15" name="Text 13"/>
          <p:cNvSpPr/>
          <p:nvPr/>
        </p:nvSpPr>
        <p:spPr>
          <a:xfrm>
            <a:off x="9807773" y="3998833"/>
            <a:ext cx="200025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916" dirty="0"/>
          </a:p>
        </p:txBody>
      </p:sp>
      <p:sp>
        <p:nvSpPr>
          <p:cNvPr id="16" name="Text 14"/>
          <p:cNvSpPr/>
          <p:nvPr/>
        </p:nvSpPr>
        <p:spPr>
          <a:xfrm>
            <a:off x="10432375" y="390632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Breaches</a:t>
            </a:r>
            <a:endParaRPr lang="en-US" sz="2430" dirty="0"/>
          </a:p>
        </p:txBody>
      </p:sp>
      <p:sp>
        <p:nvSpPr>
          <p:cNvPr id="17" name="Text 15"/>
          <p:cNvSpPr/>
          <p:nvPr/>
        </p:nvSpPr>
        <p:spPr>
          <a:xfrm>
            <a:off x="10432375" y="4440198"/>
            <a:ext cx="3333988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Your personal data, including emails, photos, and documents, can be leaked online, leading to privacy violations and reputational harm.</a:t>
            </a:r>
            <a:endParaRPr lang="en-US" sz="2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1470422" y="589478"/>
            <a:ext cx="7046595" cy="6686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66"/>
              </a:lnSpc>
              <a:buNone/>
            </a:pPr>
            <a:r>
              <a:rPr lang="en-US" sz="4213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Protecting Against Spyware</a:t>
            </a:r>
            <a:endParaRPr lang="en-US" sz="4213" dirty="0"/>
          </a:p>
        </p:txBody>
      </p:sp>
      <p:sp>
        <p:nvSpPr>
          <p:cNvPr id="5" name="Text 3"/>
          <p:cNvSpPr/>
          <p:nvPr/>
        </p:nvSpPr>
        <p:spPr>
          <a:xfrm>
            <a:off x="1470422" y="1579126"/>
            <a:ext cx="11689437" cy="684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6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Protecting yourself from spyware requires a multi-layered approach. Install reputable antivirus software, be cautious about downloads and emails, and regularly update your operating system and applications.</a:t>
            </a:r>
            <a:endParaRPr lang="en-US" sz="21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22" y="2718435"/>
            <a:ext cx="1069896" cy="1497926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861310" y="2837259"/>
            <a:ext cx="3273028" cy="37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33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Install Antivirus Software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2861310" y="3336607"/>
            <a:ext cx="10298549" cy="5062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96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good antivirus program can detect and remove spyware from your device.</a:t>
            </a:r>
            <a:endParaRPr lang="en-US" sz="21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422" y="4216360"/>
            <a:ext cx="1069896" cy="171188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2861310" y="4430316"/>
            <a:ext cx="3776186" cy="334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33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Be Cautious About Downloads</a:t>
            </a:r>
            <a:endParaRPr lang="en-US" sz="2400" dirty="0"/>
          </a:p>
        </p:txBody>
      </p:sp>
      <p:sp>
        <p:nvSpPr>
          <p:cNvPr id="11" name="Text 7"/>
          <p:cNvSpPr/>
          <p:nvPr/>
        </p:nvSpPr>
        <p:spPr>
          <a:xfrm>
            <a:off x="2861310" y="4892993"/>
            <a:ext cx="10298549" cy="684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96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Only download software from trusted sources, and always check the reviews and security ratings before downloading.</a:t>
            </a:r>
            <a:endParaRPr lang="en-US" sz="21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422" y="5928241"/>
            <a:ext cx="1069896" cy="171188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2861310" y="6142196"/>
            <a:ext cx="3843457" cy="334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33"/>
              </a:lnSpc>
              <a:buNone/>
            </a:pPr>
            <a:r>
              <a:rPr lang="en-US" sz="240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Regularly Update Your System</a:t>
            </a:r>
            <a:endParaRPr lang="en-US" sz="2400" dirty="0"/>
          </a:p>
        </p:txBody>
      </p:sp>
      <p:sp>
        <p:nvSpPr>
          <p:cNvPr id="14" name="Text 9"/>
          <p:cNvSpPr/>
          <p:nvPr/>
        </p:nvSpPr>
        <p:spPr>
          <a:xfrm>
            <a:off x="2861310" y="6604873"/>
            <a:ext cx="10298549" cy="3423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96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Keep your operating system and applications up-to-date to patch any security vulnerabilities.</a:t>
            </a:r>
            <a:endParaRPr lang="en-US" sz="2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118235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Removing Spyware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2260044"/>
            <a:ext cx="129023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If you suspect you have spyware on your device, there are several steps you can take to remove it. You can use a reputable antivirus program, run a scan with a specialized spyware removal tool, or perform a clean installation of your operating system.</a:t>
            </a:r>
            <a:endParaRPr lang="en-US" sz="2100" dirty="0"/>
          </a:p>
        </p:txBody>
      </p:sp>
      <p:sp>
        <p:nvSpPr>
          <p:cNvPr id="6" name="Shape 4"/>
          <p:cNvSpPr/>
          <p:nvPr/>
        </p:nvSpPr>
        <p:spPr>
          <a:xfrm>
            <a:off x="864037" y="3722846"/>
            <a:ext cx="4136231" cy="3388519"/>
          </a:xfrm>
          <a:prstGeom prst="roundRect">
            <a:avLst>
              <a:gd name="adj" fmla="val 4372"/>
            </a:avLst>
          </a:prstGeom>
          <a:solidFill>
            <a:srgbClr val="DEE7F7"/>
          </a:solidFill>
          <a:ln/>
        </p:spPr>
      </p:sp>
      <p:sp>
        <p:nvSpPr>
          <p:cNvPr id="7" name="Text 5"/>
          <p:cNvSpPr/>
          <p:nvPr/>
        </p:nvSpPr>
        <p:spPr>
          <a:xfrm>
            <a:off x="1110853" y="396966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Antivirus Software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1110853" y="4503539"/>
            <a:ext cx="364259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Many antivirus programs have built-in spyware removal features that can scan your device and eliminate any threats.</a:t>
            </a:r>
            <a:endParaRPr lang="en-US" sz="2100" dirty="0"/>
          </a:p>
        </p:txBody>
      </p:sp>
      <p:sp>
        <p:nvSpPr>
          <p:cNvPr id="9" name="Shape 7"/>
          <p:cNvSpPr/>
          <p:nvPr/>
        </p:nvSpPr>
        <p:spPr>
          <a:xfrm>
            <a:off x="5247084" y="3722846"/>
            <a:ext cx="4136231" cy="3388519"/>
          </a:xfrm>
          <a:prstGeom prst="roundRect">
            <a:avLst>
              <a:gd name="adj" fmla="val 4372"/>
            </a:avLst>
          </a:prstGeom>
          <a:solidFill>
            <a:srgbClr val="DEE7F7"/>
          </a:solidFill>
          <a:ln/>
        </p:spPr>
      </p:sp>
      <p:sp>
        <p:nvSpPr>
          <p:cNvPr id="10" name="Text 8"/>
          <p:cNvSpPr/>
          <p:nvPr/>
        </p:nvSpPr>
        <p:spPr>
          <a:xfrm>
            <a:off x="5493901" y="3969663"/>
            <a:ext cx="3642598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Specialized Spyware Removal Tool</a:t>
            </a:r>
            <a:endParaRPr lang="en-US" sz="2430" dirty="0"/>
          </a:p>
        </p:txBody>
      </p:sp>
      <p:sp>
        <p:nvSpPr>
          <p:cNvPr id="11" name="Text 9"/>
          <p:cNvSpPr/>
          <p:nvPr/>
        </p:nvSpPr>
        <p:spPr>
          <a:xfrm>
            <a:off x="5493901" y="4889302"/>
            <a:ext cx="3642598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There are specialized tools designed specifically for removing spyware, offering advanced detection and removal capabilities.</a:t>
            </a:r>
            <a:endParaRPr lang="en-US" sz="2100" dirty="0"/>
          </a:p>
        </p:txBody>
      </p:sp>
      <p:sp>
        <p:nvSpPr>
          <p:cNvPr id="12" name="Shape 10"/>
          <p:cNvSpPr/>
          <p:nvPr/>
        </p:nvSpPr>
        <p:spPr>
          <a:xfrm>
            <a:off x="9630132" y="3722846"/>
            <a:ext cx="4136231" cy="3388519"/>
          </a:xfrm>
          <a:prstGeom prst="roundRect">
            <a:avLst>
              <a:gd name="adj" fmla="val 4372"/>
            </a:avLst>
          </a:prstGeom>
          <a:solidFill>
            <a:srgbClr val="DEE7F7"/>
          </a:solidFill>
          <a:ln/>
        </p:spPr>
      </p:sp>
      <p:sp>
        <p:nvSpPr>
          <p:cNvPr id="13" name="Text 11"/>
          <p:cNvSpPr/>
          <p:nvPr/>
        </p:nvSpPr>
        <p:spPr>
          <a:xfrm>
            <a:off x="9876949" y="396966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dirty="0">
                <a:solidFill>
                  <a:srgbClr val="476FD6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Clean Installation</a:t>
            </a:r>
            <a:endParaRPr lang="en-US" sz="2430" dirty="0"/>
          </a:p>
        </p:txBody>
      </p:sp>
      <p:sp>
        <p:nvSpPr>
          <p:cNvPr id="14" name="Text 12"/>
          <p:cNvSpPr/>
          <p:nvPr/>
        </p:nvSpPr>
        <p:spPr>
          <a:xfrm>
            <a:off x="9876949" y="4503539"/>
            <a:ext cx="3642598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If all else fails, you can perform a clean installation of your operating system, which will completely erase all data and software, including any spyware.</a:t>
            </a:r>
            <a:endParaRPr lang="en-US" sz="2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597</Words>
  <Application>Microsoft Office PowerPoint</Application>
  <PresentationFormat>Custom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Roboto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Saugat Sg</cp:lastModifiedBy>
  <cp:revision>8</cp:revision>
  <dcterms:created xsi:type="dcterms:W3CDTF">2024-06-29T15:58:01Z</dcterms:created>
  <dcterms:modified xsi:type="dcterms:W3CDTF">2024-07-02T06:40:15Z</dcterms:modified>
</cp:coreProperties>
</file>