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BDE7-2BB5-4C62-A469-DBC05885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7EE30-AD4E-4A3D-8AB3-12F4161FE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18AB-F416-4ED1-B3F4-ABDC33E2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92D1-2606-4876-BEF2-864206A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1128-4E72-4153-8AF7-218F5CE8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A02A-37D4-4C40-8B91-D609136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987EB-8F3C-482E-8FEC-4798B190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FB7D-6D11-4948-AA6F-6BAB2EC0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98D7-19B5-4BFA-9CCE-33518570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683D-BF7C-4063-AFAC-741A7A7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9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24EEB-5D9B-4319-9469-2F14FC6A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FC194-0485-4D7A-B7E6-6690F8AA9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24ED-50BA-4CD3-A9B8-1A53CB80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4AAF-5ADB-4634-9056-9EE23B8D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8CFA-905E-48C5-90E6-E730D09F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6D1-D072-462D-ACBC-61AD1BBE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B239-563C-45AF-B32B-D290EEEA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ECCA-EC9D-4EE5-BF93-8D1D2BF9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9F4BA-C62D-4079-B351-35C221B4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19A1-DD6B-4E54-88BA-0AB79FF9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4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3675-8771-4963-97E7-1308F0EC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C4B0-679A-4860-A484-9838A410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58A7-B1E3-40ED-B0EA-05068D41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12AD-311C-4A7B-AC8C-C983EB62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5450-D6B6-4C33-AC4D-5362E7A9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C79A-8103-4323-82FE-A6A09234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0F37-8643-4387-B563-BE8BC3DB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9CF4-4A70-4C5F-8830-462A41C66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C14FE-C3DD-4DA6-AC2E-77A0201F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62AB-1FE1-4CCA-852B-1D5CF89F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819C-9848-432E-9A3F-EABB7A80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3BDD-9E81-4139-AF49-2F3D3190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48D6A-DE90-4C51-B7AA-49A3F2A6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88042-858E-4218-875C-1ADC6A0A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2C27B-8C82-47C8-9973-A63F06F9E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159DE-1F0B-4BA1-912A-63B8646C4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3E0A3-AC2A-459E-A692-4818172A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6C573-6710-4E60-B22A-E274D7FD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79FFA-45BD-4CB1-990E-3D66CDF4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B52C-76DE-485E-AEB6-8DFCF9F9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BC6A5-0C70-4B80-BCA4-F8C65E7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7682F-D085-4495-8E97-B049C92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604B7-835E-466A-A51A-B82EE358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F2597-CEC0-45F1-81E3-4E84CAB3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969E2-ED8D-404E-88B8-C9930F23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727F6-251C-430E-BD6C-53816FD2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B6A2-BF36-440F-8DA3-D006642A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8EA1-85D9-4A11-9901-698ACF57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51E1-9A92-4111-B4ED-0767F679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C9C46-1CBB-49D1-8719-A1035B0B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2D96-1AFF-41E5-852A-E601C9A3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2865-8D30-4F57-91D7-E075D187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B8CD-4A1C-4BA3-858A-C3F36626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F5804-BFB2-48EA-853F-3FF366E23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40FFC-40CD-44EB-A5D3-7935AD5A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14AE-5064-4222-85C6-6D4FA19B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FA73-7AB1-45EE-8539-E0E932B1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915B4-6C46-495F-AA75-1894F90F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407A6-0212-4DD3-98B3-1410CD3C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F1E5-5F98-453C-A7F8-F7C08EE5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BE94-3BD5-4D53-AAA3-40E79CBE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C923-2412-4C42-9B02-50FD8A9D48D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3EE0-C94B-4AC2-B1EC-4A6B0828F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61AD-C598-4EE8-9F2A-2927C9DCD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DB95-D373-4215-93DB-D3070888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C0D4-B520-4775-9B47-974B9D90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b="1" dirty="0"/>
              <a:t>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63F8-55B7-4A36-BA3F-B3F9C270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1253331"/>
            <a:ext cx="10515600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sz="2400" dirty="0"/>
              <a:t>Session hijacking refers to the unauthorized and malicious interception or manipulation of an active session between a user (client) and a web application or service (server). During a typical interaction, a session is established between the user and the server after successful authentication, allowing the user to perform actions or access resources within the application. This session is maintained through a session identifier (session ID), which is typically stored in a cookie or transmitted in the URL.</a:t>
            </a:r>
          </a:p>
        </p:txBody>
      </p:sp>
    </p:spTree>
    <p:extLst>
      <p:ext uri="{BB962C8B-B14F-4D97-AF65-F5344CB8AC3E}">
        <p14:creationId xmlns:p14="http://schemas.microsoft.com/office/powerpoint/2010/main" val="145203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0279-4B93-4FBF-8453-93E930D7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Session Hijacking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209A-B220-4D55-9689-5DFAA356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Man-in-the-Middle (MitM) Attack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Description: Attacker intercepts communication between client and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Effect: Allows the attacker to read, modify, or inject data.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Session Fixation: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Description: Attacker sets a user's session ID to a known value before the user logs 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Effect: Allows the attacker to use the fixed session ID to impersonate the user.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Cross-site Scripting (XSS):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Description: Attacker injects malicious scripts into a web application that a user visits.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Effect: Scripts can steal session cookies or manipulate the session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078-A367-4684-9500-5D4CAD9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Effects of Session Hijacking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4252-F8C2-4DB3-AB18-88EDF0AB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Theft: </a:t>
            </a:r>
            <a:r>
              <a:rPr lang="en-US" sz="2000" dirty="0"/>
              <a:t>Attackers can steal sensitive user data such as credentials, financial information, or personal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Identity Theft: </a:t>
            </a:r>
            <a:r>
              <a:rPr lang="en-US" sz="2000" dirty="0"/>
              <a:t>Hijackers can impersonate users, potentially gaining access to restricted resources or performing unauthorized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Loss of Trust: </a:t>
            </a:r>
            <a:r>
              <a:rPr lang="en-US" sz="2000" dirty="0"/>
              <a:t>Users may lose confidence in the affected service or application due to compromised security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0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DF2E-0E9E-4AE5-8150-2B36192D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2282"/>
            <a:ext cx="10515600" cy="2384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Preventive Measures: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FABB-CFCC-4F38-8C1B-3D61D547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mitigate the risk of session hijacking, organizations and developers should implement robust</a:t>
            </a:r>
          </a:p>
          <a:p>
            <a:r>
              <a:rPr lang="en-US" sz="2400" dirty="0"/>
              <a:t>security measures:</a:t>
            </a:r>
          </a:p>
          <a:p>
            <a:r>
              <a:rPr lang="en-US" sz="2400" dirty="0"/>
              <a:t>Encryption: </a:t>
            </a:r>
            <a:r>
              <a:rPr lang="en-US" sz="2000" dirty="0"/>
              <a:t>Ensure all sensitive data, including session identifiers and user credentials, are transmitted over secure channels using encryption (e.g., TLS/SSL).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Secure Session Management: </a:t>
            </a:r>
            <a:r>
              <a:rPr lang="en-US" sz="2000" dirty="0"/>
              <a:t>Use strong and randomly generated session IDs. Regenerate session IDs upon authentication, privilege escalation, or other critical events to prevent fixation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Input Validation and Output Encoding: </a:t>
            </a:r>
            <a:r>
              <a:rPr lang="en-US" sz="2000" dirty="0"/>
              <a:t>Implement strict input validation to prevent XSS attacks. Encode output to neutralize malicious content injected into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9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90CF-F845-44F4-A704-423E1540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710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8981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               Session Hijacking</vt:lpstr>
      <vt:lpstr>Types of Session Hijacking </vt:lpstr>
      <vt:lpstr>Effects of Session Hijacking </vt:lpstr>
      <vt:lpstr>Preventive Measures: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Session Hijacking</dc:title>
  <dc:creator>samip rimal</dc:creator>
  <cp:lastModifiedBy>samip rimal</cp:lastModifiedBy>
  <cp:revision>3</cp:revision>
  <dcterms:created xsi:type="dcterms:W3CDTF">2024-07-05T04:49:44Z</dcterms:created>
  <dcterms:modified xsi:type="dcterms:W3CDTF">2024-07-05T05:05:40Z</dcterms:modified>
</cp:coreProperties>
</file>