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2DC71-D678-42F7-A035-1BEBEFE09A3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FA6D1-147D-46C2-A015-6A4F2A2F5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97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 for formatting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FA6D1-147D-46C2-A015-6A4F2A2F5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8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 for formatting check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FA6D1-147D-46C2-A015-6A4F2A2F54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9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 for formatting check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FA6D1-147D-46C2-A015-6A4F2A2F54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39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 for formatting check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FA6D1-147D-46C2-A015-6A4F2A2F54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6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 for formatting check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FA6D1-147D-46C2-A015-6A4F2A2F54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71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 for formatting check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FA6D1-147D-46C2-A015-6A4F2A2F54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9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 for formatting check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FA6D1-147D-46C2-A015-6A4F2A2F54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92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 for formatting check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FA6D1-147D-46C2-A015-6A4F2A2F54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9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7213-F7A8-31BB-7032-3603F5B8C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29DA3-F15E-6818-5C75-8F0A78BEC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F9E9F-C562-CA22-D98F-A8EDD162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72B-7B85-4CC0-9DA5-448C2573A17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661D5-B9F6-0888-EEF2-7C0A9938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E68CC-AC8C-1ED0-436F-D10F6EC0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1E08-3048-4669-846D-BACCDD3D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9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0F92-0878-2A8C-DF02-A8615CC6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F607D-C47D-DCDF-FB48-1034A0955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02F5-75A7-6E35-D6DC-36889147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72B-7B85-4CC0-9DA5-448C2573A17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E954-452E-2F83-521F-C9D63539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3E0AE-9426-51AE-5DD3-238F3B95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1E08-3048-4669-846D-BACCDD3D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5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5F0CD-E5C7-2360-C9D0-7FD30D8D0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CE82F-7A9A-0C8A-4163-4A17BC729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E08FD-21EC-D1BA-A082-33FDDCD4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72B-7B85-4CC0-9DA5-448C2573A17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1BC5B-BB86-5013-50C2-02ED8CC3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C966F-B343-E26A-3CA7-939FBC92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1E08-3048-4669-846D-BACCDD3D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1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6DFE-A962-DBFE-5009-0EA627E0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7D52C-32DA-2CB8-ABC6-AE966E76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B11F-F64D-5381-7005-4C6A6A52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72B-7B85-4CC0-9DA5-448C2573A17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0F882-5C7A-1F75-683B-844FF614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568E-EBCD-145F-9C7E-3665D70D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1E08-3048-4669-846D-BACCDD3D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6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D5A6-BE6E-AA11-9AE7-AF9F7C6B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E9430-0F2D-D0AB-CD59-16F395555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C5617-DD03-A3D3-106F-86578EF3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72B-7B85-4CC0-9DA5-448C2573A17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AB9B5-EC89-61E4-5FA9-12B60818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3892E-10FF-4BBA-0418-5EA024DF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1E08-3048-4669-846D-BACCDD3D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9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57B9-3D0D-4DC1-4BA6-A4091097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6516-557D-66CA-279A-07CD66DFE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57476-B53F-1CD5-63A5-3ADD8CCDE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859B1-C2F6-9D33-2BBF-081E132B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72B-7B85-4CC0-9DA5-448C2573A17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70D89-566A-52D3-87F3-91554DCF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4623F-EAF5-21B1-E8B3-F4FA2D69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1E08-3048-4669-846D-BACCDD3D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2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7075-62B3-2203-CDAB-AB6B1780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29B63-7884-A745-39FD-550FE7A76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E1264-024B-DB73-3CD1-523D5301A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1F7A0-EC84-D6DC-92CA-F2FFF4964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07136-9B62-64A6-D84F-86062F0E4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089F3-C8D0-161E-B34D-DD29D95E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72B-7B85-4CC0-9DA5-448C2573A17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8EBDD-98FF-7A46-7E3E-E24FDFCC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59659-6319-D8BB-6413-3B06DB42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1E08-3048-4669-846D-BACCDD3D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3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16D4-51B5-F04C-AACE-B5C01993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A3076-4361-73CE-4B1B-23BBC79C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72B-7B85-4CC0-9DA5-448C2573A17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49BA8-6909-F222-CA22-9F7233CB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0D999-385A-C722-B206-F5301BC0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1E08-3048-4669-846D-BACCDD3D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AD4C2-7C2A-801C-719D-AE031412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72B-7B85-4CC0-9DA5-448C2573A17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AF07B-6B4E-428D-ABEA-1E36D4F3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FBD5D-EE0F-2C09-8E07-DC5A76DA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1E08-3048-4669-846D-BACCDD3D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8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9015-94DF-5339-9B20-746451F8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E75A-A732-0E04-7ED8-02688098E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E91E5-89D1-7304-79B4-90775991A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099B4-2474-58F7-6018-CC55E078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72B-7B85-4CC0-9DA5-448C2573A17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B757D-BC1B-4EEB-0120-4C8195B1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A79B7-D51F-AE6A-B331-2EB54A47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1E08-3048-4669-846D-BACCDD3D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8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32D1-870D-EA07-5C6C-EBFF8444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76746-B077-94C4-8141-C63B3B411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B7B9F-B1C1-D483-E604-4E6F12723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ADB61-BB62-5624-F125-280F7843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D472B-7B85-4CC0-9DA5-448C2573A17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0F5D7-1701-F5A0-137F-F20A2B93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1BA80-CEE6-CE1E-7707-B3781A37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1E08-3048-4669-846D-BACCDD3D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7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CD865-F936-87FC-97B5-3E7EBEEF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91D54-54F6-BF4F-2B93-9C74D6159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D6E1-DC19-3BAC-5A2A-0609359EB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D472B-7B85-4CC0-9DA5-448C2573A173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D540D-18AB-6E3C-D138-CB148C8ED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48DB-3C93-E36D-7B9C-DE9C584EE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91E08-3048-4669-846D-BACCDD3DC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4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BDC9FB-3A3E-BB2F-3256-61274152D3C0}"/>
              </a:ext>
            </a:extLst>
          </p:cNvPr>
          <p:cNvSpPr txBox="1"/>
          <p:nvPr/>
        </p:nvSpPr>
        <p:spPr>
          <a:xfrm>
            <a:off x="4741682" y="2667786"/>
            <a:ext cx="647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Comparer </a:t>
            </a:r>
            <a:r>
              <a:rPr lang="en-US" b="1" dirty="0"/>
              <a:t>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26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38EDC5-DE6E-E67B-C2CF-9F356382D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262" y="2633551"/>
            <a:ext cx="1257475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1A9871B-0133-E82C-BF1F-254721B30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45193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769882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00375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4393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78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$relationship_test.test1$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$relationship_test.test2$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$relationship_test.test3$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9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25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1A9871B-0133-E82C-BF1F-254721B30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37931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769882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00375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4393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78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$testrow0$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$testrow1$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$testrow2$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9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30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ttachments_1">
            <a:extLst>
              <a:ext uri="{FF2B5EF4-FFF2-40B4-BE49-F238E27FC236}">
                <a16:creationId xmlns:a16="http://schemas.microsoft.com/office/drawing/2014/main" id="{B3BB0498-401D-6AD1-DE37-EB8203B47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262" y="2633551"/>
            <a:ext cx="1257475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44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 Do not Exist">
            <a:extLst>
              <a:ext uri="{FF2B5EF4-FFF2-40B4-BE49-F238E27FC236}">
                <a16:creationId xmlns:a16="http://schemas.microsoft.com/office/drawing/2014/main" id="{B3BB0498-401D-6AD1-DE37-EB8203B47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262" y="2633551"/>
            <a:ext cx="1257475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8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A216A9-D2DB-64AE-6F58-9F398E4CFF82}"/>
              </a:ext>
            </a:extLst>
          </p:cNvPr>
          <p:cNvSpPr txBox="1"/>
          <p:nvPr/>
        </p:nvSpPr>
        <p:spPr>
          <a:xfrm>
            <a:off x="2488676" y="1583703"/>
            <a:ext cx="605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Jfejfe</a:t>
            </a:r>
            <a:r>
              <a:rPr lang="en-US" dirty="0"/>
              <a:t> </a:t>
            </a:r>
            <a:r>
              <a:rPr lang="en-US" dirty="0" err="1"/>
              <a:t>jfejefj</a:t>
            </a:r>
            <a:r>
              <a:rPr lang="en-US" dirty="0"/>
              <a:t> </a:t>
            </a:r>
            <a:r>
              <a:rPr lang="en-US" dirty="0" err="1"/>
              <a:t>fejfgtww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9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A216A9-D2DB-64AE-6F58-9F398E4CFF82}"/>
              </a:ext>
            </a:extLst>
          </p:cNvPr>
          <p:cNvSpPr txBox="1"/>
          <p:nvPr/>
        </p:nvSpPr>
        <p:spPr>
          <a:xfrm>
            <a:off x="5250729" y="2922310"/>
            <a:ext cx="198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$test$</a:t>
            </a:r>
          </a:p>
        </p:txBody>
      </p:sp>
    </p:spTree>
    <p:extLst>
      <p:ext uri="{BB962C8B-B14F-4D97-AF65-F5344CB8AC3E}">
        <p14:creationId xmlns:p14="http://schemas.microsoft.com/office/powerpoint/2010/main" val="29864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A216A9-D2DB-64AE-6F58-9F398E4CFF82}"/>
              </a:ext>
            </a:extLst>
          </p:cNvPr>
          <p:cNvSpPr txBox="1"/>
          <p:nvPr/>
        </p:nvSpPr>
        <p:spPr>
          <a:xfrm>
            <a:off x="5250729" y="2922310"/>
            <a:ext cx="198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</a:t>
            </a:r>
            <a:r>
              <a:rPr lang="en-US" b="1" dirty="0"/>
              <a:t>te</a:t>
            </a:r>
            <a:r>
              <a:rPr lang="en-US" dirty="0"/>
              <a:t>st$</a:t>
            </a:r>
          </a:p>
        </p:txBody>
      </p:sp>
    </p:spTree>
    <p:extLst>
      <p:ext uri="{BB962C8B-B14F-4D97-AF65-F5344CB8AC3E}">
        <p14:creationId xmlns:p14="http://schemas.microsoft.com/office/powerpoint/2010/main" val="316270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E386B4-9CC2-20A1-CA74-60BD5B368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177585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769882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00375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4393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78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9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51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07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E386B4-9CC2-20A1-CA74-60BD5B368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53802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769882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00375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4393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78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$relationship_test.test1$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$relationship_test.test2$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$relationship_test.test1$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9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07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A216A9-D2DB-64AE-6F58-9F398E4CFF82}"/>
              </a:ext>
            </a:extLst>
          </p:cNvPr>
          <p:cNvSpPr txBox="1"/>
          <p:nvPr/>
        </p:nvSpPr>
        <p:spPr>
          <a:xfrm>
            <a:off x="5250729" y="2922310"/>
            <a:ext cx="198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$test$</a:t>
            </a:r>
          </a:p>
        </p:txBody>
      </p:sp>
    </p:spTree>
    <p:extLst>
      <p:ext uri="{BB962C8B-B14F-4D97-AF65-F5344CB8AC3E}">
        <p14:creationId xmlns:p14="http://schemas.microsoft.com/office/powerpoint/2010/main" val="227915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A216A9-D2DB-64AE-6F58-9F398E4CFF82}"/>
              </a:ext>
            </a:extLst>
          </p:cNvPr>
          <p:cNvSpPr txBox="1"/>
          <p:nvPr/>
        </p:nvSpPr>
        <p:spPr>
          <a:xfrm>
            <a:off x="5250729" y="2922310"/>
            <a:ext cx="198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</a:t>
            </a:r>
            <a:r>
              <a:rPr lang="en-US" dirty="0" err="1"/>
              <a:t>not_find</a:t>
            </a:r>
            <a:r>
              <a:rPr lang="en-US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64106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it_testing_example">
            <a:extLst>
              <a:ext uri="{FF2B5EF4-FFF2-40B4-BE49-F238E27FC236}">
                <a16:creationId xmlns:a16="http://schemas.microsoft.com/office/drawing/2014/main" id="{2C38EDC5-DE6E-E67B-C2CF-9F356382D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262" y="2633551"/>
            <a:ext cx="1257475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1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123</Words>
  <Application>Microsoft Office PowerPoint</Application>
  <PresentationFormat>Widescreen</PresentationFormat>
  <Paragraphs>43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 Sellars</dc:creator>
  <cp:lastModifiedBy>Samir Sellars</cp:lastModifiedBy>
  <cp:revision>22</cp:revision>
  <dcterms:created xsi:type="dcterms:W3CDTF">2022-09-19T18:02:08Z</dcterms:created>
  <dcterms:modified xsi:type="dcterms:W3CDTF">2022-10-17T18:55:31Z</dcterms:modified>
</cp:coreProperties>
</file>