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261A-E99F-D519-02D0-8E2C6418B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1B279-228D-5096-B051-0D6D2DC74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26FC-2740-DC2E-1676-0AADBB52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E5F0-A6F0-63E2-4E50-A5538293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30EA0-6D62-8E31-6429-20A74C11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89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7415-B3A9-195D-A343-E67ADD15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57D60-694C-BA93-FF0C-230045BDA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D21-3F99-D22E-A426-4FD41538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5AF37-9374-C8DE-116D-C7346C3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6F46E-8E1E-4ACE-5AA5-D1C8556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008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AECD3-9C15-2664-1ADC-BE9A8FA9B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49FD-B700-556C-FA49-863F9291A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4B51-6CF1-3ACF-1ED1-CAF8E7DF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64D23-0259-B3CE-635C-1C7F16D8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78FE0-6FF9-594C-6642-49768264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13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E15A-F68F-BBAA-31A8-E275131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4E0-5E8B-A57E-8DA9-A2AB5BB3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143B9-7407-C740-7A64-31386FD4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9923-B420-862E-E864-0176AB80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FA956-1636-3E56-3B5B-4E0B907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792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B533C-F026-8C53-9C17-006343C63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A24FD-047F-613E-C701-C84F36E2F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0BFC9-27B2-FBF4-800C-E74416A3B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95EE1-CDE1-1D28-58CA-FC1C4DD9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CB6E9-E96F-8E69-064D-B2C59C4D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76684-C2DB-F644-3415-2D869FB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0283E-1F6D-D723-58A7-87D92BAFE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F3974-3F21-E334-FAA3-6A7BF1CA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F72AF-0F41-5C4A-60C1-C565C4AE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EC62B-724B-9ABC-5BE9-98D8E813E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447BD-56E0-5B52-B46C-8C91414A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89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B9F7C-F3E1-3895-7B7D-C8184B64B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09416-A2DE-2504-17AB-CF8246267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FBE70-F6AA-C7BF-3408-D728A563A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0260B-39B5-E90A-695F-15D2E7018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D4FA3-6E68-6479-B61B-0D00224328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5EB98C-49C7-1A4D-051E-E08F21E2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AC887-CD89-125F-7595-144B3873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C9E16-5B3A-2D6E-6B08-9F9BEF1E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162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9382-40E1-DFB7-6BA6-A7B8194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F94D0B-3FEC-7A7E-2FDC-4F9DA764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B7D5C-8B8A-D396-F6B0-7258F6D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49FBB-4C92-7B5E-07C3-7814DC617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540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232791-7B41-2667-B7E7-F4A1E368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DA2B0-9D06-CF33-7884-845A2113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8CE7F-2F1E-9977-E8B1-4ABA1906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76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65AF-ABEF-1189-8A5C-7A0BC5CC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D4DC-49EF-56D8-59F4-AFCDEF21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7B388-8B68-312C-FD2D-C2867C62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69940-6C01-5F4C-63BB-90CBCA2D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3DC6-90A3-D985-935A-E1466E2C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DCD0C-A1BC-37EE-FBBD-A3C8F692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1804-1C75-8369-980D-C224F79B8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081152-1152-3996-5BC1-4336C760FF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76A1-055B-4065-AD3C-D632E6F19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1831E0-066E-120E-6897-26398C48E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B43C9-FE87-B500-9735-4BB7DF0B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6669E-39A8-54BB-34BA-C9C87A11D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82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1F5E91-BBD6-66D0-DA5E-8CB9A8DAE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2F303-C685-26F8-CC43-394B89CFB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D1739-1554-7A00-878F-1D97A81F7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0DDB1-F3A7-44E0-97DE-E0884DBC85CA}" type="datetimeFigureOut">
              <a:rPr lang="en-CA" smtClean="0"/>
              <a:t>2023-05-07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00786-1944-22CE-BED5-4D768E370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468FF-A291-AFD9-1328-CCE9E7210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E76C-D9D4-42A3-84F0-6A91E9D7D4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28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8BB562-6A52-04CA-B30E-E0CB3E9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28774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Duncan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232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280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8BB562-6A52-04CA-B30E-E0CB3E9E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674657"/>
              </p:ext>
            </p:extLst>
          </p:nvPr>
        </p:nvGraphicFramePr>
        <p:xfrm>
          <a:off x="1012054" y="719666"/>
          <a:ext cx="1079524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416">
                  <a:extLst>
                    <a:ext uri="{9D8B030D-6E8A-4147-A177-3AD203B41FA5}">
                      <a16:colId xmlns:a16="http://schemas.microsoft.com/office/drawing/2014/main" val="1206534637"/>
                    </a:ext>
                  </a:extLst>
                </a:gridCol>
                <a:gridCol w="3598416">
                  <a:extLst>
                    <a:ext uri="{9D8B030D-6E8A-4147-A177-3AD203B41FA5}">
                      <a16:colId xmlns:a16="http://schemas.microsoft.com/office/drawing/2014/main" val="968377706"/>
                    </a:ext>
                  </a:extLst>
                </a:gridCol>
                <a:gridCol w="3598416">
                  <a:extLst>
                    <a:ext uri="{9D8B030D-6E8A-4147-A177-3AD203B41FA5}">
                      <a16:colId xmlns:a16="http://schemas.microsoft.com/office/drawing/2014/main" val="1085821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Last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6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Duncan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Junior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60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Jessica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76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001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Samir Sellars</dc:creator>
  <cp:lastModifiedBy>Samir Sellars</cp:lastModifiedBy>
  <cp:revision>5</cp:revision>
  <dcterms:created xsi:type="dcterms:W3CDTF">2023-05-07T15:16:01Z</dcterms:created>
  <dcterms:modified xsi:type="dcterms:W3CDTF">2023-05-07T15:41:26Z</dcterms:modified>
</cp:coreProperties>
</file>