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716" r:id="rId3"/>
  </p:sldMasterIdLst>
  <p:notesMasterIdLst>
    <p:notesMasterId r:id="rId12"/>
  </p:notesMasterIdLst>
  <p:sldIdLst>
    <p:sldId id="257" r:id="rId4"/>
    <p:sldId id="258" r:id="rId5"/>
    <p:sldId id="275" r:id="rId6"/>
    <p:sldId id="274" r:id="rId7"/>
    <p:sldId id="277" r:id="rId8"/>
    <p:sldId id="278" r:id="rId9"/>
    <p:sldId id="276"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83" d="100"/>
          <a:sy n="83" d="100"/>
        </p:scale>
        <p:origin x="145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E1D920-98FB-4786-A780-31F60827A83D}" type="datetimeFigureOut">
              <a:rPr lang="en-US" smtClean="0"/>
              <a:t>6/20/2021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9F7AA-3056-4190-968B-10213C88F9F7}" type="slidenum">
              <a:rPr lang="en-US" smtClean="0"/>
              <a:t>‹#›</a:t>
            </a:fld>
            <a:endParaRPr lang="en-US" dirty="0"/>
          </a:p>
        </p:txBody>
      </p:sp>
    </p:spTree>
    <p:extLst>
      <p:ext uri="{BB962C8B-B14F-4D97-AF65-F5344CB8AC3E}">
        <p14:creationId xmlns:p14="http://schemas.microsoft.com/office/powerpoint/2010/main" val="327919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4c6f126ef7_0_2:notes"/>
          <p:cNvSpPr>
            <a:spLocks noGrp="1" noRot="1" noChangeAspect="1"/>
          </p:cNvSpPr>
          <p:nvPr>
            <p:ph type="sldImg" idx="2"/>
          </p:nvPr>
        </p:nvSpPr>
        <p:spPr>
          <a:xfrm>
            <a:off x="62357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4c6f126ef7_0_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22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219"/>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8D060-6CA0-4B62-B1C3-D8A3BDD4DA48}"/>
              </a:ext>
            </a:extLst>
          </p:cNvPr>
          <p:cNvSpPr>
            <a:spLocks noGrp="1"/>
          </p:cNvSpPr>
          <p:nvPr>
            <p:ph type="dt" sz="half" idx="10"/>
          </p:nvPr>
        </p:nvSpPr>
        <p:spPr/>
        <p:txBody>
          <a:bodyPr/>
          <a:lstStyle>
            <a:lvl1pPr>
              <a:defRPr/>
            </a:lvl1pPr>
          </a:lstStyle>
          <a:p>
            <a:pPr>
              <a:defRPr/>
            </a:pPr>
            <a:fld id="{335B00C5-F5E6-40DD-A42A-CD8D5FB26874}"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2E702464-3BB2-4B9E-88F5-1380B0287DB8}"/>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29016989-6875-4678-B298-059CD693DA0C}"/>
              </a:ext>
            </a:extLst>
          </p:cNvPr>
          <p:cNvSpPr>
            <a:spLocks noGrp="1"/>
          </p:cNvSpPr>
          <p:nvPr>
            <p:ph type="sldNum" sz="quarter" idx="12"/>
          </p:nvPr>
        </p:nvSpPr>
        <p:spPr/>
        <p:txBody>
          <a:bodyPr/>
          <a:lstStyle>
            <a:lvl1pPr>
              <a:defRPr/>
            </a:lvl1pPr>
          </a:lstStyle>
          <a:p>
            <a:fld id="{AE3BDFCC-83DD-4D74-B5CD-123AFC28CA7E}" type="slidenum">
              <a:rPr lang="en-GB" altLang="en-US"/>
              <a:pPr/>
              <a:t>‹#›</a:t>
            </a:fld>
            <a:endParaRPr lang="en-GB" altLang="en-US" dirty="0"/>
          </a:p>
        </p:txBody>
      </p:sp>
    </p:spTree>
    <p:extLst>
      <p:ext uri="{BB962C8B-B14F-4D97-AF65-F5344CB8AC3E}">
        <p14:creationId xmlns:p14="http://schemas.microsoft.com/office/powerpoint/2010/main" val="137965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71987A-90D1-4305-899D-0D89D2991574}"/>
              </a:ext>
            </a:extLst>
          </p:cNvPr>
          <p:cNvSpPr>
            <a:spLocks noGrp="1"/>
          </p:cNvSpPr>
          <p:nvPr>
            <p:ph type="dt" sz="half" idx="10"/>
          </p:nvPr>
        </p:nvSpPr>
        <p:spPr/>
        <p:txBody>
          <a:bodyPr/>
          <a:lstStyle>
            <a:lvl1pPr>
              <a:defRPr/>
            </a:lvl1pPr>
          </a:lstStyle>
          <a:p>
            <a:pPr>
              <a:defRPr/>
            </a:pPr>
            <a:fld id="{9E185608-EA7C-44A9-B2BC-3C62782BD13A}"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7C67B9F1-23D2-4E8B-91CE-7A7BC2321BEB}"/>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F7CFDD28-C5C8-41F0-AA8C-1C81706A3532}"/>
              </a:ext>
            </a:extLst>
          </p:cNvPr>
          <p:cNvSpPr>
            <a:spLocks noGrp="1"/>
          </p:cNvSpPr>
          <p:nvPr>
            <p:ph type="sldNum" sz="quarter" idx="12"/>
          </p:nvPr>
        </p:nvSpPr>
        <p:spPr/>
        <p:txBody>
          <a:bodyPr/>
          <a:lstStyle>
            <a:lvl1pPr>
              <a:defRPr/>
            </a:lvl1pPr>
          </a:lstStyle>
          <a:p>
            <a:fld id="{9913DB31-DEFE-4C3C-8E61-AF0AD6012395}" type="slidenum">
              <a:rPr lang="en-GB" altLang="en-US"/>
              <a:pPr/>
              <a:t>‹#›</a:t>
            </a:fld>
            <a:endParaRPr lang="en-GB" altLang="en-US" dirty="0"/>
          </a:p>
        </p:txBody>
      </p:sp>
    </p:spTree>
    <p:extLst>
      <p:ext uri="{BB962C8B-B14F-4D97-AF65-F5344CB8AC3E}">
        <p14:creationId xmlns:p14="http://schemas.microsoft.com/office/powerpoint/2010/main" val="28474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46DC6-5ED3-4EFA-A660-DD298CD6B9B2}"/>
              </a:ext>
            </a:extLst>
          </p:cNvPr>
          <p:cNvSpPr>
            <a:spLocks noGrp="1"/>
          </p:cNvSpPr>
          <p:nvPr>
            <p:ph type="dt" sz="half" idx="10"/>
          </p:nvPr>
        </p:nvSpPr>
        <p:spPr/>
        <p:txBody>
          <a:bodyPr/>
          <a:lstStyle>
            <a:lvl1pPr>
              <a:defRPr/>
            </a:lvl1pPr>
          </a:lstStyle>
          <a:p>
            <a:pPr>
              <a:defRPr/>
            </a:pPr>
            <a:fld id="{65C9411A-0F55-4FDA-BBEE-7D7EA4707B34}"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5964BF56-9FF9-45EC-8DD3-1A0BA35B159C}"/>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A212E07C-2FD6-4A4B-B802-9139AE6767D1}"/>
              </a:ext>
            </a:extLst>
          </p:cNvPr>
          <p:cNvSpPr>
            <a:spLocks noGrp="1"/>
          </p:cNvSpPr>
          <p:nvPr>
            <p:ph type="sldNum" sz="quarter" idx="12"/>
          </p:nvPr>
        </p:nvSpPr>
        <p:spPr/>
        <p:txBody>
          <a:bodyPr/>
          <a:lstStyle>
            <a:lvl1pPr>
              <a:defRPr/>
            </a:lvl1pPr>
          </a:lstStyle>
          <a:p>
            <a:fld id="{E11F12C4-5384-44F0-A900-E9D54AFD4AE6}" type="slidenum">
              <a:rPr lang="en-GB" altLang="en-US"/>
              <a:pPr/>
              <a:t>‹#›</a:t>
            </a:fld>
            <a:endParaRPr lang="en-GB" altLang="en-US" dirty="0"/>
          </a:p>
        </p:txBody>
      </p:sp>
    </p:spTree>
    <p:extLst>
      <p:ext uri="{BB962C8B-B14F-4D97-AF65-F5344CB8AC3E}">
        <p14:creationId xmlns:p14="http://schemas.microsoft.com/office/powerpoint/2010/main" val="177175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TLE DESIGN 1 ">
  <p:cSld name="TITTLE DESIGN 1 ">
    <p:bg>
      <p:bgPr>
        <a:solidFill>
          <a:srgbClr val="FFC39F"/>
        </a:solid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08637" y="623969"/>
            <a:ext cx="85458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933" i="0"/>
            </a:lvl1pPr>
            <a:lvl2pPr lvl="1" algn="ctr" rtl="0">
              <a:spcBef>
                <a:spcPts val="0"/>
              </a:spcBef>
              <a:spcAft>
                <a:spcPts val="0"/>
              </a:spcAft>
              <a:buSzPts val="3300"/>
              <a:buNone/>
              <a:defRPr sz="4400"/>
            </a:lvl2pPr>
            <a:lvl3pPr lvl="2" algn="ctr" rtl="0">
              <a:spcBef>
                <a:spcPts val="0"/>
              </a:spcBef>
              <a:spcAft>
                <a:spcPts val="0"/>
              </a:spcAft>
              <a:buSzPts val="3300"/>
              <a:buNone/>
              <a:defRPr sz="4400"/>
            </a:lvl3pPr>
            <a:lvl4pPr lvl="3" algn="ctr" rtl="0">
              <a:spcBef>
                <a:spcPts val="0"/>
              </a:spcBef>
              <a:spcAft>
                <a:spcPts val="0"/>
              </a:spcAft>
              <a:buSzPts val="3300"/>
              <a:buNone/>
              <a:defRPr sz="4400"/>
            </a:lvl4pPr>
            <a:lvl5pPr lvl="4" algn="ctr" rtl="0">
              <a:spcBef>
                <a:spcPts val="0"/>
              </a:spcBef>
              <a:spcAft>
                <a:spcPts val="0"/>
              </a:spcAft>
              <a:buSzPts val="3300"/>
              <a:buNone/>
              <a:defRPr sz="4400"/>
            </a:lvl5pPr>
            <a:lvl6pPr lvl="5" algn="ctr" rtl="0">
              <a:spcBef>
                <a:spcPts val="0"/>
              </a:spcBef>
              <a:spcAft>
                <a:spcPts val="0"/>
              </a:spcAft>
              <a:buSzPts val="3300"/>
              <a:buNone/>
              <a:defRPr sz="4400"/>
            </a:lvl6pPr>
            <a:lvl7pPr lvl="6" algn="ctr" rtl="0">
              <a:spcBef>
                <a:spcPts val="0"/>
              </a:spcBef>
              <a:spcAft>
                <a:spcPts val="0"/>
              </a:spcAft>
              <a:buSzPts val="3300"/>
              <a:buNone/>
              <a:defRPr sz="4400"/>
            </a:lvl7pPr>
            <a:lvl8pPr lvl="7" algn="ctr" rtl="0">
              <a:spcBef>
                <a:spcPts val="0"/>
              </a:spcBef>
              <a:spcAft>
                <a:spcPts val="0"/>
              </a:spcAft>
              <a:buSzPts val="3300"/>
              <a:buNone/>
              <a:defRPr sz="4400"/>
            </a:lvl8pPr>
            <a:lvl9pPr lvl="8" algn="ctr" rtl="0">
              <a:spcBef>
                <a:spcPts val="0"/>
              </a:spcBef>
              <a:spcAft>
                <a:spcPts val="0"/>
              </a:spcAft>
              <a:buSzPts val="3300"/>
              <a:buNone/>
              <a:defRPr sz="4400"/>
            </a:lvl9pPr>
          </a:lstStyle>
          <a:p>
            <a:endParaRPr/>
          </a:p>
        </p:txBody>
      </p:sp>
    </p:spTree>
    <p:extLst>
      <p:ext uri="{BB962C8B-B14F-4D97-AF65-F5344CB8AC3E}">
        <p14:creationId xmlns:p14="http://schemas.microsoft.com/office/powerpoint/2010/main" val="46538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09072"/>
            <a:ext cx="82296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485421" y="3573165"/>
            <a:ext cx="8173158"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485421" y="6309320"/>
            <a:ext cx="8173158" cy="383894"/>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4406989" y="1508787"/>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4406989" y="1748815"/>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4406989" y="1988843"/>
            <a:ext cx="330816"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5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09072"/>
            <a:ext cx="82296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485421" y="3573165"/>
            <a:ext cx="8173158"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485421" y="5445224"/>
            <a:ext cx="8173158" cy="1247990"/>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4406989" y="1508787"/>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4406989" y="1748815"/>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4406989" y="1988843"/>
            <a:ext cx="330816"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539204" y="5157196"/>
            <a:ext cx="6779327" cy="960107"/>
          </a:xfrm>
        </p:spPr>
        <p:txBody>
          <a:bodyPr anchor="b">
            <a:noAutofit/>
          </a:bodyPr>
          <a:lstStyle>
            <a:lvl1pPr algn="l">
              <a:defRPr sz="4800" kern="0" spc="1333"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539202" y="5973135"/>
            <a:ext cx="6732832" cy="383894"/>
          </a:xfrm>
        </p:spPr>
        <p:txBody>
          <a:bodyPr>
            <a:noAutofit/>
          </a:bodyPr>
          <a:lstStyle>
            <a:lvl1pPr algn="l">
              <a:spcBef>
                <a:spcPts val="0"/>
              </a:spcBef>
              <a:defRPr sz="1867" spc="2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336364" y="4495464"/>
            <a:ext cx="330816" cy="1152128"/>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32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539203" y="740705"/>
            <a:ext cx="3096613" cy="1344149"/>
          </a:xfrm>
          <a:prstGeom prst="rect">
            <a:avLst/>
          </a:prstGeom>
        </p:spPr>
        <p:txBody>
          <a:bodyPr anchor="ctr"/>
          <a:lstStyle>
            <a:lvl1pPr algn="l">
              <a:defRPr sz="4800" spc="400" baseline="0"/>
            </a:lvl1pPr>
          </a:lstStyle>
          <a:p>
            <a:r>
              <a:rPr kumimoji="1" lang="en-US" altLang="ja-JP" dirty="0"/>
              <a:t>HISTORY</a:t>
            </a:r>
            <a:endParaRPr kumimoji="1" lang="ja-JP" altLang="en-US" dirty="0"/>
          </a:p>
        </p:txBody>
      </p:sp>
      <p:grpSp>
        <p:nvGrpSpPr>
          <p:cNvPr id="4" name="グループ化 3"/>
          <p:cNvGrpSpPr/>
          <p:nvPr userDrawn="1"/>
        </p:nvGrpSpPr>
        <p:grpSpPr>
          <a:xfrm>
            <a:off x="287152" y="308653"/>
            <a:ext cx="330816" cy="1152128"/>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457239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4446373" y="81271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3" name="テキスト プレースホルダー 6"/>
          <p:cNvSpPr>
            <a:spLocks noGrp="1"/>
          </p:cNvSpPr>
          <p:nvPr>
            <p:ph type="body" sz="quarter" idx="14" hasCustomPrompt="1"/>
          </p:nvPr>
        </p:nvSpPr>
        <p:spPr>
          <a:xfrm>
            <a:off x="4752037" y="548680"/>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4752035" y="1268760"/>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4446373" y="287694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294805" y="2612909"/>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251146" y="3332989"/>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4446373" y="4893166"/>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0" name="テキスト プレースホルダー 6"/>
          <p:cNvSpPr>
            <a:spLocks noGrp="1"/>
          </p:cNvSpPr>
          <p:nvPr>
            <p:ph type="body" sz="quarter" idx="18" hasCustomPrompt="1"/>
          </p:nvPr>
        </p:nvSpPr>
        <p:spPr>
          <a:xfrm>
            <a:off x="4752037" y="4629133"/>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4752035" y="5349216"/>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6180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457239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4446373" y="81271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294805" y="548680"/>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251146" y="1268760"/>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4446373" y="2828937"/>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0" name="テキスト プレースホルダー 6"/>
          <p:cNvSpPr>
            <a:spLocks noGrp="1"/>
          </p:cNvSpPr>
          <p:nvPr>
            <p:ph type="body" sz="quarter" idx="18" hasCustomPrompt="1"/>
          </p:nvPr>
        </p:nvSpPr>
        <p:spPr>
          <a:xfrm>
            <a:off x="4752037" y="2564904"/>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4752035" y="3284987"/>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4446373" y="4893166"/>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3" name="テキスト プレースホルダー 6"/>
          <p:cNvSpPr>
            <a:spLocks noGrp="1"/>
          </p:cNvSpPr>
          <p:nvPr>
            <p:ph type="body" sz="quarter" idx="20" hasCustomPrompt="1"/>
          </p:nvPr>
        </p:nvSpPr>
        <p:spPr>
          <a:xfrm>
            <a:off x="2294805" y="4629133"/>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251146" y="5349216"/>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875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71260" y="116830"/>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087658" y="116632"/>
            <a:ext cx="4428728"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71111" y="2804934"/>
            <a:ext cx="3240641" cy="393643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3383765" y="2804934"/>
            <a:ext cx="1440285"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3383766" y="4869160"/>
            <a:ext cx="5689126" cy="187220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6588401" y="116632"/>
            <a:ext cx="2484491"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4932071" y="2948950"/>
            <a:ext cx="4140819" cy="912101"/>
          </a:xfrm>
        </p:spPr>
        <p:txBody>
          <a:bodyPr anchor="b">
            <a:noAutofit/>
          </a:bodyPr>
          <a:lstStyle>
            <a:lvl1pPr algn="l">
              <a:spcBef>
                <a:spcPts val="0"/>
              </a:spcBef>
              <a:defRPr sz="48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4932071" y="3765037"/>
            <a:ext cx="4140819" cy="864096"/>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59219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39203" y="2752277"/>
            <a:ext cx="3096613"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3419772" y="842085"/>
            <a:ext cx="776134"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3419772" y="2234239"/>
            <a:ext cx="776134"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3419772" y="3626394"/>
            <a:ext cx="776134"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3419772" y="5018549"/>
            <a:ext cx="776134" cy="1152128"/>
            <a:chOff x="7054974" y="1111052"/>
            <a:chExt cx="1552133" cy="1728192"/>
          </a:xfrm>
        </p:grpSpPr>
        <p:sp>
          <p:nvSpPr>
            <p:cNvPr id="21" name="テキスト ボックス 2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4283944" y="784055"/>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4283944" y="1302093"/>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4283944" y="2165100"/>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4283944" y="2683138"/>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4283944" y="3546145"/>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4283944" y="4064182"/>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4283944" y="492718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4283944" y="5445227"/>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287152" y="2320226"/>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89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16166B-C518-4E12-93B5-69C5AA8E8584}"/>
              </a:ext>
            </a:extLst>
          </p:cNvPr>
          <p:cNvSpPr>
            <a:spLocks noGrp="1"/>
          </p:cNvSpPr>
          <p:nvPr>
            <p:ph type="dt" sz="half" idx="10"/>
          </p:nvPr>
        </p:nvSpPr>
        <p:spPr/>
        <p:txBody>
          <a:bodyPr/>
          <a:lstStyle>
            <a:lvl1pPr>
              <a:defRPr/>
            </a:lvl1pPr>
          </a:lstStyle>
          <a:p>
            <a:pPr>
              <a:defRPr/>
            </a:pPr>
            <a:fld id="{F3A0ED25-6F5D-4C6B-B72C-E8FD5DD97FFE}"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1AB24CA7-69AB-4EC7-B759-A71E9423FC1A}"/>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6AE7C848-3F89-46F2-8BBF-996A1BA10CE9}"/>
              </a:ext>
            </a:extLst>
          </p:cNvPr>
          <p:cNvSpPr>
            <a:spLocks noGrp="1"/>
          </p:cNvSpPr>
          <p:nvPr>
            <p:ph type="sldNum" sz="quarter" idx="12"/>
          </p:nvPr>
        </p:nvSpPr>
        <p:spPr/>
        <p:txBody>
          <a:bodyPr/>
          <a:lstStyle>
            <a:lvl1pPr>
              <a:defRPr/>
            </a:lvl1pPr>
          </a:lstStyle>
          <a:p>
            <a:fld id="{143EFE7C-8366-4E63-94EF-DF08A58FD1CD}" type="slidenum">
              <a:rPr lang="en-GB" altLang="en-US"/>
              <a:pPr/>
              <a:t>‹#›</a:t>
            </a:fld>
            <a:endParaRPr lang="en-GB" altLang="en-US" dirty="0"/>
          </a:p>
        </p:txBody>
      </p:sp>
    </p:spTree>
    <p:extLst>
      <p:ext uri="{BB962C8B-B14F-4D97-AF65-F5344CB8AC3E}">
        <p14:creationId xmlns:p14="http://schemas.microsoft.com/office/powerpoint/2010/main" val="811281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39203" y="2741167"/>
            <a:ext cx="3096613"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3419772" y="1407039"/>
            <a:ext cx="776134"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3419772" y="2799193"/>
            <a:ext cx="776134"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3419772" y="4191348"/>
            <a:ext cx="776134"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4283944" y="134900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4283944" y="1867047"/>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4283944" y="2730054"/>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4283944" y="3248091"/>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4283944" y="411109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4283944" y="4629136"/>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287152" y="2309116"/>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36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175" y="2849894"/>
            <a:ext cx="2952584" cy="902925"/>
          </a:xfrm>
          <a:prstGeom prst="rect">
            <a:avLst/>
          </a:prstGeom>
        </p:spPr>
        <p:txBody>
          <a:bodyPr anchor="t"/>
          <a:lstStyle>
            <a:lvl1pPr algn="r">
              <a:defRPr sz="4800" spc="4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3778079" y="2660918"/>
            <a:ext cx="5186790" cy="1177787"/>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3419771" y="2612909"/>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7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15185"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2902" y="593432"/>
            <a:ext cx="3672582" cy="3346743"/>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7" y="593432"/>
            <a:ext cx="3672582" cy="3346743"/>
          </a:xfrm>
          <a:prstGeom prst="rect">
            <a:avLst/>
          </a:prstGeom>
        </p:spPr>
      </p:pic>
      <p:sp>
        <p:nvSpPr>
          <p:cNvPr id="9" name="図プレースホルダー 8"/>
          <p:cNvSpPr>
            <a:spLocks noGrp="1"/>
          </p:cNvSpPr>
          <p:nvPr>
            <p:ph type="pic" sz="quarter" idx="10" hasCustomPrompt="1"/>
          </p:nvPr>
        </p:nvSpPr>
        <p:spPr>
          <a:xfrm>
            <a:off x="539004" y="740834"/>
            <a:ext cx="2808755" cy="2447925"/>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5744816" y="740701"/>
            <a:ext cx="2808755" cy="2447925"/>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683232" y="4533123"/>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31180" y="3861048"/>
            <a:ext cx="330816"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683232" y="5157192"/>
            <a:ext cx="8101603"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2231539" y="461129"/>
            <a:ext cx="4357133" cy="4087176"/>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2709811" y="644691"/>
            <a:ext cx="3400589" cy="288032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368136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15185"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87509" y="340835"/>
            <a:ext cx="4284379" cy="3904259"/>
          </a:xfrm>
          <a:prstGeom prst="rect">
            <a:avLst/>
          </a:prstGeom>
        </p:spPr>
      </p:pic>
      <p:sp>
        <p:nvSpPr>
          <p:cNvPr id="10" name="図プレースホルダー 8"/>
          <p:cNvSpPr>
            <a:spLocks noGrp="1"/>
          </p:cNvSpPr>
          <p:nvPr>
            <p:ph type="pic" sz="quarter" idx="11" hasCustomPrompt="1"/>
          </p:nvPr>
        </p:nvSpPr>
        <p:spPr>
          <a:xfrm>
            <a:off x="2555602" y="509458"/>
            <a:ext cx="3348662" cy="2855713"/>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683232" y="4533123"/>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31180" y="3861048"/>
            <a:ext cx="330816"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683232" y="5157192"/>
            <a:ext cx="8101603"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9381" y="1592563"/>
            <a:ext cx="906246" cy="2508515"/>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28329" y="741386"/>
            <a:ext cx="1778602" cy="3352800"/>
          </a:xfrm>
          <a:prstGeom prst="rect">
            <a:avLst/>
          </a:prstGeom>
        </p:spPr>
      </p:pic>
      <p:sp>
        <p:nvSpPr>
          <p:cNvPr id="18" name="図プレースホルダー 8"/>
          <p:cNvSpPr>
            <a:spLocks noGrp="1"/>
          </p:cNvSpPr>
          <p:nvPr>
            <p:ph type="pic" sz="quarter" idx="17" hasCustomPrompt="1"/>
          </p:nvPr>
        </p:nvSpPr>
        <p:spPr>
          <a:xfrm>
            <a:off x="1511396" y="1917440"/>
            <a:ext cx="756149" cy="18476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6361564" y="1076742"/>
            <a:ext cx="1512131" cy="2688299"/>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0052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4"/>
            <a:ext cx="9144000" cy="4293095"/>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683232" y="5157192"/>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431180" y="4485117"/>
            <a:ext cx="330816"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683232" y="5781264"/>
            <a:ext cx="8101603" cy="816091"/>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6747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2" y="4"/>
            <a:ext cx="4571603" cy="6857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5004087" y="2537161"/>
            <a:ext cx="3816755"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4752035" y="1865087"/>
            <a:ext cx="330816"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5004087" y="3161231"/>
            <a:ext cx="3816755"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14211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4"/>
            <a:ext cx="9144000" cy="6857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503196" y="4581128"/>
            <a:ext cx="8101603" cy="720080"/>
          </a:xfrm>
          <a:prstGeom prst="rect">
            <a:avLst/>
          </a:prstGeom>
        </p:spPr>
        <p:txBody>
          <a:bodyPr anchor="t">
            <a:normAutofit/>
          </a:bodyPr>
          <a:lstStyle>
            <a:lvl1pPr algn="ctr">
              <a:defRPr sz="4000" spc="4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503196" y="5205197"/>
            <a:ext cx="8101603" cy="1296144"/>
          </a:xfrm>
        </p:spPr>
        <p:txBody>
          <a:bodyPr anchor="t">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7085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39843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4" y="2612909"/>
            <a:ext cx="7957574" cy="576064"/>
          </a:xfrm>
        </p:spPr>
        <p:txBody>
          <a:bodyPr anchor="b">
            <a:normAutofit/>
          </a:bodyPr>
          <a:lstStyle>
            <a:lvl1pPr algn="ctr">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4" y="3236980"/>
            <a:ext cx="7957574" cy="1392155"/>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4147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3" y="2612909"/>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3" y="3236980"/>
            <a:ext cx="3654723"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4878061" y="2612909"/>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4878061" y="3236980"/>
            <a:ext cx="3654723"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5509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7"/>
          </a:xfrm>
        </p:spPr>
        <p:txBody>
          <a:bodyPr anchor="b"/>
          <a:lstStyle>
            <a:lvl1pPr>
              <a:defRPr sz="4219"/>
            </a:lvl1pPr>
          </a:lstStyle>
          <a:p>
            <a:r>
              <a:rPr lang="en-US"/>
              <a:t>Click to edit Master title style</a:t>
            </a:r>
            <a:endParaRPr lang="en-GB"/>
          </a:p>
        </p:txBody>
      </p:sp>
      <p:sp>
        <p:nvSpPr>
          <p:cNvPr id="3" name="Text Placeholder 2"/>
          <p:cNvSpPr>
            <a:spLocks noGrp="1"/>
          </p:cNvSpPr>
          <p:nvPr>
            <p:ph type="body" idx="1"/>
          </p:nvPr>
        </p:nvSpPr>
        <p:spPr>
          <a:xfrm>
            <a:off x="623888" y="4589468"/>
            <a:ext cx="7886700" cy="1500187"/>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51C19C-30FA-4C94-8C5E-4CAC1A10C868}"/>
              </a:ext>
            </a:extLst>
          </p:cNvPr>
          <p:cNvSpPr>
            <a:spLocks noGrp="1"/>
          </p:cNvSpPr>
          <p:nvPr>
            <p:ph type="dt" sz="half" idx="10"/>
          </p:nvPr>
        </p:nvSpPr>
        <p:spPr/>
        <p:txBody>
          <a:bodyPr/>
          <a:lstStyle>
            <a:lvl1pPr>
              <a:defRPr/>
            </a:lvl1pPr>
          </a:lstStyle>
          <a:p>
            <a:pPr>
              <a:defRPr/>
            </a:pPr>
            <a:fld id="{7183F7EE-7C30-4435-911A-C973381C769A}"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B4529DA4-1E6C-4E78-8609-3C90C2A378AB}"/>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7DC49260-AD49-48BA-AF9A-692084E505C6}"/>
              </a:ext>
            </a:extLst>
          </p:cNvPr>
          <p:cNvSpPr>
            <a:spLocks noGrp="1"/>
          </p:cNvSpPr>
          <p:nvPr>
            <p:ph type="sldNum" sz="quarter" idx="12"/>
          </p:nvPr>
        </p:nvSpPr>
        <p:spPr/>
        <p:txBody>
          <a:bodyPr/>
          <a:lstStyle>
            <a:lvl1pPr>
              <a:defRPr/>
            </a:lvl1pPr>
          </a:lstStyle>
          <a:p>
            <a:fld id="{E78B6D36-8B9E-4844-986C-EEA25B98D369}" type="slidenum">
              <a:rPr lang="en-GB" altLang="en-US"/>
              <a:pPr/>
              <a:t>‹#›</a:t>
            </a:fld>
            <a:endParaRPr lang="en-GB" altLang="en-US" dirty="0"/>
          </a:p>
        </p:txBody>
      </p:sp>
    </p:spTree>
    <p:extLst>
      <p:ext uri="{BB962C8B-B14F-4D97-AF65-F5344CB8AC3E}">
        <p14:creationId xmlns:p14="http://schemas.microsoft.com/office/powerpoint/2010/main" val="3622395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4" y="1488845"/>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4" y="1988843"/>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593214" y="3053079"/>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593214" y="3553077"/>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593214" y="4629133"/>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593214" y="5129132"/>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13054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431181" y="1647065"/>
            <a:ext cx="776134"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431181" y="3183236"/>
            <a:ext cx="776134"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431181" y="4719407"/>
            <a:ext cx="776134"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295353" y="1589036"/>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295353" y="2107074"/>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295353" y="3114097"/>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295353" y="3632133"/>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295353" y="4639157"/>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295353" y="5157195"/>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05402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71111" y="1647065"/>
            <a:ext cx="776134"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71111" y="3183236"/>
            <a:ext cx="776134"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71111" y="4719407"/>
            <a:ext cx="776134"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935281" y="150878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935281" y="1988843"/>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935281" y="303384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935281" y="3513904"/>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935281" y="4558908"/>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935281" y="5038965"/>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4319952" y="1647065"/>
            <a:ext cx="776134" cy="1152128"/>
            <a:chOff x="7054974" y="1111052"/>
            <a:chExt cx="1552133" cy="1728192"/>
          </a:xfrm>
        </p:grpSpPr>
        <p:sp>
          <p:nvSpPr>
            <p:cNvPr id="31" name="テキスト ボックス 3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4319952" y="3183236"/>
            <a:ext cx="776134" cy="1152128"/>
            <a:chOff x="7054974" y="1111052"/>
            <a:chExt cx="1552133" cy="1728192"/>
          </a:xfrm>
        </p:grpSpPr>
        <p:sp>
          <p:nvSpPr>
            <p:cNvPr id="34" name="テキスト ボックス 33"/>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5</a:t>
              </a:r>
              <a:endParaRPr kumimoji="1" lang="ja-JP" altLang="en-US" sz="6400" dirty="0">
                <a:solidFill>
                  <a:srgbClr val="FFFFFF">
                    <a:lumMod val="50000"/>
                  </a:srgb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4319952" y="4719407"/>
            <a:ext cx="776134" cy="1152128"/>
            <a:chOff x="7054974" y="1111052"/>
            <a:chExt cx="1552133" cy="1728192"/>
          </a:xfrm>
        </p:grpSpPr>
        <p:sp>
          <p:nvSpPr>
            <p:cNvPr id="37" name="テキスト ボックス 36"/>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6</a:t>
              </a:r>
              <a:endParaRPr kumimoji="1" lang="ja-JP" altLang="en-US" sz="6400" dirty="0">
                <a:solidFill>
                  <a:srgbClr val="FFFFFF">
                    <a:lumMod val="50000"/>
                  </a:srgb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5184122" y="150878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5184122" y="1988843"/>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5184122" y="303384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5184122" y="3513904"/>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5184122" y="4558908"/>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5184122" y="5038965"/>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507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3239738" y="1220755"/>
            <a:ext cx="776134" cy="1077218"/>
            <a:chOff x="7054974" y="1200132"/>
            <a:chExt cx="1552133" cy="1615826"/>
          </a:xfrm>
        </p:grpSpPr>
        <p:sp>
          <p:nvSpPr>
            <p:cNvPr id="16" name="テキスト ボックス 15"/>
            <p:cNvSpPr txBox="1"/>
            <p:nvPr userDrawn="1"/>
          </p:nvSpPr>
          <p:spPr>
            <a:xfrm>
              <a:off x="7054974" y="1200132"/>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4103908" y="1364774"/>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3239738" y="2228867"/>
            <a:ext cx="776134" cy="1077218"/>
            <a:chOff x="7054974" y="1248171"/>
            <a:chExt cx="1552133" cy="1615826"/>
          </a:xfrm>
        </p:grpSpPr>
        <p:sp>
          <p:nvSpPr>
            <p:cNvPr id="35" name="テキスト ボックス 34"/>
            <p:cNvSpPr txBox="1"/>
            <p:nvPr userDrawn="1"/>
          </p:nvSpPr>
          <p:spPr>
            <a:xfrm>
              <a:off x="7054974" y="1248171"/>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4103908" y="2340860"/>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3239738" y="3236979"/>
            <a:ext cx="776134" cy="1077218"/>
            <a:chOff x="7054974" y="1257783"/>
            <a:chExt cx="1552133" cy="1615826"/>
          </a:xfrm>
        </p:grpSpPr>
        <p:sp>
          <p:nvSpPr>
            <p:cNvPr id="39" name="テキスト ボックス 38"/>
            <p:cNvSpPr txBox="1"/>
            <p:nvPr userDrawn="1"/>
          </p:nvSpPr>
          <p:spPr>
            <a:xfrm>
              <a:off x="7054974" y="1257783"/>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4103908" y="3342560"/>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3239738" y="4197086"/>
            <a:ext cx="776134" cy="1077218"/>
            <a:chOff x="7054974" y="1202317"/>
            <a:chExt cx="1552133" cy="1615827"/>
          </a:xfrm>
        </p:grpSpPr>
        <p:sp>
          <p:nvSpPr>
            <p:cNvPr id="43" name="テキスト ボックス 42"/>
            <p:cNvSpPr txBox="1"/>
            <p:nvPr userDrawn="1"/>
          </p:nvSpPr>
          <p:spPr>
            <a:xfrm>
              <a:off x="7054974" y="1202317"/>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4103908" y="4339648"/>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3239738" y="5253203"/>
            <a:ext cx="776134" cy="1077218"/>
            <a:chOff x="7054974" y="1247810"/>
            <a:chExt cx="1552133" cy="1615828"/>
          </a:xfrm>
        </p:grpSpPr>
        <p:sp>
          <p:nvSpPr>
            <p:cNvPr id="47" name="テキスト ボックス 46"/>
            <p:cNvSpPr txBox="1"/>
            <p:nvPr userDrawn="1"/>
          </p:nvSpPr>
          <p:spPr>
            <a:xfrm>
              <a:off x="7054974" y="1247810"/>
              <a:ext cx="1408117" cy="1615828"/>
            </a:xfrm>
            <a:prstGeom prst="rect">
              <a:avLst/>
            </a:prstGeom>
            <a:noFill/>
          </p:spPr>
          <p:txBody>
            <a:bodyPr wrap="square" rtlCol="0">
              <a:spAutoFit/>
            </a:bodyPr>
            <a:lstStyle/>
            <a:p>
              <a:pPr algn="r"/>
              <a:r>
                <a:rPr kumimoji="1" lang="en-US" altLang="ja-JP" sz="6400" dirty="0">
                  <a:solidFill>
                    <a:srgbClr val="FFFFFF">
                      <a:lumMod val="50000"/>
                    </a:srgbClr>
                  </a:solidFill>
                </a:rPr>
                <a:t>5</a:t>
              </a:r>
              <a:endParaRPr kumimoji="1" lang="ja-JP" altLang="en-US" sz="6400" dirty="0">
                <a:solidFill>
                  <a:srgbClr val="FFFFFF">
                    <a:lumMod val="50000"/>
                  </a:srgb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4103908" y="5365436"/>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395175" y="2359591"/>
            <a:ext cx="3096613" cy="2749597"/>
          </a:xfrm>
        </p:spPr>
        <p:txBody>
          <a:bodyPr anchor="ctr">
            <a:normAutofit/>
          </a:bodyPr>
          <a:lstStyle>
            <a:lvl1pPr algn="ctr">
              <a:spcBef>
                <a:spcPts val="0"/>
              </a:spcBef>
              <a:defRPr sz="4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40133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3" y="1700808"/>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3" y="2324877"/>
            <a:ext cx="3654723"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4878061" y="1700808"/>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4878061" y="2324877"/>
            <a:ext cx="3654723"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7242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1064" y="1364773"/>
            <a:ext cx="1734279" cy="4800533"/>
          </a:xfrm>
          <a:prstGeom prst="rect">
            <a:avLst/>
          </a:prstGeom>
        </p:spPr>
      </p:pic>
      <p:sp>
        <p:nvSpPr>
          <p:cNvPr id="9" name="テキスト プレースホルダー 6"/>
          <p:cNvSpPr>
            <a:spLocks noGrp="1"/>
          </p:cNvSpPr>
          <p:nvPr>
            <p:ph type="body" sz="quarter" idx="13" hasCustomPrompt="1"/>
          </p:nvPr>
        </p:nvSpPr>
        <p:spPr>
          <a:xfrm>
            <a:off x="3383765" y="2612909"/>
            <a:ext cx="5167022"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3383765" y="3092963"/>
            <a:ext cx="5167022" cy="1872208"/>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1519257" y="1988843"/>
            <a:ext cx="1504438" cy="3610337"/>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251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9880" y="2660666"/>
            <a:ext cx="459090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9880" y="3188976"/>
            <a:ext cx="4590908" cy="153617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4" y="1508257"/>
            <a:ext cx="3456287"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46102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9880" y="1508787"/>
            <a:ext cx="459090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9880" y="2037098"/>
            <a:ext cx="4590908" cy="143991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4" y="1508257"/>
            <a:ext cx="3456287"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4986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3" y="5061181"/>
            <a:ext cx="8317646"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173" y="5541238"/>
            <a:ext cx="8317646"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3" y="1508257"/>
            <a:ext cx="8317497" cy="3456914"/>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9465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5" y="4533123"/>
            <a:ext cx="406880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175" y="5013176"/>
            <a:ext cx="4068805"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3" y="1508260"/>
            <a:ext cx="4068656"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4680022" y="4533653"/>
            <a:ext cx="406880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4680022" y="5013706"/>
            <a:ext cx="4068805"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4680172" y="1508790"/>
            <a:ext cx="4068656"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65383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19031EEF-F3F8-411D-BD39-95BF1CD71550}"/>
              </a:ext>
            </a:extLst>
          </p:cNvPr>
          <p:cNvSpPr>
            <a:spLocks noGrp="1"/>
          </p:cNvSpPr>
          <p:nvPr>
            <p:ph type="dt" sz="half" idx="10"/>
          </p:nvPr>
        </p:nvSpPr>
        <p:spPr/>
        <p:txBody>
          <a:bodyPr/>
          <a:lstStyle>
            <a:lvl1pPr>
              <a:defRPr/>
            </a:lvl1pPr>
          </a:lstStyle>
          <a:p>
            <a:pPr>
              <a:defRPr/>
            </a:pPr>
            <a:fld id="{6CBF79AF-B25D-4891-9D73-EE6107796F69}"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B4A90D7D-CADF-44B8-8DB1-5E2DE7192814}"/>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87AB75FA-D2A2-442E-B849-2CEEF4FA4DAA}"/>
              </a:ext>
            </a:extLst>
          </p:cNvPr>
          <p:cNvSpPr>
            <a:spLocks noGrp="1"/>
          </p:cNvSpPr>
          <p:nvPr>
            <p:ph type="sldNum" sz="quarter" idx="12"/>
          </p:nvPr>
        </p:nvSpPr>
        <p:spPr/>
        <p:txBody>
          <a:bodyPr/>
          <a:lstStyle>
            <a:lvl1pPr>
              <a:defRPr/>
            </a:lvl1pPr>
          </a:lstStyle>
          <a:p>
            <a:fld id="{988BF8D9-4DFC-47FF-9B73-1162ABDD3A1A}" type="slidenum">
              <a:rPr lang="en-GB" altLang="en-US"/>
              <a:pPr/>
              <a:t>‹#›</a:t>
            </a:fld>
            <a:endParaRPr lang="en-GB" altLang="en-US" dirty="0"/>
          </a:p>
        </p:txBody>
      </p:sp>
    </p:spTree>
    <p:extLst>
      <p:ext uri="{BB962C8B-B14F-4D97-AF65-F5344CB8AC3E}">
        <p14:creationId xmlns:p14="http://schemas.microsoft.com/office/powerpoint/2010/main" val="4074984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395323" y="1508786"/>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23161" y="4245096"/>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323160" y="4629138"/>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2519493" y="1508786"/>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2447332" y="4245097"/>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2447331" y="4629139"/>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4644312" y="1508787"/>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4572148" y="4245097"/>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4572149" y="4629140"/>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6768583" y="1508788"/>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6696421" y="4245098"/>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6696420" y="4629140"/>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6388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395323" y="1508789"/>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2123517" y="1700810"/>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2123517" y="2084854"/>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395174" y="3909056"/>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2123368" y="4101079"/>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2123368" y="4485122"/>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4644164" y="1508789"/>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6372358" y="1700810"/>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6372358" y="2084854"/>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4644015" y="3909056"/>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6372209" y="4101079"/>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6372209" y="4485122"/>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67742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4" y="1700810"/>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3419772" y="1508790"/>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3311750" y="1508790"/>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395174" y="3332991"/>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3419772" y="3140970"/>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3311750" y="3140970"/>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395174" y="4965172"/>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3419772" y="4773152"/>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3311750" y="4773152"/>
            <a:ext cx="0" cy="1248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04175"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543704"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543704"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3194727"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3334256"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3334256"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5985279"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6124808"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6124808"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593214" y="5589240"/>
            <a:ext cx="7957574"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719238"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276547"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3833855"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5391162"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6948471"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24319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593214" y="5589240"/>
            <a:ext cx="7957574"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719239" y="1508787"/>
            <a:ext cx="1800356"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592226" y="1508790"/>
            <a:ext cx="3024263"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5688220" y="1508787"/>
            <a:ext cx="273654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2592226" y="3573019"/>
            <a:ext cx="3024263"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3335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431181" y="2468896"/>
            <a:ext cx="2232442" cy="727551"/>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8" name="山形 7"/>
          <p:cNvSpPr/>
          <p:nvPr userDrawn="1"/>
        </p:nvSpPr>
        <p:spPr>
          <a:xfrm>
            <a:off x="2495457" y="2468896"/>
            <a:ext cx="2232442" cy="727551"/>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9" name="山形 8"/>
          <p:cNvSpPr/>
          <p:nvPr userDrawn="1"/>
        </p:nvSpPr>
        <p:spPr>
          <a:xfrm>
            <a:off x="4559733" y="2461426"/>
            <a:ext cx="2232442" cy="727551"/>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10" name="山形 9"/>
          <p:cNvSpPr/>
          <p:nvPr userDrawn="1"/>
        </p:nvSpPr>
        <p:spPr>
          <a:xfrm>
            <a:off x="6624009" y="2468896"/>
            <a:ext cx="2232442" cy="727551"/>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11" name="テキスト プレースホルダー 6"/>
          <p:cNvSpPr>
            <a:spLocks noGrp="1"/>
          </p:cNvSpPr>
          <p:nvPr>
            <p:ph type="body" sz="quarter" idx="13" hasCustomPrompt="1"/>
          </p:nvPr>
        </p:nvSpPr>
        <p:spPr>
          <a:xfrm>
            <a:off x="719239"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359166"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6912067"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2783515"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4847791"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2423576"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4487985"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6552393"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72410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683232" y="1748817"/>
            <a:ext cx="3060605" cy="40804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9" name="円/楕円 8"/>
          <p:cNvSpPr/>
          <p:nvPr userDrawn="1"/>
        </p:nvSpPr>
        <p:spPr>
          <a:xfrm>
            <a:off x="1058905" y="2765842"/>
            <a:ext cx="2309258" cy="307874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0" name="円/楕円 9"/>
          <p:cNvSpPr/>
          <p:nvPr userDrawn="1"/>
        </p:nvSpPr>
        <p:spPr>
          <a:xfrm>
            <a:off x="1511395" y="3957059"/>
            <a:ext cx="1404278" cy="1872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cxnSp>
        <p:nvCxnSpPr>
          <p:cNvPr id="17" name="直線コネクタ 16"/>
          <p:cNvCxnSpPr/>
          <p:nvPr userDrawn="1"/>
        </p:nvCxnSpPr>
        <p:spPr>
          <a:xfrm flipV="1">
            <a:off x="4571603" y="1647065"/>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4659642" y="1589036"/>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4659642" y="2107074"/>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2987688" y="2223133"/>
            <a:ext cx="1583917"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4573154" y="3150992"/>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4661191" y="3092963"/>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4661191" y="3610998"/>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2989238" y="3727057"/>
            <a:ext cx="1583917"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4571603" y="4687163"/>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4659642" y="4629133"/>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4659642" y="5147171"/>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2375566" y="4893167"/>
            <a:ext cx="2196038" cy="3700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1511395" y="2019835"/>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1511395" y="3219968"/>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1529399" y="4660128"/>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339090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2915674" y="1652802"/>
            <a:ext cx="3240641" cy="432048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1" name="アーチ 30"/>
          <p:cNvSpPr/>
          <p:nvPr userDrawn="1"/>
        </p:nvSpPr>
        <p:spPr>
          <a:xfrm rot="5400000">
            <a:off x="2411760" y="2192725"/>
            <a:ext cx="4320480" cy="3240641"/>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5" name="アーチ 34"/>
          <p:cNvSpPr/>
          <p:nvPr userDrawn="1"/>
        </p:nvSpPr>
        <p:spPr>
          <a:xfrm rot="10800000">
            <a:off x="2951681" y="1700807"/>
            <a:ext cx="3240641" cy="432048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6" name="アーチ 35"/>
          <p:cNvSpPr/>
          <p:nvPr userDrawn="1"/>
        </p:nvSpPr>
        <p:spPr>
          <a:xfrm rot="16200000">
            <a:off x="2375753" y="2240730"/>
            <a:ext cx="4320480" cy="3240641"/>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cxnSp>
        <p:nvCxnSpPr>
          <p:cNvPr id="37" name="直線コネクタ 36"/>
          <p:cNvCxnSpPr/>
          <p:nvPr userDrawn="1"/>
        </p:nvCxnSpPr>
        <p:spPr>
          <a:xfrm flipV="1">
            <a:off x="6320326" y="1556792"/>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6408364" y="1593395"/>
            <a:ext cx="2520499"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6408364" y="2111432"/>
            <a:ext cx="2520499"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6315154"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6403192" y="4687163"/>
            <a:ext cx="2520499"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6403192" y="5205200"/>
            <a:ext cx="2520499"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2796800" y="1589456"/>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220311" y="1604797"/>
            <a:ext cx="2520499"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220311" y="2122835"/>
            <a:ext cx="2520499"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2791628"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215139" y="4698565"/>
            <a:ext cx="2520499"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215139" y="5216603"/>
            <a:ext cx="2520499"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4896064" y="2467515"/>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4896064" y="4771771"/>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3167722" y="2468893"/>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3167722" y="4773149"/>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5903587" y="2238891"/>
            <a:ext cx="416741" cy="4693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5903587" y="5012487"/>
            <a:ext cx="411569"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2796801" y="5012487"/>
            <a:ext cx="370922"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2796801" y="2238894"/>
            <a:ext cx="370922" cy="4707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1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5" y="1460781"/>
            <a:ext cx="3492803"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4031893" y="1829063"/>
            <a:ext cx="471538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4031893" y="2347101"/>
            <a:ext cx="4715384"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4033443" y="3871072"/>
            <a:ext cx="471538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4033443" y="4389110"/>
            <a:ext cx="4715384"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7102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4" y="1681163"/>
            <a:ext cx="3868340"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4" name="Content Placeholder 3"/>
          <p:cNvSpPr>
            <a:spLocks noGrp="1"/>
          </p:cNvSpPr>
          <p:nvPr>
            <p:ph sz="half" idx="2"/>
          </p:nvPr>
        </p:nvSpPr>
        <p:spPr>
          <a:xfrm>
            <a:off x="629844"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4B7D44A7-B7E5-4234-8C43-D0253F18D108}"/>
              </a:ext>
            </a:extLst>
          </p:cNvPr>
          <p:cNvSpPr>
            <a:spLocks noGrp="1"/>
          </p:cNvSpPr>
          <p:nvPr>
            <p:ph type="dt" sz="half" idx="10"/>
          </p:nvPr>
        </p:nvSpPr>
        <p:spPr/>
        <p:txBody>
          <a:bodyPr/>
          <a:lstStyle>
            <a:lvl1pPr>
              <a:defRPr/>
            </a:lvl1pPr>
          </a:lstStyle>
          <a:p>
            <a:pPr>
              <a:defRPr/>
            </a:pPr>
            <a:fld id="{8EEE710E-5FCE-4443-A572-29EA699F6F9B}"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8" name="Footer Placeholder 4">
            <a:extLst>
              <a:ext uri="{FF2B5EF4-FFF2-40B4-BE49-F238E27FC236}">
                <a16:creationId xmlns:a16="http://schemas.microsoft.com/office/drawing/2014/main" id="{364E99CF-FB93-4D2A-BA9C-A050EBDD812C}"/>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9" name="Slide Number Placeholder 5">
            <a:extLst>
              <a:ext uri="{FF2B5EF4-FFF2-40B4-BE49-F238E27FC236}">
                <a16:creationId xmlns:a16="http://schemas.microsoft.com/office/drawing/2014/main" id="{B5CC9654-F32F-4C2C-A620-DD530884A662}"/>
              </a:ext>
            </a:extLst>
          </p:cNvPr>
          <p:cNvSpPr>
            <a:spLocks noGrp="1"/>
          </p:cNvSpPr>
          <p:nvPr>
            <p:ph type="sldNum" sz="quarter" idx="12"/>
          </p:nvPr>
        </p:nvSpPr>
        <p:spPr/>
        <p:txBody>
          <a:bodyPr/>
          <a:lstStyle>
            <a:lvl1pPr>
              <a:defRPr/>
            </a:lvl1pPr>
          </a:lstStyle>
          <a:p>
            <a:fld id="{4D3E38F5-C207-45CE-BAEE-B6B2014F244D}" type="slidenum">
              <a:rPr lang="en-GB" altLang="en-US"/>
              <a:pPr/>
              <a:t>‹#›</a:t>
            </a:fld>
            <a:endParaRPr lang="en-GB" altLang="en-US" dirty="0"/>
          </a:p>
        </p:txBody>
      </p:sp>
    </p:spTree>
    <p:extLst>
      <p:ext uri="{BB962C8B-B14F-4D97-AF65-F5344CB8AC3E}">
        <p14:creationId xmlns:p14="http://schemas.microsoft.com/office/powerpoint/2010/main" val="16629095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3" y="1508791"/>
            <a:ext cx="8317646" cy="3456383"/>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395173" y="5061181"/>
            <a:ext cx="8317646"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395173" y="5541238"/>
            <a:ext cx="8317646"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2133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4" y="1460781"/>
            <a:ext cx="4716933"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5184121" y="1988843"/>
            <a:ext cx="3563156" cy="1392155"/>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5184121" y="3322968"/>
            <a:ext cx="3563156" cy="226627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201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150" y="1574798"/>
            <a:ext cx="5993186" cy="4494499"/>
          </a:xfrm>
          <a:prstGeom prst="rect">
            <a:avLst/>
          </a:prstGeom>
        </p:spPr>
      </p:pic>
      <p:sp>
        <p:nvSpPr>
          <p:cNvPr id="7" name="涙形 6"/>
          <p:cNvSpPr/>
          <p:nvPr userDrawn="1"/>
        </p:nvSpPr>
        <p:spPr>
          <a:xfrm rot="8100000">
            <a:off x="948572" y="281804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3" name="テキスト プレースホルダー 6"/>
          <p:cNvSpPr>
            <a:spLocks noGrp="1"/>
          </p:cNvSpPr>
          <p:nvPr>
            <p:ph type="body" sz="quarter" idx="14" hasCustomPrompt="1"/>
          </p:nvPr>
        </p:nvSpPr>
        <p:spPr>
          <a:xfrm>
            <a:off x="323161" y="1844827"/>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1643213" y="448828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5" name="テキスト プレースホルダー 6"/>
          <p:cNvSpPr>
            <a:spLocks noGrp="1"/>
          </p:cNvSpPr>
          <p:nvPr>
            <p:ph type="body" sz="quarter" idx="15" hasCustomPrompt="1"/>
          </p:nvPr>
        </p:nvSpPr>
        <p:spPr>
          <a:xfrm>
            <a:off x="1017801" y="3515067"/>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3175088" y="4081074"/>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549677" y="3107856"/>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2989229" y="248945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9" name="テキスト プレースホルダー 6"/>
          <p:cNvSpPr>
            <a:spLocks noGrp="1"/>
          </p:cNvSpPr>
          <p:nvPr>
            <p:ph type="body" sz="quarter" idx="17" hasCustomPrompt="1"/>
          </p:nvPr>
        </p:nvSpPr>
        <p:spPr>
          <a:xfrm>
            <a:off x="2363818" y="1516234"/>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4646387" y="2765749"/>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1" name="テキスト プレースホルダー 6"/>
          <p:cNvSpPr>
            <a:spLocks noGrp="1"/>
          </p:cNvSpPr>
          <p:nvPr>
            <p:ph type="body" sz="quarter" idx="18" hasCustomPrompt="1"/>
          </p:nvPr>
        </p:nvSpPr>
        <p:spPr>
          <a:xfrm>
            <a:off x="4020976" y="1792533"/>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5270366" y="4662979"/>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3" name="テキスト プレースホルダー 6"/>
          <p:cNvSpPr>
            <a:spLocks noGrp="1"/>
          </p:cNvSpPr>
          <p:nvPr>
            <p:ph type="body" sz="quarter" idx="19" hasCustomPrompt="1"/>
          </p:nvPr>
        </p:nvSpPr>
        <p:spPr>
          <a:xfrm>
            <a:off x="4644954" y="3689760"/>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6264335" y="1844824"/>
            <a:ext cx="2592513" cy="1384776"/>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6264335" y="3171571"/>
            <a:ext cx="2592513" cy="236966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7966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1356-FEF3-4B24-9832-1066DDBC99A0}" type="datetimeFigureOut">
              <a:rPr lang="en-US">
                <a:solidFill>
                  <a:srgbClr val="FFFFFF"/>
                </a:solidFill>
              </a:rPr>
              <a:pPr/>
              <a:t>6/20/2021</a:t>
            </a:fld>
            <a:endParaRPr lang="en-US" dirty="0">
              <a:solidFill>
                <a:srgbClr val="FFFFFF"/>
              </a:solidFill>
            </a:endParaRPr>
          </a:p>
        </p:txBody>
      </p:sp>
      <p:sp>
        <p:nvSpPr>
          <p:cNvPr id="3" name="Footer Placeholder 2"/>
          <p:cNvSpPr>
            <a:spLocks noGrp="1"/>
          </p:cNvSpPr>
          <p:nvPr>
            <p:ph type="ftr" sz="quarter" idx="11"/>
          </p:nvPr>
        </p:nvSpPr>
        <p:spPr/>
        <p:txBody>
          <a:bodyPr/>
          <a:lstStyle/>
          <a:p>
            <a:endParaRPr lang="en-US" dirty="0">
              <a:solidFill>
                <a:srgbClr val="FFFFFF"/>
              </a:solidFill>
            </a:endParaRPr>
          </a:p>
        </p:txBody>
      </p:sp>
      <p:sp>
        <p:nvSpPr>
          <p:cNvPr id="4" name="Slide Number Placeholder 3"/>
          <p:cNvSpPr>
            <a:spLocks noGrp="1"/>
          </p:cNvSpPr>
          <p:nvPr>
            <p:ph type="sldNum" sz="quarter" idx="12"/>
          </p:nvPr>
        </p:nvSpPr>
        <p:spPr/>
        <p:txBody>
          <a:bodyPr/>
          <a:lstStyle/>
          <a:p>
            <a:fld id="{BBC1E15F-E623-42DB-9E61-E92ACDBD855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0918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5" name="直線コネクタ 8">
            <a:extLst>
              <a:ext uri="{FF2B5EF4-FFF2-40B4-BE49-F238E27FC236}">
                <a16:creationId xmlns:a16="http://schemas.microsoft.com/office/drawing/2014/main" id="{F80143BA-44F0-4F33-8C10-4D0FAAA68BEB}"/>
              </a:ext>
            </a:extLst>
          </p:cNvPr>
          <p:cNvCxnSpPr/>
          <p:nvPr/>
        </p:nvCxnSpPr>
        <p:spPr>
          <a:xfrm flipV="1">
            <a:off x="4406801" y="1509121"/>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9">
            <a:extLst>
              <a:ext uri="{FF2B5EF4-FFF2-40B4-BE49-F238E27FC236}">
                <a16:creationId xmlns:a16="http://schemas.microsoft.com/office/drawing/2014/main" id="{165D227C-E357-4476-B8E7-D40F665D612C}"/>
              </a:ext>
            </a:extLst>
          </p:cNvPr>
          <p:cNvCxnSpPr/>
          <p:nvPr/>
        </p:nvCxnSpPr>
        <p:spPr>
          <a:xfrm flipV="1">
            <a:off x="4406801" y="1749104"/>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0">
            <a:extLst>
              <a:ext uri="{FF2B5EF4-FFF2-40B4-BE49-F238E27FC236}">
                <a16:creationId xmlns:a16="http://schemas.microsoft.com/office/drawing/2014/main" id="{1475256C-9740-4082-9649-3AD12FB63EC5}"/>
              </a:ext>
            </a:extLst>
          </p:cNvPr>
          <p:cNvCxnSpPr/>
          <p:nvPr/>
        </p:nvCxnSpPr>
        <p:spPr>
          <a:xfrm flipV="1">
            <a:off x="4406801" y="1989091"/>
            <a:ext cx="331515"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09071"/>
            <a:ext cx="82296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485423" y="3573169"/>
            <a:ext cx="8173158"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485423" y="6309325"/>
            <a:ext cx="8173158" cy="383894"/>
          </a:xfrm>
        </p:spPr>
        <p:txBody>
          <a:bodyPr/>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5024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cxnSp>
        <p:nvCxnSpPr>
          <p:cNvPr id="5" name="直線コネクタ 11">
            <a:extLst>
              <a:ext uri="{FF2B5EF4-FFF2-40B4-BE49-F238E27FC236}">
                <a16:creationId xmlns:a16="http://schemas.microsoft.com/office/drawing/2014/main" id="{EB5ABAD1-3639-472B-8795-6F0ACA5D39B4}"/>
              </a:ext>
            </a:extLst>
          </p:cNvPr>
          <p:cNvCxnSpPr/>
          <p:nvPr userDrawn="1"/>
        </p:nvCxnSpPr>
        <p:spPr>
          <a:xfrm flipV="1">
            <a:off x="4406801" y="1509121"/>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12">
            <a:extLst>
              <a:ext uri="{FF2B5EF4-FFF2-40B4-BE49-F238E27FC236}">
                <a16:creationId xmlns:a16="http://schemas.microsoft.com/office/drawing/2014/main" id="{D1E4132B-4740-4307-8ECF-1263BE41FE7F}"/>
              </a:ext>
            </a:extLst>
          </p:cNvPr>
          <p:cNvCxnSpPr/>
          <p:nvPr userDrawn="1"/>
        </p:nvCxnSpPr>
        <p:spPr>
          <a:xfrm flipV="1">
            <a:off x="4406801" y="1749104"/>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3">
            <a:extLst>
              <a:ext uri="{FF2B5EF4-FFF2-40B4-BE49-F238E27FC236}">
                <a16:creationId xmlns:a16="http://schemas.microsoft.com/office/drawing/2014/main" id="{DF48D180-08DC-420A-8145-F3EBA6077A21}"/>
              </a:ext>
            </a:extLst>
          </p:cNvPr>
          <p:cNvCxnSpPr/>
          <p:nvPr userDrawn="1"/>
        </p:nvCxnSpPr>
        <p:spPr>
          <a:xfrm flipV="1">
            <a:off x="4406801" y="1989091"/>
            <a:ext cx="331515"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09071"/>
            <a:ext cx="82296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485423" y="3573169"/>
            <a:ext cx="8173158"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485423" y="5445229"/>
            <a:ext cx="8173158" cy="1247990"/>
          </a:xfrm>
        </p:spPr>
        <p:txBody>
          <a:bodyPr anchor="b"/>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363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A81CBBAF-B6DF-4554-AC10-F781E03F0A73}"/>
              </a:ext>
            </a:extLst>
          </p:cNvPr>
          <p:cNvGrpSpPr>
            <a:grpSpLocks/>
          </p:cNvGrpSpPr>
          <p:nvPr userDrawn="1"/>
        </p:nvGrpSpPr>
        <p:grpSpPr bwMode="auto">
          <a:xfrm>
            <a:off x="335982" y="4494982"/>
            <a:ext cx="331514" cy="1153046"/>
            <a:chOff x="4012746" y="1615108"/>
            <a:chExt cx="661574" cy="1728192"/>
          </a:xfrm>
        </p:grpSpPr>
        <p:cxnSp>
          <p:nvCxnSpPr>
            <p:cNvPr id="6" name="直線コネクタ 5">
              <a:extLst>
                <a:ext uri="{FF2B5EF4-FFF2-40B4-BE49-F238E27FC236}">
                  <a16:creationId xmlns:a16="http://schemas.microsoft.com/office/drawing/2014/main" id="{7953B529-6AEC-4524-89AF-CFA2FC7BB61D}"/>
                </a:ext>
              </a:extLst>
            </p:cNvPr>
            <p:cNvCxnSpPr/>
            <p:nvPr/>
          </p:nvCxnSpPr>
          <p:spPr>
            <a:xfrm flipV="1">
              <a:off x="4012746" y="1615108"/>
              <a:ext cx="661574" cy="100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2974DD1-41DE-4B8B-882A-9F502DDAE7D2}"/>
                </a:ext>
              </a:extLst>
            </p:cNvPr>
            <p:cNvCxnSpPr/>
            <p:nvPr/>
          </p:nvCxnSpPr>
          <p:spPr>
            <a:xfrm flipV="1">
              <a:off x="4012746" y="1974799"/>
              <a:ext cx="661574" cy="100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4F853E4-E97A-4FA2-BBC8-5A261F38D021}"/>
                </a:ext>
              </a:extLst>
            </p:cNvPr>
            <p:cNvCxnSpPr/>
            <p:nvPr/>
          </p:nvCxnSpPr>
          <p:spPr>
            <a:xfrm flipV="1">
              <a:off x="4012746" y="2334491"/>
              <a:ext cx="661574" cy="10088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タイトル 1"/>
          <p:cNvSpPr>
            <a:spLocks noGrp="1"/>
          </p:cNvSpPr>
          <p:nvPr>
            <p:ph type="title"/>
          </p:nvPr>
        </p:nvSpPr>
        <p:spPr>
          <a:xfrm>
            <a:off x="539204" y="5157196"/>
            <a:ext cx="6779327" cy="960107"/>
          </a:xfrm>
        </p:spPr>
        <p:txBody>
          <a:bodyPr anchor="b">
            <a:noAutofit/>
          </a:bodyPr>
          <a:lstStyle>
            <a:lvl1pPr algn="l">
              <a:defRPr sz="4008" kern="0" spc="1120" baseline="0"/>
            </a:lvl1pPr>
          </a:lstStyle>
          <a:p>
            <a:r>
              <a:rPr lang="en-US" altLang="ja-JP"/>
              <a:t>Click to edit Master title style</a:t>
            </a:r>
            <a:endParaRPr lang="ja-JP" altLang="en-US" dirty="0"/>
          </a:p>
        </p:txBody>
      </p:sp>
      <p:sp>
        <p:nvSpPr>
          <p:cNvPr id="4" name="テキスト プレースホルダー 5"/>
          <p:cNvSpPr>
            <a:spLocks noGrp="1"/>
          </p:cNvSpPr>
          <p:nvPr>
            <p:ph type="body" sz="quarter" idx="12"/>
          </p:nvPr>
        </p:nvSpPr>
        <p:spPr>
          <a:xfrm>
            <a:off x="539208" y="5973139"/>
            <a:ext cx="6732832" cy="383894"/>
          </a:xfrm>
        </p:spPr>
        <p:txBody>
          <a:bodyPr>
            <a:noAutofit/>
          </a:bodyPr>
          <a:lstStyle>
            <a:lvl1pPr algn="l">
              <a:spcBef>
                <a:spcPts val="0"/>
              </a:spcBef>
              <a:defRPr sz="1547" spc="168"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2357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grpSp>
        <p:nvGrpSpPr>
          <p:cNvPr id="9" name="グループ化 3">
            <a:extLst>
              <a:ext uri="{FF2B5EF4-FFF2-40B4-BE49-F238E27FC236}">
                <a16:creationId xmlns:a16="http://schemas.microsoft.com/office/drawing/2014/main" id="{C6A45674-F023-4631-BDF3-66583F5D17CC}"/>
              </a:ext>
            </a:extLst>
          </p:cNvPr>
          <p:cNvGrpSpPr>
            <a:grpSpLocks/>
          </p:cNvGrpSpPr>
          <p:nvPr userDrawn="1"/>
        </p:nvGrpSpPr>
        <p:grpSpPr bwMode="auto">
          <a:xfrm>
            <a:off x="286867" y="309191"/>
            <a:ext cx="331514" cy="1151930"/>
            <a:chOff x="4012746" y="1615108"/>
            <a:chExt cx="661574" cy="1728192"/>
          </a:xfrm>
        </p:grpSpPr>
        <p:cxnSp>
          <p:nvCxnSpPr>
            <p:cNvPr id="10" name="直線コネクタ 4">
              <a:extLst>
                <a:ext uri="{FF2B5EF4-FFF2-40B4-BE49-F238E27FC236}">
                  <a16:creationId xmlns:a16="http://schemas.microsoft.com/office/drawing/2014/main" id="{EDE3C310-72BD-46B1-A2EA-720F76F95926}"/>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5">
              <a:extLst>
                <a:ext uri="{FF2B5EF4-FFF2-40B4-BE49-F238E27FC236}">
                  <a16:creationId xmlns:a16="http://schemas.microsoft.com/office/drawing/2014/main" id="{B06DE1B0-5295-4D0E-A4C6-0D08D33D887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6">
              <a:extLst>
                <a:ext uri="{FF2B5EF4-FFF2-40B4-BE49-F238E27FC236}">
                  <a16:creationId xmlns:a16="http://schemas.microsoft.com/office/drawing/2014/main" id="{344F8413-B88A-4B56-8C8C-AD6916E35AF8}"/>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線コネクタ 8">
            <a:extLst>
              <a:ext uri="{FF2B5EF4-FFF2-40B4-BE49-F238E27FC236}">
                <a16:creationId xmlns:a16="http://schemas.microsoft.com/office/drawing/2014/main" id="{B42E9111-2DAE-4A79-9BEB-E68A01BADBAA}"/>
              </a:ext>
            </a:extLst>
          </p:cNvPr>
          <p:cNvCxnSpPr/>
          <p:nvPr userDrawn="1"/>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9">
            <a:extLst>
              <a:ext uri="{FF2B5EF4-FFF2-40B4-BE49-F238E27FC236}">
                <a16:creationId xmlns:a16="http://schemas.microsoft.com/office/drawing/2014/main" id="{23C455F8-AA60-4B86-AFBD-B3D93E4748D3}"/>
              </a:ext>
            </a:extLst>
          </p:cNvPr>
          <p:cNvSpPr/>
          <p:nvPr userDrawn="1"/>
        </p:nvSpPr>
        <p:spPr>
          <a:xfrm>
            <a:off x="4445869" y="812601"/>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9" name="円/楕円 15">
            <a:extLst>
              <a:ext uri="{FF2B5EF4-FFF2-40B4-BE49-F238E27FC236}">
                <a16:creationId xmlns:a16="http://schemas.microsoft.com/office/drawing/2014/main" id="{8A78E562-539F-488E-9E0D-08D2C5AD8558}"/>
              </a:ext>
            </a:extLst>
          </p:cNvPr>
          <p:cNvSpPr/>
          <p:nvPr userDrawn="1"/>
        </p:nvSpPr>
        <p:spPr>
          <a:xfrm>
            <a:off x="4445869" y="2876479"/>
            <a:ext cx="252264" cy="335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22" name="円/楕円 18">
            <a:extLst>
              <a:ext uri="{FF2B5EF4-FFF2-40B4-BE49-F238E27FC236}">
                <a16:creationId xmlns:a16="http://schemas.microsoft.com/office/drawing/2014/main" id="{E8B41EE7-C327-41E3-839A-7230ED0F7337}"/>
              </a:ext>
            </a:extLst>
          </p:cNvPr>
          <p:cNvSpPr/>
          <p:nvPr userDrawn="1"/>
        </p:nvSpPr>
        <p:spPr>
          <a:xfrm>
            <a:off x="4445869" y="4893469"/>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3" name="タイトル 1"/>
          <p:cNvSpPr>
            <a:spLocks noGrp="1"/>
          </p:cNvSpPr>
          <p:nvPr>
            <p:ph type="title"/>
          </p:nvPr>
        </p:nvSpPr>
        <p:spPr>
          <a:xfrm>
            <a:off x="539208" y="740709"/>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13" name="テキスト プレースホルダー 6"/>
          <p:cNvSpPr>
            <a:spLocks noGrp="1"/>
          </p:cNvSpPr>
          <p:nvPr>
            <p:ph type="body" sz="quarter" idx="14"/>
          </p:nvPr>
        </p:nvSpPr>
        <p:spPr>
          <a:xfrm>
            <a:off x="4752037" y="548683"/>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4" name="テキスト プレースホルダー 6"/>
          <p:cNvSpPr>
            <a:spLocks noGrp="1"/>
          </p:cNvSpPr>
          <p:nvPr>
            <p:ph type="body" sz="quarter" idx="15"/>
          </p:nvPr>
        </p:nvSpPr>
        <p:spPr>
          <a:xfrm>
            <a:off x="4752035" y="1268760"/>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17" name="テキスト プレースホルダー 6"/>
          <p:cNvSpPr>
            <a:spLocks noGrp="1"/>
          </p:cNvSpPr>
          <p:nvPr>
            <p:ph type="body" sz="quarter" idx="16"/>
          </p:nvPr>
        </p:nvSpPr>
        <p:spPr>
          <a:xfrm>
            <a:off x="2294805" y="2612909"/>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251147" y="3332989"/>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4752037" y="4629134"/>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4752035" y="5349216"/>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106094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1"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8" name="直線コネクタ 8">
            <a:extLst>
              <a:ext uri="{FF2B5EF4-FFF2-40B4-BE49-F238E27FC236}">
                <a16:creationId xmlns:a16="http://schemas.microsoft.com/office/drawing/2014/main" id="{FE68E1FF-9820-4BE0-B81C-552864602B30}"/>
              </a:ext>
            </a:extLst>
          </p:cNvPr>
          <p:cNvCxnSpPr/>
          <p:nvPr userDrawn="1"/>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円/楕円 15">
            <a:extLst>
              <a:ext uri="{FF2B5EF4-FFF2-40B4-BE49-F238E27FC236}">
                <a16:creationId xmlns:a16="http://schemas.microsoft.com/office/drawing/2014/main" id="{4A838D6C-9E0B-4286-9F33-5E2092B231B5}"/>
              </a:ext>
            </a:extLst>
          </p:cNvPr>
          <p:cNvSpPr/>
          <p:nvPr userDrawn="1"/>
        </p:nvSpPr>
        <p:spPr>
          <a:xfrm>
            <a:off x="4445869" y="812601"/>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0" name="円/楕円 18">
            <a:extLst>
              <a:ext uri="{FF2B5EF4-FFF2-40B4-BE49-F238E27FC236}">
                <a16:creationId xmlns:a16="http://schemas.microsoft.com/office/drawing/2014/main" id="{9F7F670A-0EAC-4A47-A506-B8AAF2CEC384}"/>
              </a:ext>
            </a:extLst>
          </p:cNvPr>
          <p:cNvSpPr/>
          <p:nvPr userDrawn="1"/>
        </p:nvSpPr>
        <p:spPr>
          <a:xfrm>
            <a:off x="4445869" y="2828478"/>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1" name="円/楕円 21">
            <a:extLst>
              <a:ext uri="{FF2B5EF4-FFF2-40B4-BE49-F238E27FC236}">
                <a16:creationId xmlns:a16="http://schemas.microsoft.com/office/drawing/2014/main" id="{9D7B3527-8FDE-4D86-AE2D-2A731A6FEF4D}"/>
              </a:ext>
            </a:extLst>
          </p:cNvPr>
          <p:cNvSpPr/>
          <p:nvPr userDrawn="1"/>
        </p:nvSpPr>
        <p:spPr>
          <a:xfrm>
            <a:off x="4445869" y="4893469"/>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7" name="テキスト プレースホルダー 6"/>
          <p:cNvSpPr>
            <a:spLocks noGrp="1"/>
          </p:cNvSpPr>
          <p:nvPr>
            <p:ph type="body" sz="quarter" idx="16"/>
          </p:nvPr>
        </p:nvSpPr>
        <p:spPr>
          <a:xfrm>
            <a:off x="2294805" y="548683"/>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251147" y="1268760"/>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4752037" y="2564904"/>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4752035" y="3284987"/>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3" name="テキスト プレースホルダー 6"/>
          <p:cNvSpPr>
            <a:spLocks noGrp="1"/>
          </p:cNvSpPr>
          <p:nvPr>
            <p:ph type="body" sz="quarter" idx="20"/>
          </p:nvPr>
        </p:nvSpPr>
        <p:spPr>
          <a:xfrm>
            <a:off x="2294805" y="4629134"/>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4" name="テキスト プレースホルダー 6"/>
          <p:cNvSpPr>
            <a:spLocks noGrp="1"/>
          </p:cNvSpPr>
          <p:nvPr>
            <p:ph type="body" sz="quarter" idx="21"/>
          </p:nvPr>
        </p:nvSpPr>
        <p:spPr>
          <a:xfrm>
            <a:off x="251147" y="5349216"/>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19546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p:nvPr>
        </p:nvSpPr>
        <p:spPr>
          <a:xfrm>
            <a:off x="71260" y="116833"/>
            <a:ext cx="1944236"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0" name="図プレースホルダー 9"/>
          <p:cNvSpPr>
            <a:spLocks noGrp="1"/>
          </p:cNvSpPr>
          <p:nvPr>
            <p:ph type="pic" sz="quarter" idx="16"/>
          </p:nvPr>
        </p:nvSpPr>
        <p:spPr>
          <a:xfrm>
            <a:off x="2087662" y="116632"/>
            <a:ext cx="4428728"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1" name="図プレースホルダー 9"/>
          <p:cNvSpPr>
            <a:spLocks noGrp="1"/>
          </p:cNvSpPr>
          <p:nvPr>
            <p:ph type="pic" sz="quarter" idx="17"/>
          </p:nvPr>
        </p:nvSpPr>
        <p:spPr>
          <a:xfrm>
            <a:off x="71111" y="2804932"/>
            <a:ext cx="3240641" cy="393643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図プレースホルダー 9"/>
          <p:cNvSpPr>
            <a:spLocks noGrp="1"/>
          </p:cNvSpPr>
          <p:nvPr>
            <p:ph type="pic" sz="quarter" idx="18"/>
          </p:nvPr>
        </p:nvSpPr>
        <p:spPr>
          <a:xfrm>
            <a:off x="3383765" y="2804931"/>
            <a:ext cx="1440285" cy="196821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3" name="図プレースホルダー 9"/>
          <p:cNvSpPr>
            <a:spLocks noGrp="1"/>
          </p:cNvSpPr>
          <p:nvPr>
            <p:ph type="pic" sz="quarter" idx="19"/>
          </p:nvPr>
        </p:nvSpPr>
        <p:spPr>
          <a:xfrm>
            <a:off x="3383766" y="4869160"/>
            <a:ext cx="5689126" cy="187220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4" name="図プレースホルダー 9"/>
          <p:cNvSpPr>
            <a:spLocks noGrp="1"/>
          </p:cNvSpPr>
          <p:nvPr>
            <p:ph type="pic" sz="quarter" idx="20"/>
          </p:nvPr>
        </p:nvSpPr>
        <p:spPr>
          <a:xfrm>
            <a:off x="6588401" y="116632"/>
            <a:ext cx="2484491"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7" name="テキスト プレースホルダー 6"/>
          <p:cNvSpPr>
            <a:spLocks noGrp="1"/>
          </p:cNvSpPr>
          <p:nvPr>
            <p:ph type="body" sz="quarter" idx="13"/>
          </p:nvPr>
        </p:nvSpPr>
        <p:spPr>
          <a:xfrm>
            <a:off x="4932074" y="2948950"/>
            <a:ext cx="4140819" cy="912101"/>
          </a:xfrm>
        </p:spPr>
        <p:txBody>
          <a:bodyPr anchor="b">
            <a:noAutofit/>
          </a:bodyPr>
          <a:lstStyle>
            <a:lvl1pPr algn="l">
              <a:spcBef>
                <a:spcPts val="0"/>
              </a:spcBef>
              <a:defRPr sz="4008" baseline="0">
                <a:solidFill>
                  <a:schemeClr val="tx1"/>
                </a:solidFill>
              </a:defRPr>
            </a:lvl1pPr>
          </a:lstStyle>
          <a:p>
            <a:pPr lvl="0"/>
            <a:r>
              <a:rPr lang="en-US" altLang="ja-JP"/>
              <a:t>Click to edit Master text styles</a:t>
            </a:r>
          </a:p>
        </p:txBody>
      </p:sp>
      <p:sp>
        <p:nvSpPr>
          <p:cNvPr id="18" name="テキスト プレースホルダー 6"/>
          <p:cNvSpPr>
            <a:spLocks noGrp="1"/>
          </p:cNvSpPr>
          <p:nvPr>
            <p:ph type="body" sz="quarter" idx="14"/>
          </p:nvPr>
        </p:nvSpPr>
        <p:spPr>
          <a:xfrm>
            <a:off x="4932074" y="3765038"/>
            <a:ext cx="4140819" cy="864096"/>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46931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BD3C420B-BA69-4F71-95E8-593E4447D639}"/>
              </a:ext>
            </a:extLst>
          </p:cNvPr>
          <p:cNvSpPr>
            <a:spLocks noGrp="1"/>
          </p:cNvSpPr>
          <p:nvPr>
            <p:ph type="dt" sz="half" idx="10"/>
          </p:nvPr>
        </p:nvSpPr>
        <p:spPr/>
        <p:txBody>
          <a:bodyPr/>
          <a:lstStyle>
            <a:lvl1pPr>
              <a:defRPr/>
            </a:lvl1pPr>
          </a:lstStyle>
          <a:p>
            <a:pPr>
              <a:defRPr/>
            </a:pPr>
            <a:fld id="{FF10FF24-425C-45C5-BED9-001EBB887CF5}"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4" name="Footer Placeholder 4">
            <a:extLst>
              <a:ext uri="{FF2B5EF4-FFF2-40B4-BE49-F238E27FC236}">
                <a16:creationId xmlns:a16="http://schemas.microsoft.com/office/drawing/2014/main" id="{40DF6D20-BFDF-4E78-9434-9D2EF60AC322}"/>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5" name="Slide Number Placeholder 5">
            <a:extLst>
              <a:ext uri="{FF2B5EF4-FFF2-40B4-BE49-F238E27FC236}">
                <a16:creationId xmlns:a16="http://schemas.microsoft.com/office/drawing/2014/main" id="{97505396-92DC-4B15-9C8F-61CD3A896B60}"/>
              </a:ext>
            </a:extLst>
          </p:cNvPr>
          <p:cNvSpPr>
            <a:spLocks noGrp="1"/>
          </p:cNvSpPr>
          <p:nvPr>
            <p:ph type="sldNum" sz="quarter" idx="12"/>
          </p:nvPr>
        </p:nvSpPr>
        <p:spPr/>
        <p:txBody>
          <a:bodyPr/>
          <a:lstStyle>
            <a:lvl1pPr>
              <a:defRPr/>
            </a:lvl1pPr>
          </a:lstStyle>
          <a:p>
            <a:fld id="{0A771C1F-DD33-4994-A4CF-427302EA7E4D}" type="slidenum">
              <a:rPr lang="en-GB" altLang="en-US"/>
              <a:pPr/>
              <a:t>‹#›</a:t>
            </a:fld>
            <a:endParaRPr lang="en-GB" altLang="en-US" dirty="0"/>
          </a:p>
        </p:txBody>
      </p:sp>
    </p:spTree>
    <p:extLst>
      <p:ext uri="{BB962C8B-B14F-4D97-AF65-F5344CB8AC3E}">
        <p14:creationId xmlns:p14="http://schemas.microsoft.com/office/powerpoint/2010/main" val="990004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grpSp>
        <p:nvGrpSpPr>
          <p:cNvPr id="11" name="グループ化 12">
            <a:extLst>
              <a:ext uri="{FF2B5EF4-FFF2-40B4-BE49-F238E27FC236}">
                <a16:creationId xmlns:a16="http://schemas.microsoft.com/office/drawing/2014/main" id="{F9876167-95E2-4538-836B-F22934F1F7A4}"/>
              </a:ext>
            </a:extLst>
          </p:cNvPr>
          <p:cNvGrpSpPr>
            <a:grpSpLocks/>
          </p:cNvGrpSpPr>
          <p:nvPr userDrawn="1"/>
        </p:nvGrpSpPr>
        <p:grpSpPr bwMode="auto">
          <a:xfrm>
            <a:off x="3420071" y="841623"/>
            <a:ext cx="775767" cy="1153046"/>
            <a:chOff x="7054974" y="1111052"/>
            <a:chExt cx="1552133" cy="1728192"/>
          </a:xfrm>
        </p:grpSpPr>
        <p:sp>
          <p:nvSpPr>
            <p:cNvPr id="12" name="テキスト ボックス 4">
              <a:extLst>
                <a:ext uri="{FF2B5EF4-FFF2-40B4-BE49-F238E27FC236}">
                  <a16:creationId xmlns:a16="http://schemas.microsoft.com/office/drawing/2014/main" id="{BEA894FB-E893-4917-A994-5AD899595324}"/>
                </a:ext>
              </a:extLst>
            </p:cNvPr>
            <p:cNvSpPr txBox="1">
              <a:spLocks noChangeArrowheads="1"/>
            </p:cNvSpPr>
            <p:nvPr userDrawn="1"/>
          </p:nvSpPr>
          <p:spPr bwMode="auto">
            <a:xfrm>
              <a:off x="7054974" y="1189682"/>
              <a:ext cx="1409203" cy="137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3" name="直線コネクタ 7">
              <a:extLst>
                <a:ext uri="{FF2B5EF4-FFF2-40B4-BE49-F238E27FC236}">
                  <a16:creationId xmlns:a16="http://schemas.microsoft.com/office/drawing/2014/main" id="{7DA45F3A-081C-4F44-A2E0-E6197319CA31}"/>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CCB86A65-1845-4941-BDA0-368D34B945AD}"/>
              </a:ext>
            </a:extLst>
          </p:cNvPr>
          <p:cNvGrpSpPr>
            <a:grpSpLocks/>
          </p:cNvGrpSpPr>
          <p:nvPr userDrawn="1"/>
        </p:nvGrpSpPr>
        <p:grpSpPr bwMode="auto">
          <a:xfrm>
            <a:off x="3420071" y="2234654"/>
            <a:ext cx="775767" cy="1151930"/>
            <a:chOff x="7054974" y="1111052"/>
            <a:chExt cx="1552133" cy="1728192"/>
          </a:xfrm>
        </p:grpSpPr>
        <p:sp>
          <p:nvSpPr>
            <p:cNvPr id="15" name="テキスト ボックス 14">
              <a:extLst>
                <a:ext uri="{FF2B5EF4-FFF2-40B4-BE49-F238E27FC236}">
                  <a16:creationId xmlns:a16="http://schemas.microsoft.com/office/drawing/2014/main" id="{D9D943AC-6122-4FB9-A1FF-241603D946F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6" name="直線コネクタ 15">
              <a:extLst>
                <a:ext uri="{FF2B5EF4-FFF2-40B4-BE49-F238E27FC236}">
                  <a16:creationId xmlns:a16="http://schemas.microsoft.com/office/drawing/2014/main" id="{4BD42053-75C6-4440-821C-4FFC8AACCD13}"/>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801DEE2E-D292-41B9-A9D9-364C645C4DC5}"/>
              </a:ext>
            </a:extLst>
          </p:cNvPr>
          <p:cNvGrpSpPr>
            <a:grpSpLocks/>
          </p:cNvGrpSpPr>
          <p:nvPr userDrawn="1"/>
        </p:nvGrpSpPr>
        <p:grpSpPr bwMode="auto">
          <a:xfrm>
            <a:off x="3420071" y="3626570"/>
            <a:ext cx="775767" cy="1151930"/>
            <a:chOff x="7054974" y="1111052"/>
            <a:chExt cx="1552133" cy="1728192"/>
          </a:xfrm>
        </p:grpSpPr>
        <p:sp>
          <p:nvSpPr>
            <p:cNvPr id="18" name="テキスト ボックス 17">
              <a:extLst>
                <a:ext uri="{FF2B5EF4-FFF2-40B4-BE49-F238E27FC236}">
                  <a16:creationId xmlns:a16="http://schemas.microsoft.com/office/drawing/2014/main" id="{EF2F994D-0D36-41D7-810F-88F17C4AD603}"/>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9" name="直線コネクタ 18">
              <a:extLst>
                <a:ext uri="{FF2B5EF4-FFF2-40B4-BE49-F238E27FC236}">
                  <a16:creationId xmlns:a16="http://schemas.microsoft.com/office/drawing/2014/main" id="{0EEDA7D2-48C2-47D9-9AD9-63FFB11AF886}"/>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626D01C1-8DC3-431D-B545-5724042527B3}"/>
              </a:ext>
            </a:extLst>
          </p:cNvPr>
          <p:cNvGrpSpPr>
            <a:grpSpLocks/>
          </p:cNvGrpSpPr>
          <p:nvPr userDrawn="1"/>
        </p:nvGrpSpPr>
        <p:grpSpPr bwMode="auto">
          <a:xfrm>
            <a:off x="3420071" y="5018484"/>
            <a:ext cx="775767" cy="1151930"/>
            <a:chOff x="7054974" y="1111052"/>
            <a:chExt cx="1552133" cy="1728192"/>
          </a:xfrm>
        </p:grpSpPr>
        <p:sp>
          <p:nvSpPr>
            <p:cNvPr id="21" name="テキスト ボックス 20">
              <a:extLst>
                <a:ext uri="{FF2B5EF4-FFF2-40B4-BE49-F238E27FC236}">
                  <a16:creationId xmlns:a16="http://schemas.microsoft.com/office/drawing/2014/main" id="{2F01879F-946F-41EB-A274-059DE93407A0}"/>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4</a:t>
              </a:r>
              <a:endParaRPr kumimoji="1" lang="ja-JP" altLang="en-US" sz="5344">
                <a:solidFill>
                  <a:srgbClr val="7F7F7F"/>
                </a:solidFill>
                <a:latin typeface="Crimson Text"/>
                <a:cs typeface="Spica Neue"/>
              </a:endParaRPr>
            </a:p>
          </p:txBody>
        </p:sp>
        <p:cxnSp>
          <p:nvCxnSpPr>
            <p:cNvPr id="22" name="直線コネクタ 21">
              <a:extLst>
                <a:ext uri="{FF2B5EF4-FFF2-40B4-BE49-F238E27FC236}">
                  <a16:creationId xmlns:a16="http://schemas.microsoft.com/office/drawing/2014/main" id="{A80CADF3-3399-4FB7-A3D5-982FF1140D5C}"/>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86576D3-154A-4191-BC7D-3C135523FD8E}"/>
              </a:ext>
            </a:extLst>
          </p:cNvPr>
          <p:cNvGrpSpPr>
            <a:grpSpLocks/>
          </p:cNvGrpSpPr>
          <p:nvPr userDrawn="1"/>
        </p:nvGrpSpPr>
        <p:grpSpPr bwMode="auto">
          <a:xfrm>
            <a:off x="286867" y="2320603"/>
            <a:ext cx="331514" cy="1151930"/>
            <a:chOff x="4012746" y="1615108"/>
            <a:chExt cx="661574" cy="1728192"/>
          </a:xfrm>
        </p:grpSpPr>
        <p:cxnSp>
          <p:nvCxnSpPr>
            <p:cNvPr id="32" name="直線コネクタ 31">
              <a:extLst>
                <a:ext uri="{FF2B5EF4-FFF2-40B4-BE49-F238E27FC236}">
                  <a16:creationId xmlns:a16="http://schemas.microsoft.com/office/drawing/2014/main" id="{16A65D59-CB00-4620-B2B7-84911DDB865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F03245-7173-4740-A8EA-6D11AF0642E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AB378C9-449C-41C8-8463-99DDC693E4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39208" y="2752277"/>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4283944" y="78406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4283944" y="1302090"/>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4283944" y="216510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4283944" y="268313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4283944" y="3546149"/>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4283944" y="4064179"/>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9" name="テキスト プレースホルダー 6"/>
          <p:cNvSpPr>
            <a:spLocks noGrp="1"/>
          </p:cNvSpPr>
          <p:nvPr>
            <p:ph type="body" sz="quarter" idx="19"/>
          </p:nvPr>
        </p:nvSpPr>
        <p:spPr>
          <a:xfrm>
            <a:off x="4283944" y="492719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30" name="テキスト プレースホルダー 6"/>
          <p:cNvSpPr>
            <a:spLocks noGrp="1"/>
          </p:cNvSpPr>
          <p:nvPr>
            <p:ph type="body" sz="quarter" idx="20"/>
          </p:nvPr>
        </p:nvSpPr>
        <p:spPr>
          <a:xfrm>
            <a:off x="4283944" y="544522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64698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grpSp>
        <p:nvGrpSpPr>
          <p:cNvPr id="9" name="グループ化 12">
            <a:extLst>
              <a:ext uri="{FF2B5EF4-FFF2-40B4-BE49-F238E27FC236}">
                <a16:creationId xmlns:a16="http://schemas.microsoft.com/office/drawing/2014/main" id="{001C7AE1-9AB8-4141-9921-31D2A9493062}"/>
              </a:ext>
            </a:extLst>
          </p:cNvPr>
          <p:cNvGrpSpPr>
            <a:grpSpLocks/>
          </p:cNvGrpSpPr>
          <p:nvPr userDrawn="1"/>
        </p:nvGrpSpPr>
        <p:grpSpPr bwMode="auto">
          <a:xfrm>
            <a:off x="3420071" y="1407542"/>
            <a:ext cx="775767" cy="1151930"/>
            <a:chOff x="7054974" y="1111052"/>
            <a:chExt cx="1552133" cy="1728192"/>
          </a:xfrm>
        </p:grpSpPr>
        <p:sp>
          <p:nvSpPr>
            <p:cNvPr id="10" name="テキスト ボックス 4">
              <a:extLst>
                <a:ext uri="{FF2B5EF4-FFF2-40B4-BE49-F238E27FC236}">
                  <a16:creationId xmlns:a16="http://schemas.microsoft.com/office/drawing/2014/main" id="{08AD394F-CAE7-479F-9098-CA7C028CC059}"/>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1" name="直線コネクタ 7">
              <a:extLst>
                <a:ext uri="{FF2B5EF4-FFF2-40B4-BE49-F238E27FC236}">
                  <a16:creationId xmlns:a16="http://schemas.microsoft.com/office/drawing/2014/main" id="{7DCA4703-BCCD-4C1F-90C0-52AF81B48DC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グループ化 13">
            <a:extLst>
              <a:ext uri="{FF2B5EF4-FFF2-40B4-BE49-F238E27FC236}">
                <a16:creationId xmlns:a16="http://schemas.microsoft.com/office/drawing/2014/main" id="{07BC56D2-E517-4CEE-B804-9DD54FECF661}"/>
              </a:ext>
            </a:extLst>
          </p:cNvPr>
          <p:cNvGrpSpPr>
            <a:grpSpLocks/>
          </p:cNvGrpSpPr>
          <p:nvPr userDrawn="1"/>
        </p:nvGrpSpPr>
        <p:grpSpPr bwMode="auto">
          <a:xfrm>
            <a:off x="3420071" y="2799457"/>
            <a:ext cx="775767" cy="1151930"/>
            <a:chOff x="7054974" y="1111052"/>
            <a:chExt cx="1552133" cy="1728192"/>
          </a:xfrm>
        </p:grpSpPr>
        <p:sp>
          <p:nvSpPr>
            <p:cNvPr id="13" name="テキスト ボックス 14">
              <a:extLst>
                <a:ext uri="{FF2B5EF4-FFF2-40B4-BE49-F238E27FC236}">
                  <a16:creationId xmlns:a16="http://schemas.microsoft.com/office/drawing/2014/main" id="{EBFA5FF3-87F4-447D-A7C1-EABBFA876A7D}"/>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4" name="直線コネクタ 15">
              <a:extLst>
                <a:ext uri="{FF2B5EF4-FFF2-40B4-BE49-F238E27FC236}">
                  <a16:creationId xmlns:a16="http://schemas.microsoft.com/office/drawing/2014/main" id="{5DA4B0E1-2602-43A5-BD1F-0D29D140170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グループ化 16">
            <a:extLst>
              <a:ext uri="{FF2B5EF4-FFF2-40B4-BE49-F238E27FC236}">
                <a16:creationId xmlns:a16="http://schemas.microsoft.com/office/drawing/2014/main" id="{6F917E31-1494-4014-86FD-E2278B3A165A}"/>
              </a:ext>
            </a:extLst>
          </p:cNvPr>
          <p:cNvGrpSpPr>
            <a:grpSpLocks/>
          </p:cNvGrpSpPr>
          <p:nvPr userDrawn="1"/>
        </p:nvGrpSpPr>
        <p:grpSpPr bwMode="auto">
          <a:xfrm>
            <a:off x="3420071" y="4191372"/>
            <a:ext cx="775767" cy="1151930"/>
            <a:chOff x="7054974" y="1111052"/>
            <a:chExt cx="1552133" cy="1728192"/>
          </a:xfrm>
        </p:grpSpPr>
        <p:sp>
          <p:nvSpPr>
            <p:cNvPr id="16" name="テキスト ボックス 17">
              <a:extLst>
                <a:ext uri="{FF2B5EF4-FFF2-40B4-BE49-F238E27FC236}">
                  <a16:creationId xmlns:a16="http://schemas.microsoft.com/office/drawing/2014/main" id="{821CAE4B-1576-4CE1-94C0-87A2B64A34A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7" name="直線コネクタ 18">
              <a:extLst>
                <a:ext uri="{FF2B5EF4-FFF2-40B4-BE49-F238E27FC236}">
                  <a16:creationId xmlns:a16="http://schemas.microsoft.com/office/drawing/2014/main" id="{48746D68-8DB5-4E0E-9A89-4E108A68204D}"/>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30">
            <a:extLst>
              <a:ext uri="{FF2B5EF4-FFF2-40B4-BE49-F238E27FC236}">
                <a16:creationId xmlns:a16="http://schemas.microsoft.com/office/drawing/2014/main" id="{ED9D9819-AA02-454B-94E5-07902886A03B}"/>
              </a:ext>
            </a:extLst>
          </p:cNvPr>
          <p:cNvGrpSpPr>
            <a:grpSpLocks/>
          </p:cNvGrpSpPr>
          <p:nvPr userDrawn="1"/>
        </p:nvGrpSpPr>
        <p:grpSpPr bwMode="auto">
          <a:xfrm>
            <a:off x="286867" y="2309441"/>
            <a:ext cx="331514" cy="1151930"/>
            <a:chOff x="4012746" y="1615108"/>
            <a:chExt cx="661574" cy="1728192"/>
          </a:xfrm>
        </p:grpSpPr>
        <p:cxnSp>
          <p:nvCxnSpPr>
            <p:cNvPr id="19" name="直線コネクタ 31">
              <a:extLst>
                <a:ext uri="{FF2B5EF4-FFF2-40B4-BE49-F238E27FC236}">
                  <a16:creationId xmlns:a16="http://schemas.microsoft.com/office/drawing/2014/main" id="{B3BAC70D-3EA1-47C8-9496-CD0EA684FCE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32">
              <a:extLst>
                <a:ext uri="{FF2B5EF4-FFF2-40B4-BE49-F238E27FC236}">
                  <a16:creationId xmlns:a16="http://schemas.microsoft.com/office/drawing/2014/main" id="{456DDE6C-8EEA-485E-984E-7823064D1FA3}"/>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33">
              <a:extLst>
                <a:ext uri="{FF2B5EF4-FFF2-40B4-BE49-F238E27FC236}">
                  <a16:creationId xmlns:a16="http://schemas.microsoft.com/office/drawing/2014/main" id="{2427ED5F-9A4A-4C58-94EB-30C53296E24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39208" y="2741167"/>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4283944" y="134901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4283944" y="186704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4283944" y="2730054"/>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4283944" y="3248089"/>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4283944" y="4111103"/>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4283944" y="4629133"/>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5773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grpSp>
        <p:nvGrpSpPr>
          <p:cNvPr id="4" name="グループ化 30">
            <a:extLst>
              <a:ext uri="{FF2B5EF4-FFF2-40B4-BE49-F238E27FC236}">
                <a16:creationId xmlns:a16="http://schemas.microsoft.com/office/drawing/2014/main" id="{14019420-CEED-42BF-BB49-A6C1993F8565}"/>
              </a:ext>
            </a:extLst>
          </p:cNvPr>
          <p:cNvGrpSpPr>
            <a:grpSpLocks/>
          </p:cNvGrpSpPr>
          <p:nvPr userDrawn="1"/>
        </p:nvGrpSpPr>
        <p:grpSpPr bwMode="auto">
          <a:xfrm>
            <a:off x="3420072" y="2613050"/>
            <a:ext cx="330398" cy="1151930"/>
            <a:chOff x="4012746" y="1615108"/>
            <a:chExt cx="661574" cy="1728192"/>
          </a:xfrm>
        </p:grpSpPr>
        <p:cxnSp>
          <p:nvCxnSpPr>
            <p:cNvPr id="5" name="直線コネクタ 31">
              <a:extLst>
                <a:ext uri="{FF2B5EF4-FFF2-40B4-BE49-F238E27FC236}">
                  <a16:creationId xmlns:a16="http://schemas.microsoft.com/office/drawing/2014/main" id="{5F669896-656C-44C5-8B84-01409E6DC4E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32">
              <a:extLst>
                <a:ext uri="{FF2B5EF4-FFF2-40B4-BE49-F238E27FC236}">
                  <a16:creationId xmlns:a16="http://schemas.microsoft.com/office/drawing/2014/main" id="{20C69A2A-A3EB-462C-BEE9-68C897FE4CE0}"/>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33">
              <a:extLst>
                <a:ext uri="{FF2B5EF4-FFF2-40B4-BE49-F238E27FC236}">
                  <a16:creationId xmlns:a16="http://schemas.microsoft.com/office/drawing/2014/main" id="{FC58464D-7E48-4782-AE92-B87F02D4087A}"/>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395175" y="2849894"/>
            <a:ext cx="2952584" cy="902925"/>
          </a:xfrm>
          <a:prstGeom prst="rect">
            <a:avLst/>
          </a:prstGeom>
        </p:spPr>
        <p:txBody>
          <a:bodyPr anchor="t"/>
          <a:lstStyle>
            <a:lvl1pPr algn="r">
              <a:defRPr sz="4008" spc="336" baseline="0"/>
            </a:lvl1pPr>
          </a:lstStyle>
          <a:p>
            <a:r>
              <a:rPr lang="en-US" altLang="ja-JP"/>
              <a:t>Click to edit Master title style</a:t>
            </a:r>
            <a:endParaRPr lang="ja-JP" altLang="en-US" dirty="0"/>
          </a:p>
        </p:txBody>
      </p:sp>
      <p:sp>
        <p:nvSpPr>
          <p:cNvPr id="28" name="テキスト プレースホルダー 6"/>
          <p:cNvSpPr>
            <a:spLocks noGrp="1"/>
          </p:cNvSpPr>
          <p:nvPr>
            <p:ph type="body" sz="quarter" idx="18"/>
          </p:nvPr>
        </p:nvSpPr>
        <p:spPr>
          <a:xfrm>
            <a:off x="3778079" y="2660915"/>
            <a:ext cx="5186790" cy="1177786"/>
          </a:xfrm>
        </p:spPr>
        <p:txBody>
          <a:bodyPr anchor="ct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5231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8" name="正方形/長方形 2">
            <a:extLst>
              <a:ext uri="{FF2B5EF4-FFF2-40B4-BE49-F238E27FC236}">
                <a16:creationId xmlns:a16="http://schemas.microsoft.com/office/drawing/2014/main" id="{D2A7327E-2B4D-413F-B49A-3CA5F7942EE2}"/>
              </a:ext>
            </a:extLst>
          </p:cNvPr>
          <p:cNvSpPr/>
          <p:nvPr userDrawn="1"/>
        </p:nvSpPr>
        <p:spPr>
          <a:xfrm>
            <a:off x="15627"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pic>
        <p:nvPicPr>
          <p:cNvPr id="13" name="図 6">
            <a:extLst>
              <a:ext uri="{FF2B5EF4-FFF2-40B4-BE49-F238E27FC236}">
                <a16:creationId xmlns:a16="http://schemas.microsoft.com/office/drawing/2014/main" id="{5D4D8DAC-0170-49BA-B08C-D67B2971C5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13165" y="593825"/>
            <a:ext cx="3672334"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7">
            <a:extLst>
              <a:ext uri="{FF2B5EF4-FFF2-40B4-BE49-F238E27FC236}">
                <a16:creationId xmlns:a16="http://schemas.microsoft.com/office/drawing/2014/main" id="{C96D0A03-5675-4D2F-AB1C-89103479653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57" y="593825"/>
            <a:ext cx="3672334"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グループ化 12">
            <a:extLst>
              <a:ext uri="{FF2B5EF4-FFF2-40B4-BE49-F238E27FC236}">
                <a16:creationId xmlns:a16="http://schemas.microsoft.com/office/drawing/2014/main" id="{D79084B5-A99A-434D-BE26-D76B9B544449}"/>
              </a:ext>
            </a:extLst>
          </p:cNvPr>
          <p:cNvGrpSpPr>
            <a:grpSpLocks/>
          </p:cNvGrpSpPr>
          <p:nvPr userDrawn="1"/>
        </p:nvGrpSpPr>
        <p:grpSpPr bwMode="auto">
          <a:xfrm>
            <a:off x="430859" y="3860974"/>
            <a:ext cx="331515" cy="1151930"/>
            <a:chOff x="4012746" y="1615108"/>
            <a:chExt cx="661574" cy="1728192"/>
          </a:xfrm>
        </p:grpSpPr>
        <p:cxnSp>
          <p:nvCxnSpPr>
            <p:cNvPr id="16" name="直線コネクタ 13">
              <a:extLst>
                <a:ext uri="{FF2B5EF4-FFF2-40B4-BE49-F238E27FC236}">
                  <a16:creationId xmlns:a16="http://schemas.microsoft.com/office/drawing/2014/main" id="{34B046B0-0145-4446-973C-7626195CBD74}"/>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4">
              <a:extLst>
                <a:ext uri="{FF2B5EF4-FFF2-40B4-BE49-F238E27FC236}">
                  <a16:creationId xmlns:a16="http://schemas.microsoft.com/office/drawing/2014/main" id="{6EF492F3-1CE7-4736-8DE0-42B0C6B8AAD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5">
              <a:extLst>
                <a:ext uri="{FF2B5EF4-FFF2-40B4-BE49-F238E27FC236}">
                  <a16:creationId xmlns:a16="http://schemas.microsoft.com/office/drawing/2014/main" id="{4473E553-0AD5-464A-9759-B744F7CEECAE}"/>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図プレースホルダー 8"/>
          <p:cNvSpPr>
            <a:spLocks noGrp="1"/>
          </p:cNvSpPr>
          <p:nvPr>
            <p:ph type="pic" sz="quarter" idx="10"/>
          </p:nvPr>
        </p:nvSpPr>
        <p:spPr>
          <a:xfrm>
            <a:off x="539009" y="740834"/>
            <a:ext cx="2808755" cy="2447925"/>
          </a:xfrm>
        </p:spPr>
        <p:txBody>
          <a:bodyPr rtlCol="0">
            <a:normAutofit/>
          </a:bodyPr>
          <a:lstStyle>
            <a:lvl1pPr>
              <a:defRPr baseline="0"/>
            </a:lvl1pPr>
          </a:lstStyle>
          <a:p>
            <a:pPr lvl="0"/>
            <a:r>
              <a:rPr lang="en-US" altLang="ja-JP" noProof="0" dirty="0"/>
              <a:t>Click icon to add picture</a:t>
            </a:r>
            <a:endParaRPr lang="ja-JP" altLang="en-US" noProof="0" dirty="0"/>
          </a:p>
        </p:txBody>
      </p:sp>
      <p:sp>
        <p:nvSpPr>
          <p:cNvPr id="10" name="図プレースホルダー 8"/>
          <p:cNvSpPr>
            <a:spLocks noGrp="1"/>
          </p:cNvSpPr>
          <p:nvPr>
            <p:ph type="pic" sz="quarter" idx="11"/>
          </p:nvPr>
        </p:nvSpPr>
        <p:spPr>
          <a:xfrm>
            <a:off x="5744821" y="740705"/>
            <a:ext cx="2808755" cy="2447925"/>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タイトル 1"/>
          <p:cNvSpPr>
            <a:spLocks noGrp="1"/>
          </p:cNvSpPr>
          <p:nvPr>
            <p:ph type="title"/>
          </p:nvPr>
        </p:nvSpPr>
        <p:spPr>
          <a:xfrm>
            <a:off x="683230" y="4533123"/>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683230" y="5157197"/>
            <a:ext cx="8101604"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9" name="テキスト プレースホルダー 18"/>
          <p:cNvSpPr>
            <a:spLocks noGrp="1"/>
          </p:cNvSpPr>
          <p:nvPr>
            <p:ph type="body" sz="quarter" idx="17"/>
          </p:nvPr>
        </p:nvSpPr>
        <p:spPr>
          <a:xfrm>
            <a:off x="2231538" y="461130"/>
            <a:ext cx="4357133" cy="4087176"/>
          </a:xfrm>
          <a:blipFill>
            <a:blip r:embed="rId3"/>
            <a:stretch>
              <a:fillRect/>
            </a:stretch>
          </a:blipFill>
        </p:spPr>
        <p:txBody>
          <a:bodyPr/>
          <a:lstStyle/>
          <a:p>
            <a:pPr lvl="0"/>
            <a:r>
              <a:rPr lang="en-US" altLang="ja-JP"/>
              <a:t>Click to edit Master text styles</a:t>
            </a:r>
          </a:p>
        </p:txBody>
      </p:sp>
      <p:sp>
        <p:nvSpPr>
          <p:cNvPr id="11" name="図プレースホルダー 8"/>
          <p:cNvSpPr>
            <a:spLocks noGrp="1"/>
          </p:cNvSpPr>
          <p:nvPr>
            <p:ph type="pic" sz="quarter" idx="12"/>
          </p:nvPr>
        </p:nvSpPr>
        <p:spPr>
          <a:xfrm>
            <a:off x="2709810" y="644691"/>
            <a:ext cx="3400589" cy="2880320"/>
          </a:xfrm>
        </p:spPr>
        <p:txBody>
          <a:bodyPr rtlCol="0">
            <a:normAutofit/>
          </a:bodyPr>
          <a:lstStyle>
            <a:lvl1pPr>
              <a:defRPr/>
            </a:lvl1pPr>
          </a:lstStyle>
          <a:p>
            <a:pPr lvl="0"/>
            <a:r>
              <a:rPr lang="en-US" altLang="ja-JP" noProof="0" dirty="0"/>
              <a:t>Click icon to add picture</a:t>
            </a:r>
          </a:p>
        </p:txBody>
      </p:sp>
    </p:spTree>
    <p:extLst>
      <p:ext uri="{BB962C8B-B14F-4D97-AF65-F5344CB8AC3E}">
        <p14:creationId xmlns:p14="http://schemas.microsoft.com/office/powerpoint/2010/main" val="41657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7" name="正方形/長方形 2">
            <a:extLst>
              <a:ext uri="{FF2B5EF4-FFF2-40B4-BE49-F238E27FC236}">
                <a16:creationId xmlns:a16="http://schemas.microsoft.com/office/drawing/2014/main" id="{069D76EF-0691-4039-99FC-6FEAD9FC6DEA}"/>
              </a:ext>
            </a:extLst>
          </p:cNvPr>
          <p:cNvSpPr/>
          <p:nvPr userDrawn="1"/>
        </p:nvSpPr>
        <p:spPr>
          <a:xfrm>
            <a:off x="15627"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pic>
        <p:nvPicPr>
          <p:cNvPr id="8" name="図 6">
            <a:extLst>
              <a:ext uri="{FF2B5EF4-FFF2-40B4-BE49-F238E27FC236}">
                <a16:creationId xmlns:a16="http://schemas.microsoft.com/office/drawing/2014/main" id="{B249EA21-39B4-483B-8031-E8D38FC0F4B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87317" y="340445"/>
            <a:ext cx="4284017" cy="390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グループ化 12">
            <a:extLst>
              <a:ext uri="{FF2B5EF4-FFF2-40B4-BE49-F238E27FC236}">
                <a16:creationId xmlns:a16="http://schemas.microsoft.com/office/drawing/2014/main" id="{6DFC1242-088A-46A0-9EEB-29C81A6BD62F}"/>
              </a:ext>
            </a:extLst>
          </p:cNvPr>
          <p:cNvGrpSpPr>
            <a:grpSpLocks/>
          </p:cNvGrpSpPr>
          <p:nvPr userDrawn="1"/>
        </p:nvGrpSpPr>
        <p:grpSpPr bwMode="auto">
          <a:xfrm>
            <a:off x="430859" y="3860974"/>
            <a:ext cx="331515" cy="1151930"/>
            <a:chOff x="4012746" y="1615108"/>
            <a:chExt cx="661574" cy="1728192"/>
          </a:xfrm>
        </p:grpSpPr>
        <p:cxnSp>
          <p:nvCxnSpPr>
            <p:cNvPr id="11" name="直線コネクタ 13">
              <a:extLst>
                <a:ext uri="{FF2B5EF4-FFF2-40B4-BE49-F238E27FC236}">
                  <a16:creationId xmlns:a16="http://schemas.microsoft.com/office/drawing/2014/main" id="{D87A2BA7-635E-4685-80EE-76CC70E71A5F}"/>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4">
              <a:extLst>
                <a:ext uri="{FF2B5EF4-FFF2-40B4-BE49-F238E27FC236}">
                  <a16:creationId xmlns:a16="http://schemas.microsoft.com/office/drawing/2014/main" id="{70C8C55B-DE31-410B-A756-8AFF3A10FD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5">
              <a:extLst>
                <a:ext uri="{FF2B5EF4-FFF2-40B4-BE49-F238E27FC236}">
                  <a16:creationId xmlns:a16="http://schemas.microsoft.com/office/drawing/2014/main" id="{0D5BE90E-4F4B-4006-89BC-DBDB2BB402E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図 1">
            <a:extLst>
              <a:ext uri="{FF2B5EF4-FFF2-40B4-BE49-F238E27FC236}">
                <a16:creationId xmlns:a16="http://schemas.microsoft.com/office/drawing/2014/main" id="{CE382D4D-5C07-4C90-A5C0-AF481A6B09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39913" y="1592833"/>
            <a:ext cx="905248" cy="2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図 3">
            <a:extLst>
              <a:ext uri="{FF2B5EF4-FFF2-40B4-BE49-F238E27FC236}">
                <a16:creationId xmlns:a16="http://schemas.microsoft.com/office/drawing/2014/main" id="{E99DF031-1822-45FA-B636-9B3913CA025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228458" y="741164"/>
            <a:ext cx="1778125" cy="33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図プレースホルダー 8"/>
          <p:cNvSpPr>
            <a:spLocks noGrp="1"/>
          </p:cNvSpPr>
          <p:nvPr>
            <p:ph type="pic" sz="quarter" idx="11"/>
          </p:nvPr>
        </p:nvSpPr>
        <p:spPr>
          <a:xfrm>
            <a:off x="2555602" y="509458"/>
            <a:ext cx="3348662" cy="2855713"/>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タイトル 1"/>
          <p:cNvSpPr>
            <a:spLocks noGrp="1"/>
          </p:cNvSpPr>
          <p:nvPr>
            <p:ph type="title"/>
          </p:nvPr>
        </p:nvSpPr>
        <p:spPr>
          <a:xfrm>
            <a:off x="683230" y="4533123"/>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683230" y="5157197"/>
            <a:ext cx="8101604"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8" name="図プレースホルダー 8"/>
          <p:cNvSpPr>
            <a:spLocks noGrp="1"/>
          </p:cNvSpPr>
          <p:nvPr>
            <p:ph type="pic" sz="quarter" idx="17"/>
          </p:nvPr>
        </p:nvSpPr>
        <p:spPr>
          <a:xfrm>
            <a:off x="1511394" y="1917444"/>
            <a:ext cx="756150" cy="1847601"/>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20" name="図プレースホルダー 8"/>
          <p:cNvSpPr>
            <a:spLocks noGrp="1"/>
          </p:cNvSpPr>
          <p:nvPr>
            <p:ph type="pic" sz="quarter" idx="18"/>
          </p:nvPr>
        </p:nvSpPr>
        <p:spPr>
          <a:xfrm>
            <a:off x="6361568" y="1076742"/>
            <a:ext cx="1512131" cy="2688299"/>
          </a:xfrm>
        </p:spPr>
        <p:txBody>
          <a:bodyPr rtlCol="0">
            <a:normAutofit/>
          </a:bodyPr>
          <a:lstStyle>
            <a:lvl1pPr>
              <a:defRPr/>
            </a:lvl1pPr>
          </a:lstStyle>
          <a:p>
            <a:pPr lvl="0"/>
            <a:r>
              <a:rPr lang="en-US" altLang="ja-JP" noProof="0" dirty="0"/>
              <a:t>Click icon to add picture</a:t>
            </a:r>
            <a:endParaRPr lang="ja-JP" altLang="en-US" noProof="0" dirty="0"/>
          </a:p>
        </p:txBody>
      </p:sp>
    </p:spTree>
    <p:extLst>
      <p:ext uri="{BB962C8B-B14F-4D97-AF65-F5344CB8AC3E}">
        <p14:creationId xmlns:p14="http://schemas.microsoft.com/office/powerpoint/2010/main" val="25365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750"/>
                            </p:stCondLst>
                            <p:childTnLst>
                              <p:par>
                                <p:cTn id="15" presetID="10" presetClass="entr" presetSubtype="0" fill="hold" nodeType="after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E2C83A45-D6E9-445E-B796-414A5F041A82}"/>
              </a:ext>
            </a:extLst>
          </p:cNvPr>
          <p:cNvGrpSpPr>
            <a:grpSpLocks/>
          </p:cNvGrpSpPr>
          <p:nvPr userDrawn="1"/>
        </p:nvGrpSpPr>
        <p:grpSpPr bwMode="auto">
          <a:xfrm>
            <a:off x="430859" y="4484935"/>
            <a:ext cx="331515" cy="1151930"/>
            <a:chOff x="4012746" y="1615108"/>
            <a:chExt cx="661574" cy="1728192"/>
          </a:xfrm>
        </p:grpSpPr>
        <p:cxnSp>
          <p:nvCxnSpPr>
            <p:cNvPr id="7" name="直線コネクタ 6">
              <a:extLst>
                <a:ext uri="{FF2B5EF4-FFF2-40B4-BE49-F238E27FC236}">
                  <a16:creationId xmlns:a16="http://schemas.microsoft.com/office/drawing/2014/main" id="{A9CC4A87-9F39-4C6F-8F1D-7C179074967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7E77985-6D48-4814-A5EF-9E3C8C558831}"/>
                </a:ext>
              </a:extLst>
            </p:cNvPr>
            <p:cNvCxnSpPr/>
            <p:nvPr/>
          </p:nvCxnSpPr>
          <p:spPr>
            <a:xfrm flipV="1">
              <a:off x="4012746" y="1975149"/>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43AAC99-AC66-4FBD-A204-601C6910AB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0" y="1"/>
            <a:ext cx="9144000" cy="4293096"/>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5" name="タイトル 1"/>
          <p:cNvSpPr>
            <a:spLocks noGrp="1"/>
          </p:cNvSpPr>
          <p:nvPr>
            <p:ph type="title"/>
          </p:nvPr>
        </p:nvSpPr>
        <p:spPr>
          <a:xfrm>
            <a:off x="683230" y="5157192"/>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683230" y="5781261"/>
            <a:ext cx="8101604"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153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288642A0-8608-49FB-9922-DFE6B07874E7}"/>
              </a:ext>
            </a:extLst>
          </p:cNvPr>
          <p:cNvGrpSpPr>
            <a:grpSpLocks/>
          </p:cNvGrpSpPr>
          <p:nvPr userDrawn="1"/>
        </p:nvGrpSpPr>
        <p:grpSpPr bwMode="auto">
          <a:xfrm>
            <a:off x="4751712" y="1865189"/>
            <a:ext cx="331514" cy="1151930"/>
            <a:chOff x="4012746" y="1615108"/>
            <a:chExt cx="661574" cy="1728192"/>
          </a:xfrm>
        </p:grpSpPr>
        <p:cxnSp>
          <p:nvCxnSpPr>
            <p:cNvPr id="7" name="直線コネクタ 6">
              <a:extLst>
                <a:ext uri="{FF2B5EF4-FFF2-40B4-BE49-F238E27FC236}">
                  <a16:creationId xmlns:a16="http://schemas.microsoft.com/office/drawing/2014/main" id="{B2DA12CF-D240-407B-83E9-DDB099D89F51}"/>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6D36099-7EC6-4093-8575-FAA28D6378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12E58C2-5794-4E59-A55B-658C5C98C157}"/>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2" y="8"/>
            <a:ext cx="4571603" cy="6857999"/>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5" name="タイトル 1"/>
          <p:cNvSpPr>
            <a:spLocks noGrp="1"/>
          </p:cNvSpPr>
          <p:nvPr>
            <p:ph type="title"/>
          </p:nvPr>
        </p:nvSpPr>
        <p:spPr>
          <a:xfrm>
            <a:off x="5004086" y="2537161"/>
            <a:ext cx="3816755"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5004086" y="3161231"/>
            <a:ext cx="3816755"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04759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p:nvPr>
        </p:nvSpPr>
        <p:spPr>
          <a:xfrm>
            <a:off x="0" y="8"/>
            <a:ext cx="9144000" cy="6857999"/>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4" name="タイトル 1"/>
          <p:cNvSpPr>
            <a:spLocks noGrp="1"/>
          </p:cNvSpPr>
          <p:nvPr>
            <p:ph type="title"/>
          </p:nvPr>
        </p:nvSpPr>
        <p:spPr>
          <a:xfrm>
            <a:off x="503194" y="4581128"/>
            <a:ext cx="8101604" cy="720080"/>
          </a:xfrm>
          <a:prstGeom prst="rect">
            <a:avLst/>
          </a:prstGeom>
        </p:spPr>
        <p:txBody>
          <a:bodyPr anchor="t">
            <a:normAutofit/>
          </a:bodyPr>
          <a:lstStyle>
            <a:lvl1pPr algn="ctr">
              <a:defRPr sz="3375" spc="336" baseline="0"/>
            </a:lvl1pPr>
          </a:lstStyle>
          <a:p>
            <a:r>
              <a:rPr lang="en-US" altLang="ja-JP"/>
              <a:t>Click to edit Master title style</a:t>
            </a:r>
            <a:endParaRPr lang="ja-JP" altLang="en-US" dirty="0"/>
          </a:p>
        </p:txBody>
      </p:sp>
      <p:sp>
        <p:nvSpPr>
          <p:cNvPr id="5" name="テキスト プレースホルダー 6"/>
          <p:cNvSpPr>
            <a:spLocks noGrp="1"/>
          </p:cNvSpPr>
          <p:nvPr>
            <p:ph type="body" sz="quarter" idx="16"/>
          </p:nvPr>
        </p:nvSpPr>
        <p:spPr>
          <a:xfrm>
            <a:off x="503194" y="5205198"/>
            <a:ext cx="8101604" cy="1296144"/>
          </a:xfrm>
        </p:spPr>
        <p:txBody>
          <a:bodyPr>
            <a:noAutofit/>
          </a:bodyPr>
          <a:lstStyle>
            <a:lvl1pPr algn="ctr">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51729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411775" y="173024"/>
            <a:ext cx="7273800" cy="1143200"/>
          </a:xfrm>
          <a:prstGeom prst="rect">
            <a:avLst/>
          </a:prstGeom>
        </p:spPr>
        <p:txBody>
          <a:bodyPr spcFirstLastPara="1" lIns="0" tIns="0" rIns="0" bIns="0" anchor="b">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411775" y="1717274"/>
            <a:ext cx="7273800" cy="4361600"/>
          </a:xfrm>
          <a:prstGeom prst="rect">
            <a:avLst/>
          </a:prstGeom>
        </p:spPr>
        <p:txBody>
          <a:bodyPr spcFirstLastPara="1" lIns="0" tIns="0" rIns="0" bIns="0">
            <a:noAutofit/>
          </a:bodyPr>
          <a:lstStyle>
            <a:lvl1pPr marL="512017" lvl="0" indent="-412458">
              <a:spcBef>
                <a:spcPts val="0"/>
              </a:spcBef>
              <a:spcAft>
                <a:spcPts val="0"/>
              </a:spcAft>
              <a:buSzPts val="2200"/>
              <a:buChar char="•"/>
              <a:defRPr/>
            </a:lvl1pPr>
            <a:lvl2pPr marL="1024034" lvl="1" indent="-412458">
              <a:spcBef>
                <a:spcPts val="0"/>
              </a:spcBef>
              <a:spcAft>
                <a:spcPts val="0"/>
              </a:spcAft>
              <a:buSzPts val="2200"/>
              <a:buChar char="•"/>
              <a:defRPr/>
            </a:lvl2pPr>
            <a:lvl3pPr marL="1536051" lvl="2" indent="-412458">
              <a:spcBef>
                <a:spcPts val="0"/>
              </a:spcBef>
              <a:spcAft>
                <a:spcPts val="0"/>
              </a:spcAft>
              <a:buSzPts val="2200"/>
              <a:buChar char="•"/>
              <a:defRPr/>
            </a:lvl3pPr>
            <a:lvl4pPr marL="2048069" lvl="3" indent="-412458">
              <a:spcBef>
                <a:spcPts val="0"/>
              </a:spcBef>
              <a:spcAft>
                <a:spcPts val="0"/>
              </a:spcAft>
              <a:buSzPts val="2200"/>
              <a:buChar char="•"/>
              <a:defRPr/>
            </a:lvl4pPr>
            <a:lvl5pPr marL="2560086" lvl="4" indent="-412458">
              <a:spcBef>
                <a:spcPts val="0"/>
              </a:spcBef>
              <a:spcAft>
                <a:spcPts val="0"/>
              </a:spcAft>
              <a:buSzPts val="2200"/>
              <a:buChar char="•"/>
              <a:defRPr/>
            </a:lvl5pPr>
            <a:lvl6pPr marL="3072103" lvl="5" indent="-412458">
              <a:spcBef>
                <a:spcPts val="0"/>
              </a:spcBef>
              <a:spcAft>
                <a:spcPts val="0"/>
              </a:spcAft>
              <a:buSzPts val="2200"/>
              <a:buChar char="•"/>
              <a:defRPr/>
            </a:lvl6pPr>
            <a:lvl7pPr marL="3584120" lvl="6" indent="-412458">
              <a:spcBef>
                <a:spcPts val="0"/>
              </a:spcBef>
              <a:spcAft>
                <a:spcPts val="0"/>
              </a:spcAft>
              <a:buSzPts val="2200"/>
              <a:buChar char="•"/>
              <a:defRPr/>
            </a:lvl7pPr>
            <a:lvl8pPr marL="4096138" lvl="7" indent="-412458">
              <a:spcBef>
                <a:spcPts val="0"/>
              </a:spcBef>
              <a:spcAft>
                <a:spcPts val="0"/>
              </a:spcAft>
              <a:buSzPts val="2200"/>
              <a:buChar char="•"/>
              <a:defRPr/>
            </a:lvl8pPr>
            <a:lvl9pPr marL="4608155" lvl="8" indent="-412458">
              <a:spcBef>
                <a:spcPts val="0"/>
              </a:spcBef>
              <a:spcAft>
                <a:spcPts val="0"/>
              </a:spcAft>
              <a:buSzPts val="2200"/>
              <a:buChar char="•"/>
              <a:defRPr/>
            </a:lvl9pPr>
          </a:lstStyle>
          <a:p>
            <a:endParaRPr/>
          </a:p>
        </p:txBody>
      </p:sp>
      <p:sp>
        <p:nvSpPr>
          <p:cNvPr id="4" name="Google Shape;22;p5">
            <a:extLst>
              <a:ext uri="{FF2B5EF4-FFF2-40B4-BE49-F238E27FC236}">
                <a16:creationId xmlns:a16="http://schemas.microsoft.com/office/drawing/2014/main" id="{CE35AE13-7D05-434A-AC67-590BCBBECD55}"/>
              </a:ext>
            </a:extLst>
          </p:cNvPr>
          <p:cNvSpPr txBox="1">
            <a:spLocks noGrp="1"/>
          </p:cNvSpPr>
          <p:nvPr>
            <p:ph type="sldNum" idx="10"/>
          </p:nvPr>
        </p:nvSpPr>
        <p:spPr>
          <a:xfrm>
            <a:off x="8403952" y="338215"/>
            <a:ext cx="549176" cy="525735"/>
          </a:xfrm>
          <a:prstGeom prst="rect">
            <a:avLst/>
          </a:prstGeom>
        </p:spPr>
        <p:txBody>
          <a:bodyPr vert="horz" wrap="square" lIns="0" tIns="0" rIns="0" bIns="0" numCol="1" anchor="ctr" anchorCtr="0" compatLnSpc="1">
            <a:prstTxWarp prst="textNoShape">
              <a:avLst/>
            </a:prstTxWarp>
            <a:noAutofit/>
          </a:bodyPr>
          <a:lstStyle>
            <a:lvl1pPr algn="r">
              <a:defRPr>
                <a:cs typeface="Spica Neue"/>
              </a:defRPr>
            </a:lvl1pPr>
          </a:lstStyle>
          <a:p>
            <a:fld id="{EDA956D3-E925-4FCC-B923-C8B9579C29E5}" type="slidenum">
              <a:rPr lang="en-US" altLang="en-US">
                <a:solidFill>
                  <a:srgbClr val="FFFFFF"/>
                </a:solidFill>
              </a:rPr>
              <a:pPr/>
              <a:t>‹#›</a:t>
            </a:fld>
            <a:endParaRPr lang="en-US" altLang="en-US" dirty="0">
              <a:solidFill>
                <a:srgbClr val="FFFFFF"/>
              </a:solidFill>
            </a:endParaRPr>
          </a:p>
        </p:txBody>
      </p:sp>
    </p:spTree>
    <p:extLst>
      <p:ext uri="{BB962C8B-B14F-4D97-AF65-F5344CB8AC3E}">
        <p14:creationId xmlns:p14="http://schemas.microsoft.com/office/powerpoint/2010/main" val="411652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8965806-1AEA-4649-9832-DEB7CD4EFE13}"/>
              </a:ext>
            </a:extLst>
          </p:cNvPr>
          <p:cNvSpPr>
            <a:spLocks noGrp="1"/>
          </p:cNvSpPr>
          <p:nvPr>
            <p:ph type="dt" sz="half" idx="10"/>
          </p:nvPr>
        </p:nvSpPr>
        <p:spPr/>
        <p:txBody>
          <a:bodyPr/>
          <a:lstStyle>
            <a:lvl1pPr>
              <a:defRPr/>
            </a:lvl1pPr>
          </a:lstStyle>
          <a:p>
            <a:pPr>
              <a:defRPr/>
            </a:pPr>
            <a:fld id="{B601CC3C-9969-41CC-9A4C-F7EE2E07A4EE}"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3" name="Footer Placeholder 4">
            <a:extLst>
              <a:ext uri="{FF2B5EF4-FFF2-40B4-BE49-F238E27FC236}">
                <a16:creationId xmlns:a16="http://schemas.microsoft.com/office/drawing/2014/main" id="{1C836CD9-4EEE-4410-9967-8D12A359C60E}"/>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4" name="Slide Number Placeholder 5">
            <a:extLst>
              <a:ext uri="{FF2B5EF4-FFF2-40B4-BE49-F238E27FC236}">
                <a16:creationId xmlns:a16="http://schemas.microsoft.com/office/drawing/2014/main" id="{7F76AFB2-8840-4901-A202-8DD5D9C74A41}"/>
              </a:ext>
            </a:extLst>
          </p:cNvPr>
          <p:cNvSpPr>
            <a:spLocks noGrp="1"/>
          </p:cNvSpPr>
          <p:nvPr>
            <p:ph type="sldNum" sz="quarter" idx="12"/>
          </p:nvPr>
        </p:nvSpPr>
        <p:spPr/>
        <p:txBody>
          <a:bodyPr/>
          <a:lstStyle>
            <a:lvl1pPr>
              <a:defRPr/>
            </a:lvl1pPr>
          </a:lstStyle>
          <a:p>
            <a:fld id="{5D3850FE-34DF-4F06-AAFE-9A4DC142CD8F}" type="slidenum">
              <a:rPr lang="en-GB" altLang="en-US"/>
              <a:pPr/>
              <a:t>‹#›</a:t>
            </a:fld>
            <a:endParaRPr lang="en-GB" altLang="en-US" dirty="0"/>
          </a:p>
        </p:txBody>
      </p:sp>
    </p:spTree>
    <p:extLst>
      <p:ext uri="{BB962C8B-B14F-4D97-AF65-F5344CB8AC3E}">
        <p14:creationId xmlns:p14="http://schemas.microsoft.com/office/powerpoint/2010/main" val="10121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250"/>
            </a:lvl1pPr>
          </a:lstStyle>
          <a:p>
            <a:r>
              <a:rPr lang="en-US"/>
              <a:t>Click to edit Master title style</a:t>
            </a:r>
            <a:endParaRPr lang="en-GB"/>
          </a:p>
        </p:txBody>
      </p:sp>
      <p:sp>
        <p:nvSpPr>
          <p:cNvPr id="3" name="Content Placeholder 2"/>
          <p:cNvSpPr>
            <a:spLocks noGrp="1"/>
          </p:cNvSpPr>
          <p:nvPr>
            <p:ph idx="1"/>
          </p:nvPr>
        </p:nvSpPr>
        <p:spPr>
          <a:xfrm>
            <a:off x="3887391" y="987430"/>
            <a:ext cx="4629150" cy="4873625"/>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a16="http://schemas.microsoft.com/office/drawing/2014/main" id="{BBF3D1D7-84EE-4D12-8FC4-5A569E6D2084}"/>
              </a:ext>
            </a:extLst>
          </p:cNvPr>
          <p:cNvSpPr>
            <a:spLocks noGrp="1"/>
          </p:cNvSpPr>
          <p:nvPr>
            <p:ph type="dt" sz="half" idx="10"/>
          </p:nvPr>
        </p:nvSpPr>
        <p:spPr/>
        <p:txBody>
          <a:bodyPr/>
          <a:lstStyle>
            <a:lvl1pPr>
              <a:defRPr/>
            </a:lvl1pPr>
          </a:lstStyle>
          <a:p>
            <a:pPr>
              <a:defRPr/>
            </a:pPr>
            <a:fld id="{C08D3FFD-1A10-43F8-991B-DCB0DB2276A8}"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38FBE12F-F56A-481E-ACF7-54070E49949E}"/>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1A5CF64E-2748-42C8-8D9C-C765D5FF38A4}"/>
              </a:ext>
            </a:extLst>
          </p:cNvPr>
          <p:cNvSpPr>
            <a:spLocks noGrp="1"/>
          </p:cNvSpPr>
          <p:nvPr>
            <p:ph type="sldNum" sz="quarter" idx="12"/>
          </p:nvPr>
        </p:nvSpPr>
        <p:spPr/>
        <p:txBody>
          <a:bodyPr/>
          <a:lstStyle>
            <a:lvl1pPr>
              <a:defRPr/>
            </a:lvl1pPr>
          </a:lstStyle>
          <a:p>
            <a:fld id="{E66689E8-2572-4C95-8AD4-BAE7DDD58192}" type="slidenum">
              <a:rPr lang="en-GB" altLang="en-US"/>
              <a:pPr/>
              <a:t>‹#›</a:t>
            </a:fld>
            <a:endParaRPr lang="en-GB" altLang="en-US" dirty="0"/>
          </a:p>
        </p:txBody>
      </p:sp>
    </p:spTree>
    <p:extLst>
      <p:ext uri="{BB962C8B-B14F-4D97-AF65-F5344CB8AC3E}">
        <p14:creationId xmlns:p14="http://schemas.microsoft.com/office/powerpoint/2010/main" val="2333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250"/>
            </a:lvl1pPr>
          </a:lstStyle>
          <a:p>
            <a:r>
              <a:rPr lang="en-US"/>
              <a:t>Click to edit Master title style</a:t>
            </a:r>
            <a:endParaRPr lang="en-GB"/>
          </a:p>
        </p:txBody>
      </p:sp>
      <p:sp>
        <p:nvSpPr>
          <p:cNvPr id="3" name="Picture Placeholder 2"/>
          <p:cNvSpPr>
            <a:spLocks noGrp="1"/>
          </p:cNvSpPr>
          <p:nvPr>
            <p:ph type="pic" idx="1"/>
          </p:nvPr>
        </p:nvSpPr>
        <p:spPr>
          <a:xfrm>
            <a:off x="3887391" y="987430"/>
            <a:ext cx="4629150" cy="4873625"/>
          </a:xfrm>
        </p:spPr>
        <p:txBody>
          <a:bodyPr rtlCol="0">
            <a:normAutofit/>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GB"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a16="http://schemas.microsoft.com/office/drawing/2014/main" id="{1B793792-0F11-4030-8727-3B71F325F143}"/>
              </a:ext>
            </a:extLst>
          </p:cNvPr>
          <p:cNvSpPr>
            <a:spLocks noGrp="1"/>
          </p:cNvSpPr>
          <p:nvPr>
            <p:ph type="dt" sz="half" idx="10"/>
          </p:nvPr>
        </p:nvSpPr>
        <p:spPr/>
        <p:txBody>
          <a:bodyPr/>
          <a:lstStyle>
            <a:lvl1pPr>
              <a:defRPr/>
            </a:lvl1pPr>
          </a:lstStyle>
          <a:p>
            <a:pPr>
              <a:defRPr/>
            </a:pPr>
            <a:fld id="{D06723E4-5006-44DD-BF9F-74FA586D8ED0}"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1A732885-9E5C-4E3C-AF11-26A64CF97FCD}"/>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52B0417F-7F93-471D-B665-B20A4FC8CD13}"/>
              </a:ext>
            </a:extLst>
          </p:cNvPr>
          <p:cNvSpPr>
            <a:spLocks noGrp="1"/>
          </p:cNvSpPr>
          <p:nvPr>
            <p:ph type="sldNum" sz="quarter" idx="12"/>
          </p:nvPr>
        </p:nvSpPr>
        <p:spPr/>
        <p:txBody>
          <a:bodyPr/>
          <a:lstStyle>
            <a:lvl1pPr>
              <a:defRPr/>
            </a:lvl1pPr>
          </a:lstStyle>
          <a:p>
            <a:fld id="{6861550D-296D-482D-ADC0-6119DD0F47AC}" type="slidenum">
              <a:rPr lang="en-GB" altLang="en-US"/>
              <a:pPr/>
              <a:t>‹#›</a:t>
            </a:fld>
            <a:endParaRPr lang="en-GB" altLang="en-US" dirty="0"/>
          </a:p>
        </p:txBody>
      </p:sp>
    </p:spTree>
    <p:extLst>
      <p:ext uri="{BB962C8B-B14F-4D97-AF65-F5344CB8AC3E}">
        <p14:creationId xmlns:p14="http://schemas.microsoft.com/office/powerpoint/2010/main" val="157351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theme" Target="../theme/theme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2377FE7-C0CD-42C8-990D-CDAE88481219}"/>
              </a:ext>
            </a:extLst>
          </p:cNvPr>
          <p:cNvSpPr>
            <a:spLocks noGrp="1"/>
          </p:cNvSpPr>
          <p:nvPr>
            <p:ph type="title"/>
          </p:nvPr>
        </p:nvSpPr>
        <p:spPr bwMode="auto">
          <a:xfrm>
            <a:off x="628429" y="365004"/>
            <a:ext cx="7887146" cy="132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41138E1E-BF79-42AD-835F-0B5C1F6E2200}"/>
              </a:ext>
            </a:extLst>
          </p:cNvPr>
          <p:cNvSpPr>
            <a:spLocks noGrp="1"/>
          </p:cNvSpPr>
          <p:nvPr>
            <p:ph type="body" idx="1"/>
          </p:nvPr>
        </p:nvSpPr>
        <p:spPr bwMode="auto">
          <a:xfrm>
            <a:off x="628429" y="1826122"/>
            <a:ext cx="7887146" cy="43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7D112A79-73CA-4FE5-8099-7A7DF5CC4C57}"/>
              </a:ext>
            </a:extLst>
          </p:cNvPr>
          <p:cNvSpPr>
            <a:spLocks noGrp="1"/>
          </p:cNvSpPr>
          <p:nvPr>
            <p:ph type="dt" sz="half" idx="2"/>
          </p:nvPr>
        </p:nvSpPr>
        <p:spPr>
          <a:xfrm>
            <a:off x="628428" y="6356824"/>
            <a:ext cx="2057177" cy="365001"/>
          </a:xfrm>
          <a:prstGeom prst="rect">
            <a:avLst/>
          </a:prstGeom>
        </p:spPr>
        <p:txBody>
          <a:bodyPr vert="horz" lIns="91440" tIns="45720" rIns="91440" bIns="45720" rtlCol="0" anchor="ctr"/>
          <a:lstStyle>
            <a:lvl1pPr algn="l" eaLnBrk="1" fontAlgn="auto" hangingPunct="1">
              <a:spcBef>
                <a:spcPts val="0"/>
              </a:spcBef>
              <a:spcAft>
                <a:spcPts val="0"/>
              </a:spcAft>
              <a:defRPr sz="844" smtClean="0">
                <a:solidFill>
                  <a:schemeClr val="tx1">
                    <a:tint val="75000"/>
                  </a:schemeClr>
                </a:solidFill>
                <a:latin typeface="+mn-lt"/>
              </a:defRPr>
            </a:lvl1pPr>
          </a:lstStyle>
          <a:p>
            <a:pPr>
              <a:defRPr/>
            </a:pPr>
            <a:fld id="{CE2FBE3A-3C35-45C3-9EFE-46404ECD283B}" type="datetimeFigureOut">
              <a:rPr lang="en-GB">
                <a:solidFill>
                  <a:prstClr val="black">
                    <a:tint val="75000"/>
                  </a:prstClr>
                </a:solidFill>
              </a:rPr>
              <a:pPr>
                <a:defRPr/>
              </a:pPr>
              <a:t>20/06/2021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B9B2CF88-08CD-4A68-9995-9912B259A8F0}"/>
              </a:ext>
            </a:extLst>
          </p:cNvPr>
          <p:cNvSpPr>
            <a:spLocks noGrp="1"/>
          </p:cNvSpPr>
          <p:nvPr>
            <p:ph type="ftr" sz="quarter" idx="3"/>
          </p:nvPr>
        </p:nvSpPr>
        <p:spPr>
          <a:xfrm>
            <a:off x="3029398" y="6356824"/>
            <a:ext cx="3085207" cy="365001"/>
          </a:xfrm>
          <a:prstGeom prst="rect">
            <a:avLst/>
          </a:prstGeom>
        </p:spPr>
        <p:txBody>
          <a:bodyPr vert="horz" lIns="91440" tIns="45720" rIns="91440" bIns="45720" rtlCol="0" anchor="ctr"/>
          <a:lstStyle>
            <a:lvl1pPr algn="ctr" eaLnBrk="1" fontAlgn="auto" hangingPunct="1">
              <a:spcBef>
                <a:spcPts val="0"/>
              </a:spcBef>
              <a:spcAft>
                <a:spcPts val="0"/>
              </a:spcAft>
              <a:defRPr sz="844">
                <a:solidFill>
                  <a:schemeClr val="tx1">
                    <a:tint val="75000"/>
                  </a:schemeClr>
                </a:solidFill>
                <a:latin typeface="+mn-lt"/>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48027E3-7745-4219-A99F-8B642710E3E1}"/>
              </a:ext>
            </a:extLst>
          </p:cNvPr>
          <p:cNvSpPr>
            <a:spLocks noGrp="1"/>
          </p:cNvSpPr>
          <p:nvPr>
            <p:ph type="sldNum" sz="quarter" idx="4"/>
          </p:nvPr>
        </p:nvSpPr>
        <p:spPr>
          <a:xfrm>
            <a:off x="6458399" y="6356824"/>
            <a:ext cx="2057177" cy="36500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44">
                <a:solidFill>
                  <a:srgbClr val="898989"/>
                </a:solidFill>
              </a:defRPr>
            </a:lvl1pPr>
          </a:lstStyle>
          <a:p>
            <a:fld id="{65E9FBF8-1F35-46C2-9B54-DCB24218C9F5}" type="slidenum">
              <a:rPr lang="en-GB" altLang="en-US"/>
              <a:pPr/>
              <a:t>‹#›</a:t>
            </a:fld>
            <a:endParaRPr lang="en-GB" altLang="en-US" dirty="0"/>
          </a:p>
        </p:txBody>
      </p:sp>
    </p:spTree>
    <p:extLst>
      <p:ext uri="{BB962C8B-B14F-4D97-AF65-F5344CB8AC3E}">
        <p14:creationId xmlns:p14="http://schemas.microsoft.com/office/powerpoint/2010/main" val="116828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fontAlgn="base">
        <a:lnSpc>
          <a:spcPct val="90000"/>
        </a:lnSpc>
        <a:spcBef>
          <a:spcPct val="0"/>
        </a:spcBef>
        <a:spcAft>
          <a:spcPct val="0"/>
        </a:spcAft>
        <a:defRPr sz="3094" kern="1200">
          <a:solidFill>
            <a:schemeClr val="tx1"/>
          </a:solidFill>
          <a:latin typeface="+mj-lt"/>
          <a:ea typeface="+mj-ea"/>
          <a:cs typeface="+mj-cs"/>
        </a:defRPr>
      </a:lvl1pPr>
      <a:lvl2pPr algn="l" rtl="0" fontAlgn="base">
        <a:lnSpc>
          <a:spcPct val="90000"/>
        </a:lnSpc>
        <a:spcBef>
          <a:spcPct val="0"/>
        </a:spcBef>
        <a:spcAft>
          <a:spcPct val="0"/>
        </a:spcAft>
        <a:defRPr sz="3094">
          <a:solidFill>
            <a:schemeClr val="tx1"/>
          </a:solidFill>
          <a:latin typeface="Calibri Light" panose="020F0302020204030204" pitchFamily="34" charset="0"/>
        </a:defRPr>
      </a:lvl2pPr>
      <a:lvl3pPr algn="l" rtl="0" fontAlgn="base">
        <a:lnSpc>
          <a:spcPct val="90000"/>
        </a:lnSpc>
        <a:spcBef>
          <a:spcPct val="0"/>
        </a:spcBef>
        <a:spcAft>
          <a:spcPct val="0"/>
        </a:spcAft>
        <a:defRPr sz="3094">
          <a:solidFill>
            <a:schemeClr val="tx1"/>
          </a:solidFill>
          <a:latin typeface="Calibri Light" panose="020F0302020204030204" pitchFamily="34" charset="0"/>
        </a:defRPr>
      </a:lvl3pPr>
      <a:lvl4pPr algn="l" rtl="0" fontAlgn="base">
        <a:lnSpc>
          <a:spcPct val="90000"/>
        </a:lnSpc>
        <a:spcBef>
          <a:spcPct val="0"/>
        </a:spcBef>
        <a:spcAft>
          <a:spcPct val="0"/>
        </a:spcAft>
        <a:defRPr sz="3094">
          <a:solidFill>
            <a:schemeClr val="tx1"/>
          </a:solidFill>
          <a:latin typeface="Calibri Light" panose="020F0302020204030204" pitchFamily="34" charset="0"/>
        </a:defRPr>
      </a:lvl4pPr>
      <a:lvl5pPr algn="l" rtl="0" fontAlgn="base">
        <a:lnSpc>
          <a:spcPct val="90000"/>
        </a:lnSpc>
        <a:spcBef>
          <a:spcPct val="0"/>
        </a:spcBef>
        <a:spcAft>
          <a:spcPct val="0"/>
        </a:spcAft>
        <a:defRPr sz="3094">
          <a:solidFill>
            <a:schemeClr val="tx1"/>
          </a:solidFill>
          <a:latin typeface="Calibri Light" panose="020F0302020204030204" pitchFamily="34" charset="0"/>
        </a:defRPr>
      </a:lvl5pPr>
      <a:lvl6pPr marL="321457" algn="l" rtl="0" fontAlgn="base">
        <a:lnSpc>
          <a:spcPct val="90000"/>
        </a:lnSpc>
        <a:spcBef>
          <a:spcPct val="0"/>
        </a:spcBef>
        <a:spcAft>
          <a:spcPct val="0"/>
        </a:spcAft>
        <a:defRPr sz="3094">
          <a:solidFill>
            <a:schemeClr val="tx1"/>
          </a:solidFill>
          <a:latin typeface="Calibri Light" panose="020F0302020204030204" pitchFamily="34" charset="0"/>
        </a:defRPr>
      </a:lvl6pPr>
      <a:lvl7pPr marL="642915" algn="l" rtl="0" fontAlgn="base">
        <a:lnSpc>
          <a:spcPct val="90000"/>
        </a:lnSpc>
        <a:spcBef>
          <a:spcPct val="0"/>
        </a:spcBef>
        <a:spcAft>
          <a:spcPct val="0"/>
        </a:spcAft>
        <a:defRPr sz="3094">
          <a:solidFill>
            <a:schemeClr val="tx1"/>
          </a:solidFill>
          <a:latin typeface="Calibri Light" panose="020F0302020204030204" pitchFamily="34" charset="0"/>
        </a:defRPr>
      </a:lvl7pPr>
      <a:lvl8pPr marL="964372" algn="l" rtl="0" fontAlgn="base">
        <a:lnSpc>
          <a:spcPct val="90000"/>
        </a:lnSpc>
        <a:spcBef>
          <a:spcPct val="0"/>
        </a:spcBef>
        <a:spcAft>
          <a:spcPct val="0"/>
        </a:spcAft>
        <a:defRPr sz="3094">
          <a:solidFill>
            <a:schemeClr val="tx1"/>
          </a:solidFill>
          <a:latin typeface="Calibri Light" panose="020F0302020204030204" pitchFamily="34" charset="0"/>
        </a:defRPr>
      </a:lvl8pPr>
      <a:lvl9pPr marL="1285829" algn="l" rtl="0" fontAlgn="base">
        <a:lnSpc>
          <a:spcPct val="90000"/>
        </a:lnSpc>
        <a:spcBef>
          <a:spcPct val="0"/>
        </a:spcBef>
        <a:spcAft>
          <a:spcPct val="0"/>
        </a:spcAft>
        <a:defRPr sz="3094">
          <a:solidFill>
            <a:schemeClr val="tx1"/>
          </a:solidFill>
          <a:latin typeface="Calibri Light" panose="020F0302020204030204" pitchFamily="34" charset="0"/>
        </a:defRPr>
      </a:lvl9pPr>
    </p:titleStyle>
    <p:bodyStyle>
      <a:lvl1pPr marL="160729" indent="-160729" algn="l" rtl="0" fontAlgn="base">
        <a:lnSpc>
          <a:spcPct val="90000"/>
        </a:lnSpc>
        <a:spcBef>
          <a:spcPts val="703"/>
        </a:spcBef>
        <a:spcAft>
          <a:spcPct val="0"/>
        </a:spcAft>
        <a:buFont typeface="Arial" panose="020B0604020202020204" pitchFamily="34" charset="0"/>
        <a:buChar char="•"/>
        <a:defRPr sz="1969" kern="1200">
          <a:solidFill>
            <a:schemeClr val="tx1"/>
          </a:solidFill>
          <a:latin typeface="+mn-lt"/>
          <a:ea typeface="+mn-ea"/>
          <a:cs typeface="+mn-cs"/>
        </a:defRPr>
      </a:lvl1pPr>
      <a:lvl2pPr marL="482186" indent="-160729" algn="l" rtl="0" fontAlgn="base">
        <a:lnSpc>
          <a:spcPct val="90000"/>
        </a:lnSpc>
        <a:spcBef>
          <a:spcPts val="352"/>
        </a:spcBef>
        <a:spcAft>
          <a:spcPct val="0"/>
        </a:spcAft>
        <a:buFont typeface="Arial" panose="020B0604020202020204" pitchFamily="34" charset="0"/>
        <a:buChar char="•"/>
        <a:defRPr sz="1687" kern="1200">
          <a:solidFill>
            <a:schemeClr val="tx1"/>
          </a:solidFill>
          <a:latin typeface="+mn-lt"/>
          <a:ea typeface="+mn-ea"/>
          <a:cs typeface="+mn-cs"/>
        </a:defRPr>
      </a:lvl2pPr>
      <a:lvl3pPr marL="803643" indent="-160729" algn="l" rtl="0" fontAlgn="base">
        <a:lnSpc>
          <a:spcPct val="90000"/>
        </a:lnSpc>
        <a:spcBef>
          <a:spcPts val="352"/>
        </a:spcBef>
        <a:spcAft>
          <a:spcPct val="0"/>
        </a:spcAft>
        <a:buFont typeface="Arial" panose="020B0604020202020204" pitchFamily="34" charset="0"/>
        <a:buChar char="•"/>
        <a:defRPr sz="1406" kern="1200">
          <a:solidFill>
            <a:schemeClr val="tx1"/>
          </a:solidFill>
          <a:latin typeface="+mn-lt"/>
          <a:ea typeface="+mn-ea"/>
          <a:cs typeface="+mn-cs"/>
        </a:defRPr>
      </a:lvl3pPr>
      <a:lvl4pPr marL="1125101"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4pPr>
      <a:lvl5pPr marL="1446558"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95174" y="212646"/>
            <a:ext cx="8229600" cy="61007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457200" y="1158763"/>
            <a:ext cx="8229600" cy="4967405"/>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32948978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Lst>
  <p:hf hdr="0" dt="0"/>
  <p:txStyles>
    <p:titleStyle>
      <a:lvl1pPr algn="l" defTabSz="1088556" rtl="0" eaLnBrk="1" latinLnBrk="0" hangingPunct="1">
        <a:spcBef>
          <a:spcPct val="0"/>
        </a:spcBef>
        <a:buNone/>
        <a:defRPr kumimoji="1" sz="3600" kern="1200">
          <a:solidFill>
            <a:schemeClr val="tx1"/>
          </a:solidFill>
          <a:latin typeface="+mj-lt"/>
          <a:ea typeface="+mj-ea"/>
          <a:cs typeface="+mj-cs"/>
        </a:defRPr>
      </a:lvl1pPr>
    </p:titleStyle>
    <p:bodyStyle>
      <a:lvl1pPr marL="0" indent="0" algn="l" defTabSz="1088556"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
        <p:nvSpPr>
          <p:cNvPr id="2050" name="タイトル プレースホルダー 1">
            <a:extLst>
              <a:ext uri="{FF2B5EF4-FFF2-40B4-BE49-F238E27FC236}">
                <a16:creationId xmlns:a16="http://schemas.microsoft.com/office/drawing/2014/main" id="{CEB35FEA-07B2-4C43-A790-15B8347C002A}"/>
              </a:ext>
            </a:extLst>
          </p:cNvPr>
          <p:cNvSpPr>
            <a:spLocks noGrp="1"/>
          </p:cNvSpPr>
          <p:nvPr>
            <p:ph type="title"/>
          </p:nvPr>
        </p:nvSpPr>
        <p:spPr bwMode="auto">
          <a:xfrm>
            <a:off x="395140" y="213200"/>
            <a:ext cx="8229824" cy="6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ctr" anchorCtr="0" compatLnSpc="1">
            <a:prstTxWarp prst="textNoShape">
              <a:avLst/>
            </a:prstTxWarp>
          </a:bodyPr>
          <a:lstStyle/>
          <a:p>
            <a:pPr lvl="0"/>
            <a:r>
              <a:rPr lang="en-US" altLang="ja-JP"/>
              <a:t>MASTER TITLE</a:t>
            </a:r>
            <a:endParaRPr lang="ja-JP" altLang="en-US"/>
          </a:p>
        </p:txBody>
      </p:sp>
      <p:sp>
        <p:nvSpPr>
          <p:cNvPr id="2051" name="テキスト プレースホルダー 2">
            <a:extLst>
              <a:ext uri="{FF2B5EF4-FFF2-40B4-BE49-F238E27FC236}">
                <a16:creationId xmlns:a16="http://schemas.microsoft.com/office/drawing/2014/main" id="{04D7A669-118F-417C-B1A4-B41A92785F3B}"/>
              </a:ext>
            </a:extLst>
          </p:cNvPr>
          <p:cNvSpPr>
            <a:spLocks noGrp="1"/>
          </p:cNvSpPr>
          <p:nvPr>
            <p:ph type="body" idx="1"/>
          </p:nvPr>
        </p:nvSpPr>
        <p:spPr bwMode="auto">
          <a:xfrm>
            <a:off x="457648" y="1158630"/>
            <a:ext cx="8228707" cy="49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t" anchorCtr="0" compatLnSpc="1">
            <a:prstTxWarp prst="textNoShape">
              <a:avLst/>
            </a:prstTxWarp>
          </a:bodyPr>
          <a:lstStyle/>
          <a:p>
            <a:pPr lvl="0"/>
            <a:r>
              <a:rPr lang="ja-JP" altLang="en-US"/>
              <a:t>マスター テキストの書式設定</a:t>
            </a:r>
          </a:p>
        </p:txBody>
      </p:sp>
    </p:spTree>
    <p:extLst>
      <p:ext uri="{BB962C8B-B14F-4D97-AF65-F5344CB8AC3E}">
        <p14:creationId xmlns:p14="http://schemas.microsoft.com/office/powerpoint/2010/main" val="274927354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dt="0"/>
  <p:txStyles>
    <p:titleStyle>
      <a:lvl1pPr algn="l" defTabSz="913028" rtl="0" eaLnBrk="0" fontAlgn="base" hangingPunct="0">
        <a:spcBef>
          <a:spcPct val="0"/>
        </a:spcBef>
        <a:spcAft>
          <a:spcPct val="0"/>
        </a:spcAft>
        <a:defRPr kumimoji="1" sz="3023" kern="1200">
          <a:solidFill>
            <a:schemeClr val="tx1"/>
          </a:solidFill>
          <a:latin typeface="+mj-lt"/>
          <a:ea typeface="+mj-ea"/>
          <a:cs typeface="Spica Neue"/>
        </a:defRPr>
      </a:lvl1pPr>
      <a:lvl2pPr algn="l" defTabSz="913028" rtl="0" eaLnBrk="0" fontAlgn="base" hangingPunct="0">
        <a:spcBef>
          <a:spcPct val="0"/>
        </a:spcBef>
        <a:spcAft>
          <a:spcPct val="0"/>
        </a:spcAft>
        <a:defRPr kumimoji="1" sz="3023">
          <a:solidFill>
            <a:schemeClr val="tx1"/>
          </a:solidFill>
          <a:latin typeface="Crimson Text"/>
          <a:ea typeface="Spica Neue"/>
          <a:cs typeface="Spica Neue"/>
        </a:defRPr>
      </a:lvl2pPr>
      <a:lvl3pPr algn="l" defTabSz="913028" rtl="0" eaLnBrk="0" fontAlgn="base" hangingPunct="0">
        <a:spcBef>
          <a:spcPct val="0"/>
        </a:spcBef>
        <a:spcAft>
          <a:spcPct val="0"/>
        </a:spcAft>
        <a:defRPr kumimoji="1" sz="3023">
          <a:solidFill>
            <a:schemeClr val="tx1"/>
          </a:solidFill>
          <a:latin typeface="Crimson Text"/>
          <a:ea typeface="Spica Neue"/>
          <a:cs typeface="Spica Neue"/>
        </a:defRPr>
      </a:lvl3pPr>
      <a:lvl4pPr algn="l" defTabSz="913028" rtl="0" eaLnBrk="0" fontAlgn="base" hangingPunct="0">
        <a:spcBef>
          <a:spcPct val="0"/>
        </a:spcBef>
        <a:spcAft>
          <a:spcPct val="0"/>
        </a:spcAft>
        <a:defRPr kumimoji="1" sz="3023">
          <a:solidFill>
            <a:schemeClr val="tx1"/>
          </a:solidFill>
          <a:latin typeface="Crimson Text"/>
          <a:ea typeface="Spica Neue"/>
          <a:cs typeface="Spica Neue"/>
        </a:defRPr>
      </a:lvl4pPr>
      <a:lvl5pPr algn="l" defTabSz="913028" rtl="0" eaLnBrk="0" fontAlgn="base" hangingPunct="0">
        <a:spcBef>
          <a:spcPct val="0"/>
        </a:spcBef>
        <a:spcAft>
          <a:spcPct val="0"/>
        </a:spcAft>
        <a:defRPr kumimoji="1" sz="3023">
          <a:solidFill>
            <a:schemeClr val="tx1"/>
          </a:solidFill>
          <a:latin typeface="Crimson Text"/>
          <a:ea typeface="Spica Neue"/>
          <a:cs typeface="Spica Neue"/>
        </a:defRPr>
      </a:lvl5pPr>
      <a:lvl6pPr marL="321457" algn="l" defTabSz="913028" rtl="0" fontAlgn="base">
        <a:spcBef>
          <a:spcPct val="0"/>
        </a:spcBef>
        <a:spcAft>
          <a:spcPct val="0"/>
        </a:spcAft>
        <a:defRPr kumimoji="1" sz="3023">
          <a:solidFill>
            <a:schemeClr val="tx1"/>
          </a:solidFill>
          <a:latin typeface="Crimson Text"/>
          <a:ea typeface="Spica Neue"/>
          <a:cs typeface="Spica Neue"/>
        </a:defRPr>
      </a:lvl6pPr>
      <a:lvl7pPr marL="642915" algn="l" defTabSz="913028" rtl="0" fontAlgn="base">
        <a:spcBef>
          <a:spcPct val="0"/>
        </a:spcBef>
        <a:spcAft>
          <a:spcPct val="0"/>
        </a:spcAft>
        <a:defRPr kumimoji="1" sz="3023">
          <a:solidFill>
            <a:schemeClr val="tx1"/>
          </a:solidFill>
          <a:latin typeface="Crimson Text"/>
          <a:ea typeface="Spica Neue"/>
          <a:cs typeface="Spica Neue"/>
        </a:defRPr>
      </a:lvl7pPr>
      <a:lvl8pPr marL="964372" algn="l" defTabSz="913028" rtl="0" fontAlgn="base">
        <a:spcBef>
          <a:spcPct val="0"/>
        </a:spcBef>
        <a:spcAft>
          <a:spcPct val="0"/>
        </a:spcAft>
        <a:defRPr kumimoji="1" sz="3023">
          <a:solidFill>
            <a:schemeClr val="tx1"/>
          </a:solidFill>
          <a:latin typeface="Crimson Text"/>
          <a:ea typeface="Spica Neue"/>
          <a:cs typeface="Spica Neue"/>
        </a:defRPr>
      </a:lvl8pPr>
      <a:lvl9pPr marL="1285829" algn="l" defTabSz="913028" rtl="0" fontAlgn="base">
        <a:spcBef>
          <a:spcPct val="0"/>
        </a:spcBef>
        <a:spcAft>
          <a:spcPct val="0"/>
        </a:spcAft>
        <a:defRPr kumimoji="1" sz="3023">
          <a:solidFill>
            <a:schemeClr val="tx1"/>
          </a:solidFill>
          <a:latin typeface="Crimson Text"/>
          <a:ea typeface="Spica Neue"/>
          <a:cs typeface="Spica Neue"/>
        </a:defRPr>
      </a:lvl9pPr>
    </p:titleStyle>
    <p:bodyStyle>
      <a:lvl1pPr algn="l" defTabSz="913028" rtl="0" eaLnBrk="0" fontAlgn="base" hangingPunct="0">
        <a:spcBef>
          <a:spcPct val="20000"/>
        </a:spcBef>
        <a:spcAft>
          <a:spcPct val="0"/>
        </a:spcAft>
        <a:buFont typeface="Arial" panose="020B0604020202020204" pitchFamily="34" charset="0"/>
        <a:defRPr kumimoji="1" sz="1336" kern="1200">
          <a:solidFill>
            <a:schemeClr val="tx1"/>
          </a:solidFill>
          <a:latin typeface="+mn-lt"/>
          <a:ea typeface="+mn-ea"/>
          <a:cs typeface="Spica Neue"/>
        </a:defRPr>
      </a:lvl1pPr>
      <a:lvl2pPr marL="742254" indent="-284624"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2pPr>
      <a:lvl3pPr marL="1141844"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3pPr>
      <a:lvl4pPr marL="1598357"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4pPr>
      <a:lvl5pPr marL="2054872"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5pPr>
      <a:lvl6pPr marL="2512402"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6pPr>
      <a:lvl7pPr marL="29692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7pPr>
      <a:lvl8pPr marL="3426003"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8pPr>
      <a:lvl9pPr marL="38828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9pPr>
    </p:bodyStyle>
    <p:otherStyle>
      <a:defPPr>
        <a:defRPr lang="ja-JP"/>
      </a:defPPr>
      <a:lvl1pPr marL="0" algn="l" defTabSz="913600" rtl="0" eaLnBrk="1" latinLnBrk="0" hangingPunct="1">
        <a:defRPr kumimoji="1" sz="1758" kern="1200">
          <a:solidFill>
            <a:schemeClr val="tx1"/>
          </a:solidFill>
          <a:latin typeface="+mn-lt"/>
          <a:ea typeface="+mn-ea"/>
          <a:cs typeface="+mn-cs"/>
        </a:defRPr>
      </a:lvl1pPr>
      <a:lvl2pPr marL="456801" algn="l" defTabSz="913600" rtl="0" eaLnBrk="1" latinLnBrk="0" hangingPunct="1">
        <a:defRPr kumimoji="1" sz="1758" kern="1200">
          <a:solidFill>
            <a:schemeClr val="tx1"/>
          </a:solidFill>
          <a:latin typeface="+mn-lt"/>
          <a:ea typeface="+mn-ea"/>
          <a:cs typeface="+mn-cs"/>
        </a:defRPr>
      </a:lvl2pPr>
      <a:lvl3pPr marL="913600" algn="l" defTabSz="913600" rtl="0" eaLnBrk="1" latinLnBrk="0" hangingPunct="1">
        <a:defRPr kumimoji="1" sz="1758" kern="1200">
          <a:solidFill>
            <a:schemeClr val="tx1"/>
          </a:solidFill>
          <a:latin typeface="+mn-lt"/>
          <a:ea typeface="+mn-ea"/>
          <a:cs typeface="+mn-cs"/>
        </a:defRPr>
      </a:lvl3pPr>
      <a:lvl4pPr marL="1370400" algn="l" defTabSz="913600" rtl="0" eaLnBrk="1" latinLnBrk="0" hangingPunct="1">
        <a:defRPr kumimoji="1" sz="1758" kern="1200">
          <a:solidFill>
            <a:schemeClr val="tx1"/>
          </a:solidFill>
          <a:latin typeface="+mn-lt"/>
          <a:ea typeface="+mn-ea"/>
          <a:cs typeface="+mn-cs"/>
        </a:defRPr>
      </a:lvl4pPr>
      <a:lvl5pPr marL="1827201" algn="l" defTabSz="913600" rtl="0" eaLnBrk="1" latinLnBrk="0" hangingPunct="1">
        <a:defRPr kumimoji="1" sz="1758" kern="1200">
          <a:solidFill>
            <a:schemeClr val="tx1"/>
          </a:solidFill>
          <a:latin typeface="+mn-lt"/>
          <a:ea typeface="+mn-ea"/>
          <a:cs typeface="+mn-cs"/>
        </a:defRPr>
      </a:lvl5pPr>
      <a:lvl6pPr marL="2284003" algn="l" defTabSz="913600" rtl="0" eaLnBrk="1" latinLnBrk="0" hangingPunct="1">
        <a:defRPr kumimoji="1" sz="1758" kern="1200">
          <a:solidFill>
            <a:schemeClr val="tx1"/>
          </a:solidFill>
          <a:latin typeface="+mn-lt"/>
          <a:ea typeface="+mn-ea"/>
          <a:cs typeface="+mn-cs"/>
        </a:defRPr>
      </a:lvl6pPr>
      <a:lvl7pPr marL="2740803" algn="l" defTabSz="913600" rtl="0" eaLnBrk="1" latinLnBrk="0" hangingPunct="1">
        <a:defRPr kumimoji="1" sz="1758" kern="1200">
          <a:solidFill>
            <a:schemeClr val="tx1"/>
          </a:solidFill>
          <a:latin typeface="+mn-lt"/>
          <a:ea typeface="+mn-ea"/>
          <a:cs typeface="+mn-cs"/>
        </a:defRPr>
      </a:lvl7pPr>
      <a:lvl8pPr marL="3197604" algn="l" defTabSz="913600" rtl="0" eaLnBrk="1" latinLnBrk="0" hangingPunct="1">
        <a:defRPr kumimoji="1" sz="1758" kern="1200">
          <a:solidFill>
            <a:schemeClr val="tx1"/>
          </a:solidFill>
          <a:latin typeface="+mn-lt"/>
          <a:ea typeface="+mn-ea"/>
          <a:cs typeface="+mn-cs"/>
        </a:defRPr>
      </a:lvl8pPr>
      <a:lvl9pPr marL="3654404" algn="l" defTabSz="913600" rtl="0" eaLnBrk="1" latinLnBrk="0" hangingPunct="1">
        <a:defRPr kumimoji="1"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F30B-FB11-454C-B2AF-47B9492D15E2}"/>
              </a:ext>
            </a:extLst>
          </p:cNvPr>
          <p:cNvSpPr>
            <a:spLocks noGrp="1"/>
          </p:cNvSpPr>
          <p:nvPr>
            <p:ph type="ctrTitle"/>
          </p:nvPr>
        </p:nvSpPr>
        <p:spPr>
          <a:xfrm>
            <a:off x="-76200" y="838200"/>
            <a:ext cx="5334000" cy="685800"/>
          </a:xfrm>
        </p:spPr>
        <p:txBody>
          <a:bodyPr rtlCol="0">
            <a:noAutofit/>
          </a:bodyPr>
          <a:lstStyle/>
          <a:p>
            <a:pPr fontAlgn="auto">
              <a:spcAft>
                <a:spcPts val="0"/>
              </a:spcAft>
              <a:defRPr/>
            </a:pPr>
            <a:r>
              <a:rPr lang="en-GB" sz="3600" dirty="0" smtClean="0">
                <a:solidFill>
                  <a:srgbClr val="FFFFFF"/>
                </a:solidFill>
                <a:latin typeface="Arial Rounded MT Bold" panose="020F0704030504030204" pitchFamily="34" charset="0"/>
              </a:rPr>
              <a:t>GROUP 25</a:t>
            </a:r>
            <a:endParaRPr lang="en-GB" sz="3600" dirty="0">
              <a:solidFill>
                <a:srgbClr val="FFFFFF"/>
              </a:solidFill>
              <a:latin typeface="Arial Rounded MT Bold" panose="020F0704030504030204" pitchFamily="34" charset="0"/>
            </a:endParaRPr>
          </a:p>
        </p:txBody>
      </p:sp>
      <p:sp>
        <p:nvSpPr>
          <p:cNvPr id="6" name="Google Shape;1858;p53"/>
          <p:cNvSpPr/>
          <p:nvPr/>
        </p:nvSpPr>
        <p:spPr>
          <a:xfrm>
            <a:off x="533400" y="3124200"/>
            <a:ext cx="2337200" cy="3657600"/>
          </a:xfrm>
          <a:prstGeom prst="rect">
            <a:avLst/>
          </a:prstGeom>
          <a:solidFill>
            <a:schemeClr val="bg1">
              <a:lumMod val="85000"/>
            </a:schemeClr>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smtClean="0">
                <a:latin typeface="Advent Pro"/>
                <a:ea typeface="Advent Pro"/>
                <a:cs typeface="Advent Pro"/>
                <a:sym typeface="Advent Pro"/>
              </a:rPr>
              <a:t>Md. Samir Hasan</a:t>
            </a:r>
            <a:endParaRPr lang="en-US" sz="2000" kern="0" dirty="0">
              <a:latin typeface="Advent Pro"/>
              <a:ea typeface="Advent Pro"/>
              <a:cs typeface="Advent Pro"/>
              <a:sym typeface="Advent Pro"/>
            </a:endParaRPr>
          </a:p>
          <a:p>
            <a:pPr algn="ctr" defTabSz="1219170">
              <a:buClr>
                <a:srgbClr val="000000"/>
              </a:buClr>
            </a:pPr>
            <a:endParaRPr lang="en-US" sz="2000" kern="0" dirty="0">
              <a:latin typeface="Advent Pro"/>
              <a:ea typeface="Advent Pro"/>
              <a:cs typeface="Advent Pro"/>
              <a:sym typeface="Advent Pro"/>
            </a:endParaRPr>
          </a:p>
          <a:p>
            <a:pPr algn="ctr" defTabSz="1219170">
              <a:buClr>
                <a:srgbClr val="000000"/>
              </a:buClr>
            </a:pPr>
            <a:r>
              <a:rPr lang="en-US" sz="2000" b="1" kern="0" dirty="0" smtClean="0">
                <a:latin typeface="Advent Pro"/>
                <a:ea typeface="Advent Pro"/>
                <a:cs typeface="Advent Pro"/>
                <a:sym typeface="Advent Pro"/>
              </a:rPr>
              <a:t>201914045</a:t>
            </a:r>
            <a:endParaRPr lang="en-US" sz="2000" b="1" kern="0" dirty="0">
              <a:latin typeface="Advent Pro"/>
              <a:ea typeface="Advent Pro"/>
              <a:cs typeface="Advent Pro"/>
              <a:sym typeface="Advent Pro"/>
            </a:endParaRPr>
          </a:p>
        </p:txBody>
      </p:sp>
      <p:sp>
        <p:nvSpPr>
          <p:cNvPr id="9" name="Google Shape;1857;p53"/>
          <p:cNvSpPr/>
          <p:nvPr/>
        </p:nvSpPr>
        <p:spPr>
          <a:xfrm>
            <a:off x="3581400" y="3124200"/>
            <a:ext cx="2337200" cy="3657600"/>
          </a:xfrm>
          <a:prstGeom prst="rect">
            <a:avLst/>
          </a:prstGeom>
          <a:solidFill>
            <a:srgbClr val="434343"/>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err="1" smtClean="0">
                <a:solidFill>
                  <a:schemeClr val="bg1"/>
                </a:solidFill>
                <a:latin typeface="Advent Pro"/>
                <a:ea typeface="Advent Pro"/>
                <a:cs typeface="Advent Pro"/>
                <a:sym typeface="Advent Pro"/>
              </a:rPr>
              <a:t>Mahapara</a:t>
            </a:r>
            <a:r>
              <a:rPr lang="en-US" sz="2000" kern="0" dirty="0" smtClean="0">
                <a:solidFill>
                  <a:schemeClr val="bg1"/>
                </a:solidFill>
                <a:latin typeface="Advent Pro"/>
                <a:ea typeface="Advent Pro"/>
                <a:cs typeface="Advent Pro"/>
                <a:sym typeface="Advent Pro"/>
              </a:rPr>
              <a:t> </a:t>
            </a:r>
            <a:r>
              <a:rPr lang="en-US" sz="2000" kern="0" dirty="0" err="1">
                <a:solidFill>
                  <a:schemeClr val="bg1"/>
                </a:solidFill>
                <a:latin typeface="Advent Pro"/>
                <a:ea typeface="Advent Pro"/>
                <a:cs typeface="Advent Pro"/>
                <a:sym typeface="Advent Pro"/>
              </a:rPr>
              <a:t>N</a:t>
            </a:r>
            <a:r>
              <a:rPr lang="en-US" sz="2000" kern="0" dirty="0" err="1" smtClean="0">
                <a:solidFill>
                  <a:schemeClr val="bg1"/>
                </a:solidFill>
                <a:latin typeface="Advent Pro"/>
                <a:ea typeface="Advent Pro"/>
                <a:cs typeface="Advent Pro"/>
                <a:sym typeface="Advent Pro"/>
              </a:rPr>
              <a:t>aim</a:t>
            </a:r>
            <a:endParaRPr lang="en-US" sz="2000" kern="0" dirty="0">
              <a:solidFill>
                <a:schemeClr val="bg1"/>
              </a:solidFill>
              <a:latin typeface="Advent Pro"/>
              <a:ea typeface="Advent Pro"/>
              <a:cs typeface="Advent Pro"/>
              <a:sym typeface="Advent Pro"/>
            </a:endParaRPr>
          </a:p>
          <a:p>
            <a:pPr algn="ctr" defTabSz="1219170">
              <a:buClr>
                <a:srgbClr val="000000"/>
              </a:buClr>
            </a:pPr>
            <a:endParaRPr lang="en-US" sz="2000" kern="0" dirty="0">
              <a:solidFill>
                <a:schemeClr val="bg1"/>
              </a:solidFill>
              <a:latin typeface="Advent Pro"/>
              <a:ea typeface="Advent Pro"/>
              <a:cs typeface="Advent Pro"/>
              <a:sym typeface="Advent Pro"/>
            </a:endParaRPr>
          </a:p>
          <a:p>
            <a:pPr algn="ctr" defTabSz="1219170">
              <a:buClr>
                <a:srgbClr val="000000"/>
              </a:buClr>
            </a:pPr>
            <a:r>
              <a:rPr lang="en-US" sz="2000" b="1" kern="0" dirty="0" smtClean="0">
                <a:solidFill>
                  <a:schemeClr val="bg1"/>
                </a:solidFill>
                <a:latin typeface="Advent Pro"/>
                <a:ea typeface="Advent Pro"/>
                <a:cs typeface="Advent Pro"/>
                <a:sym typeface="Advent Pro"/>
              </a:rPr>
              <a:t>201914057</a:t>
            </a:r>
            <a:endParaRPr lang="en-US" sz="2000" b="1" kern="0" dirty="0">
              <a:solidFill>
                <a:schemeClr val="bg1"/>
              </a:solidFill>
              <a:latin typeface="Advent Pro"/>
              <a:ea typeface="Advent Pro"/>
              <a:cs typeface="Advent Pro"/>
              <a:sym typeface="Advent Pro"/>
            </a:endParaRPr>
          </a:p>
        </p:txBody>
      </p:sp>
      <p:sp>
        <p:nvSpPr>
          <p:cNvPr id="10" name="Google Shape;1856;p53"/>
          <p:cNvSpPr/>
          <p:nvPr/>
        </p:nvSpPr>
        <p:spPr>
          <a:xfrm>
            <a:off x="6400800" y="3114964"/>
            <a:ext cx="2337200" cy="3657600"/>
          </a:xfrm>
          <a:prstGeom prst="rect">
            <a:avLst/>
          </a:prstGeom>
          <a:solidFill>
            <a:schemeClr val="bg1"/>
          </a:solidFill>
          <a:ln>
            <a:solidFill>
              <a:schemeClr val="accent1"/>
            </a:solid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smtClean="0">
                <a:solidFill>
                  <a:srgbClr val="434343"/>
                </a:solidFill>
                <a:latin typeface="Advent Pro"/>
                <a:ea typeface="Advent Pro"/>
                <a:cs typeface="Advent Pro"/>
                <a:sym typeface="Advent Pro"/>
              </a:rPr>
              <a:t>Lt. </a:t>
            </a:r>
            <a:r>
              <a:rPr lang="en-US" sz="2000" kern="0" dirty="0" err="1" smtClean="0">
                <a:solidFill>
                  <a:srgbClr val="434343"/>
                </a:solidFill>
                <a:latin typeface="Advent Pro"/>
                <a:ea typeface="Advent Pro"/>
                <a:cs typeface="Advent Pro"/>
                <a:sym typeface="Advent Pro"/>
              </a:rPr>
              <a:t>Mehedi</a:t>
            </a:r>
            <a:r>
              <a:rPr lang="en-US" sz="2000" kern="0" dirty="0" smtClean="0">
                <a:solidFill>
                  <a:srgbClr val="434343"/>
                </a:solidFill>
                <a:latin typeface="Advent Pro"/>
                <a:ea typeface="Advent Pro"/>
                <a:cs typeface="Advent Pro"/>
                <a:sym typeface="Advent Pro"/>
              </a:rPr>
              <a:t> Hasan</a:t>
            </a:r>
            <a:endParaRPr lang="en-US" sz="2000" kern="0" dirty="0">
              <a:solidFill>
                <a:srgbClr val="434343"/>
              </a:solidFill>
              <a:latin typeface="Advent Pro"/>
              <a:ea typeface="Advent Pro"/>
              <a:cs typeface="Advent Pro"/>
              <a:sym typeface="Advent Pro"/>
            </a:endParaRPr>
          </a:p>
          <a:p>
            <a:pPr algn="ctr" defTabSz="1219170">
              <a:buClr>
                <a:srgbClr val="000000"/>
              </a:buClr>
            </a:pPr>
            <a:r>
              <a:rPr lang="en-US" sz="2000" b="1" kern="0" dirty="0" smtClean="0">
                <a:solidFill>
                  <a:srgbClr val="434343"/>
                </a:solidFill>
                <a:latin typeface="Advent Pro"/>
                <a:ea typeface="Advent Pro"/>
                <a:cs typeface="Advent Pro"/>
                <a:sym typeface="Advent Pro"/>
              </a:rPr>
              <a:t>201814103</a:t>
            </a:r>
            <a:endParaRPr lang="en-US" sz="2000" b="1" kern="0" dirty="0">
              <a:solidFill>
                <a:srgbClr val="434343"/>
              </a:solidFill>
              <a:latin typeface="Advent Pro"/>
              <a:ea typeface="Advent Pro"/>
              <a:cs typeface="Advent Pro"/>
              <a:sym typeface="Advent Pro"/>
            </a:endParaRPr>
          </a:p>
        </p:txBody>
      </p:sp>
    </p:spTree>
    <p:extLst>
      <p:ext uri="{BB962C8B-B14F-4D97-AF65-F5344CB8AC3E}">
        <p14:creationId xmlns:p14="http://schemas.microsoft.com/office/powerpoint/2010/main" val="111788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5"/>
        <p:cNvGrpSpPr/>
        <p:nvPr/>
      </p:nvGrpSpPr>
      <p:grpSpPr>
        <a:xfrm>
          <a:off x="0" y="0"/>
          <a:ext cx="0" cy="0"/>
          <a:chOff x="0" y="0"/>
          <a:chExt cx="0" cy="0"/>
        </a:xfrm>
      </p:grpSpPr>
      <p:sp>
        <p:nvSpPr>
          <p:cNvPr id="7" name="Google Shape;1860;p53">
            <a:extLst>
              <a:ext uri="{FF2B5EF4-FFF2-40B4-BE49-F238E27FC236}">
                <a16:creationId xmlns:a16="http://schemas.microsoft.com/office/drawing/2014/main" id="{A3D7635C-FBCD-4794-9609-D89467AF0ECF}"/>
              </a:ext>
            </a:extLst>
          </p:cNvPr>
          <p:cNvSpPr txBox="1"/>
          <p:nvPr/>
        </p:nvSpPr>
        <p:spPr>
          <a:xfrm>
            <a:off x="1491207" y="4340186"/>
            <a:ext cx="1459800" cy="1383809"/>
          </a:xfrm>
          <a:prstGeom prst="rect">
            <a:avLst/>
          </a:prstGeom>
          <a:noFill/>
          <a:ln>
            <a:noFill/>
          </a:ln>
        </p:spPr>
        <p:txBody>
          <a:bodyPr spcFirstLastPara="1" wrap="square" lIns="0" tIns="8033" rIns="0" bIns="0" anchor="ctr" anchorCtr="0">
            <a:noAutofit/>
          </a:bodyPr>
          <a:lstStyle/>
          <a:p>
            <a:pPr algn="ctr" defTabSz="1219170">
              <a:buClr>
                <a:srgbClr val="000000"/>
              </a:buClr>
            </a:pPr>
            <a:endParaRPr sz="1467" b="1" kern="0" dirty="0">
              <a:solidFill>
                <a:srgbClr val="434343"/>
              </a:solidFill>
              <a:latin typeface="Advent Pro"/>
              <a:ea typeface="Advent Pro"/>
              <a:cs typeface="Advent Pro"/>
              <a:sym typeface="Advent Pro"/>
            </a:endParaRPr>
          </a:p>
        </p:txBody>
      </p:sp>
      <p:sp>
        <p:nvSpPr>
          <p:cNvPr id="13" name="TextBox 12"/>
          <p:cNvSpPr txBox="1"/>
          <p:nvPr/>
        </p:nvSpPr>
        <p:spPr>
          <a:xfrm>
            <a:off x="1600200" y="8818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14" name="TextBox 13"/>
          <p:cNvSpPr txBox="1"/>
          <p:nvPr/>
        </p:nvSpPr>
        <p:spPr>
          <a:xfrm>
            <a:off x="1752600" y="10342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15" name="TextBox 14"/>
          <p:cNvSpPr txBox="1"/>
          <p:nvPr/>
        </p:nvSpPr>
        <p:spPr>
          <a:xfrm>
            <a:off x="1905000" y="11866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 y="0"/>
            <a:ext cx="9144000" cy="6858000"/>
          </a:xfrm>
          <a:prstGeom prst="rect">
            <a:avLst/>
          </a:prstGeom>
        </p:spPr>
      </p:pic>
      <p:sp>
        <p:nvSpPr>
          <p:cNvPr id="30" name="Rectangle 29"/>
          <p:cNvSpPr/>
          <p:nvPr/>
        </p:nvSpPr>
        <p:spPr>
          <a:xfrm>
            <a:off x="-32327" y="1034257"/>
            <a:ext cx="5137727" cy="584775"/>
          </a:xfrm>
          <a:prstGeom prst="rect">
            <a:avLst/>
          </a:prstGeom>
        </p:spPr>
        <p:txBody>
          <a:bodyPr wrap="square">
            <a:spAutoFit/>
          </a:bodyPr>
          <a:lstStyle/>
          <a:p>
            <a:r>
              <a:rPr lang="en-GB" sz="3200" dirty="0" smtClean="0">
                <a:solidFill>
                  <a:srgbClr val="FFFFFF"/>
                </a:solidFill>
                <a:latin typeface="Arial Rounded MT Bold" panose="020F0704030504030204" pitchFamily="34" charset="0"/>
              </a:rPr>
              <a:t>Name of the </a:t>
            </a:r>
            <a:r>
              <a:rPr lang="en-GB" sz="3200" dirty="0" smtClean="0">
                <a:solidFill>
                  <a:srgbClr val="FFFFFF"/>
                </a:solidFill>
                <a:latin typeface="Arial Rounded MT Bold" panose="020F0704030504030204" pitchFamily="34" charset="0"/>
              </a:rPr>
              <a:t>project:</a:t>
            </a:r>
            <a:endParaRPr lang="en-US" sz="3200" dirty="0"/>
          </a:p>
        </p:txBody>
      </p:sp>
      <p:sp>
        <p:nvSpPr>
          <p:cNvPr id="16" name="TextBox 15"/>
          <p:cNvSpPr txBox="1"/>
          <p:nvPr/>
        </p:nvSpPr>
        <p:spPr>
          <a:xfrm>
            <a:off x="13854" y="3592184"/>
            <a:ext cx="9130146" cy="769441"/>
          </a:xfrm>
          <a:prstGeom prst="rect">
            <a:avLst/>
          </a:prstGeom>
          <a:solidFill>
            <a:schemeClr val="tx1">
              <a:lumMod val="85000"/>
              <a:lumOff val="15000"/>
            </a:schemeClr>
          </a:solidFill>
        </p:spPr>
        <p:txBody>
          <a:bodyPr wrap="square" rtlCol="0">
            <a:spAutoFit/>
          </a:bodyPr>
          <a:lstStyle/>
          <a:p>
            <a:r>
              <a:rPr lang="en-US" sz="3600" b="1" dirty="0">
                <a:solidFill>
                  <a:schemeClr val="bg1"/>
                </a:solidFill>
              </a:rPr>
              <a:t> </a:t>
            </a:r>
            <a:r>
              <a:rPr lang="en-US" sz="3600" b="1" dirty="0" smtClean="0">
                <a:solidFill>
                  <a:schemeClr val="bg1"/>
                </a:solidFill>
              </a:rPr>
              <a:t>            </a:t>
            </a:r>
            <a:r>
              <a:rPr lang="en-US" sz="3600" b="1" dirty="0" smtClean="0">
                <a:solidFill>
                  <a:schemeClr val="bg1"/>
                </a:solidFill>
              </a:rPr>
              <a:t> </a:t>
            </a:r>
            <a:r>
              <a:rPr lang="en-US" sz="4400" b="1" dirty="0" smtClean="0">
                <a:solidFill>
                  <a:schemeClr val="bg1"/>
                </a:solidFill>
              </a:rPr>
              <a:t>Temperature Controlled Fan</a:t>
            </a:r>
            <a:endParaRPr lang="en-US" sz="4400" b="1" dirty="0">
              <a:solidFill>
                <a:schemeClr val="bg1"/>
              </a:solidFill>
            </a:endParaRPr>
          </a:p>
        </p:txBody>
      </p:sp>
    </p:spTree>
    <p:extLst>
      <p:ext uri="{BB962C8B-B14F-4D97-AF65-F5344CB8AC3E}">
        <p14:creationId xmlns:p14="http://schemas.microsoft.com/office/powerpoint/2010/main" val="162995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BBC1E15F-E623-42DB-9E61-E92ACDBD855F}" type="slidenum">
              <a:rPr lang="en-US" smtClean="0"/>
              <a:pPr/>
              <a:t>3</a:t>
            </a:fld>
            <a:endParaRPr lang="en-US" dirty="0"/>
          </a:p>
        </p:txBody>
      </p:sp>
      <p:sp>
        <p:nvSpPr>
          <p:cNvPr id="4" name="Rectangle 3"/>
          <p:cNvSpPr/>
          <p:nvPr/>
        </p:nvSpPr>
        <p:spPr>
          <a:xfrm>
            <a:off x="609600" y="685800"/>
            <a:ext cx="7239000" cy="5078313"/>
          </a:xfrm>
          <a:prstGeom prst="rect">
            <a:avLst/>
          </a:prstGeom>
        </p:spPr>
        <p:txBody>
          <a:bodyPr wrap="square">
            <a:spAutoFit/>
          </a:bodyPr>
          <a:lstStyle/>
          <a:p>
            <a:pPr lvl="0"/>
            <a:r>
              <a:rPr lang="en-US" sz="3600" b="1" dirty="0" smtClean="0"/>
              <a:t>Components:</a:t>
            </a:r>
          </a:p>
          <a:p>
            <a:pPr marL="285750" lvl="0" indent="-285750">
              <a:buFont typeface="Arial" panose="020B0604020202020204" pitchFamily="34" charset="0"/>
              <a:buChar char="•"/>
            </a:pPr>
            <a:r>
              <a:rPr lang="en-US" sz="3200" dirty="0" smtClean="0"/>
              <a:t>Arduino </a:t>
            </a:r>
            <a:r>
              <a:rPr lang="en-US" sz="3200" dirty="0"/>
              <a:t>UNO</a:t>
            </a:r>
          </a:p>
          <a:p>
            <a:pPr marL="285750" lvl="0" indent="-285750">
              <a:buFont typeface="Arial" panose="020B0604020202020204" pitchFamily="34" charset="0"/>
              <a:buChar char="•"/>
            </a:pPr>
            <a:r>
              <a:rPr lang="en-US" sz="3200" dirty="0"/>
              <a:t> </a:t>
            </a:r>
            <a:r>
              <a:rPr lang="en-US" sz="3200" dirty="0" smtClean="0"/>
              <a:t>LCD  </a:t>
            </a:r>
            <a:r>
              <a:rPr lang="en-US" sz="3200" dirty="0"/>
              <a:t>display</a:t>
            </a:r>
          </a:p>
          <a:p>
            <a:pPr marL="285750" lvl="0" indent="-285750">
              <a:buFont typeface="Arial" panose="020B0604020202020204" pitchFamily="34" charset="0"/>
              <a:buChar char="•"/>
            </a:pPr>
            <a:r>
              <a:rPr lang="en-US" sz="3200" dirty="0"/>
              <a:t>LM35 Temperature Sensor</a:t>
            </a:r>
          </a:p>
          <a:p>
            <a:pPr marL="285750" lvl="0" indent="-285750">
              <a:buFont typeface="Arial" panose="020B0604020202020204" pitchFamily="34" charset="0"/>
              <a:buChar char="•"/>
            </a:pPr>
            <a:r>
              <a:rPr lang="en-US" sz="3200" dirty="0"/>
              <a:t>12V DC Fan</a:t>
            </a:r>
          </a:p>
          <a:p>
            <a:pPr marL="285750" lvl="0" indent="-285750">
              <a:buFont typeface="Arial" panose="020B0604020202020204" pitchFamily="34" charset="0"/>
              <a:buChar char="•"/>
            </a:pPr>
            <a:r>
              <a:rPr lang="en-US" sz="3200" dirty="0"/>
              <a:t>Bi-Polar LED Light</a:t>
            </a:r>
          </a:p>
          <a:p>
            <a:pPr marL="285750" lvl="0" indent="-285750">
              <a:buFont typeface="Arial" panose="020B0604020202020204" pitchFamily="34" charset="0"/>
              <a:buChar char="•"/>
            </a:pPr>
            <a:r>
              <a:rPr lang="en-US" sz="3200" dirty="0"/>
              <a:t>1k Resistors</a:t>
            </a:r>
          </a:p>
          <a:p>
            <a:pPr marL="285750" lvl="0" indent="-285750">
              <a:buFont typeface="Arial" panose="020B0604020202020204" pitchFamily="34" charset="0"/>
              <a:buChar char="•"/>
            </a:pPr>
            <a:r>
              <a:rPr lang="en-US" sz="3200" dirty="0"/>
              <a:t>12V Power Supply</a:t>
            </a:r>
          </a:p>
          <a:p>
            <a:pPr marL="285750" lvl="0" indent="-285750">
              <a:buFont typeface="Arial" panose="020B0604020202020204" pitchFamily="34" charset="0"/>
              <a:buChar char="•"/>
            </a:pPr>
            <a:r>
              <a:rPr lang="en-US" sz="3200" dirty="0"/>
              <a:t>5V Power Supply</a:t>
            </a:r>
          </a:p>
          <a:p>
            <a:pPr marL="285750" lvl="0" indent="-285750">
              <a:buFont typeface="Arial" panose="020B0604020202020204" pitchFamily="34" charset="0"/>
              <a:buChar char="•"/>
            </a:pPr>
            <a:r>
              <a:rPr lang="en-US" sz="3200" dirty="0"/>
              <a:t>L293D Motor Driver IC</a:t>
            </a:r>
          </a:p>
        </p:txBody>
      </p:sp>
    </p:spTree>
    <p:extLst>
      <p:ext uri="{BB962C8B-B14F-4D97-AF65-F5344CB8AC3E}">
        <p14:creationId xmlns:p14="http://schemas.microsoft.com/office/powerpoint/2010/main" val="2677773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4</a:t>
            </a:fld>
            <a:endParaRPr lang="en-US" dirty="0">
              <a:solidFill>
                <a:srgbClr val="FFFFFF"/>
              </a:solidFill>
            </a:endParaRPr>
          </a:p>
        </p:txBody>
      </p:sp>
      <p:pic>
        <p:nvPicPr>
          <p:cNvPr id="4" name="Picture 3"/>
          <p:cNvPicPr>
            <a:picLocks noChangeAspect="1"/>
          </p:cNvPicPr>
          <p:nvPr/>
        </p:nvPicPr>
        <p:blipFill>
          <a:blip r:embed="rId2"/>
          <a:stretch>
            <a:fillRect/>
          </a:stretch>
        </p:blipFill>
        <p:spPr>
          <a:xfrm>
            <a:off x="304800" y="152400"/>
            <a:ext cx="8534400" cy="6553200"/>
          </a:xfrm>
          <a:prstGeom prst="rect">
            <a:avLst/>
          </a:prstGeom>
        </p:spPr>
      </p:pic>
    </p:spTree>
    <p:extLst>
      <p:ext uri="{BB962C8B-B14F-4D97-AF65-F5344CB8AC3E}">
        <p14:creationId xmlns:p14="http://schemas.microsoft.com/office/powerpoint/2010/main" val="68629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5</a:t>
            </a:fld>
            <a:endParaRPr lang="en-US" dirty="0">
              <a:solidFill>
                <a:srgbClr val="FFFFFF"/>
              </a:solidFill>
            </a:endParaRPr>
          </a:p>
        </p:txBody>
      </p:sp>
      <p:sp>
        <p:nvSpPr>
          <p:cNvPr id="4" name="Rectangle 3"/>
          <p:cNvSpPr/>
          <p:nvPr/>
        </p:nvSpPr>
        <p:spPr>
          <a:xfrm>
            <a:off x="685800" y="533400"/>
            <a:ext cx="7620000" cy="5883662"/>
          </a:xfrm>
          <a:prstGeom prst="rect">
            <a:avLst/>
          </a:prstGeom>
        </p:spPr>
        <p:txBody>
          <a:bodyPr wrap="square">
            <a:spAutoFit/>
          </a:bodyPr>
          <a:lstStyle/>
          <a:p>
            <a:pPr>
              <a:lnSpc>
                <a:spcPct val="115000"/>
              </a:lnSpc>
              <a:spcAft>
                <a:spcPts val="1000"/>
              </a:spcAft>
            </a:pPr>
            <a:r>
              <a:rPr lang="en-US" sz="3200" dirty="0">
                <a:latin typeface="Calibri" panose="020F0502020204030204" pitchFamily="34" charset="0"/>
                <a:ea typeface="Calibri" panose="020F0502020204030204" pitchFamily="34" charset="0"/>
                <a:cs typeface="Times New Roman" panose="02020603050405020304" pitchFamily="18" charset="0"/>
              </a:rPr>
              <a:t>Procedure:</a:t>
            </a: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LM35 takes the surrounding temperature as analogue input.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It sends the data to Arduino UNOs analog input (A0 pin).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Arduino UNO, depending on the temperature can perform the following action: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FAN OFF: Power off the fan when temperature is below or equal to 20C. Show “Fan OFF” in LCD display. Power off the Bi-polar LED.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SPEED-1: Set the power of the fan to speed 1 when temperature is above 20C. Show “SPEED 1” in LCD display. Power the Bi-polar LED so that it glows Yellow</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1018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6</a:t>
            </a:fld>
            <a:endParaRPr lang="en-US" dirty="0">
              <a:solidFill>
                <a:srgbClr val="FFFFFF"/>
              </a:solidFill>
            </a:endParaRPr>
          </a:p>
        </p:txBody>
      </p:sp>
      <p:sp>
        <p:nvSpPr>
          <p:cNvPr id="5" name="Rectangle 4"/>
          <p:cNvSpPr/>
          <p:nvPr/>
        </p:nvSpPr>
        <p:spPr>
          <a:xfrm>
            <a:off x="457200" y="1066800"/>
            <a:ext cx="7924800" cy="5018425"/>
          </a:xfrm>
          <a:prstGeom prst="rect">
            <a:avLst/>
          </a:prstGeom>
        </p:spPr>
        <p:txBody>
          <a:bodyPr wrap="square">
            <a:spAutoFit/>
          </a:bodyPr>
          <a:lstStyle/>
          <a:p>
            <a:pPr marR="0" lvl="0">
              <a:lnSpc>
                <a:spcPct val="115000"/>
              </a:lnSpc>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3.SPEED-3</a:t>
            </a:r>
            <a:r>
              <a:rPr lang="en-US" sz="2800" b="1" dirty="0">
                <a:latin typeface="Calibri" panose="020F0502020204030204" pitchFamily="34" charset="0"/>
                <a:ea typeface="Calibri" panose="020F0502020204030204" pitchFamily="34" charset="0"/>
                <a:cs typeface="Times New Roman" panose="02020603050405020304" pitchFamily="18" charset="0"/>
              </a:rPr>
              <a:t>: Set the power of the fan to speed 3 when temperature is above 35C. Show “SPEED 3” in LCD display. Power the Bi-polar LED so that it glows Red.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800" b="1" dirty="0">
                <a:latin typeface="Calibri" panose="020F0502020204030204" pitchFamily="34" charset="0"/>
                <a:ea typeface="Calibri" panose="020F0502020204030204" pitchFamily="34" charset="0"/>
                <a:cs typeface="Times New Roman" panose="02020603050405020304" pitchFamily="18" charset="0"/>
              </a:rPr>
              <a:t>Arduino UNO sends the speed data to LM293D motor driver IC. The IC then powers the 12V motor using data provided by the microcontroller. Here, the IC is used because Arduino can provide a maximum of 5v power supply which is not enough to power the 12v DC motor.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436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7</a:t>
            </a:fld>
            <a:endParaRPr lang="en-US" dirty="0">
              <a:solidFill>
                <a:srgbClr val="FFFFFF"/>
              </a:solidFill>
            </a:endParaRPr>
          </a:p>
        </p:txBody>
      </p:sp>
      <p:sp>
        <p:nvSpPr>
          <p:cNvPr id="4" name="Rectangle 3"/>
          <p:cNvSpPr/>
          <p:nvPr/>
        </p:nvSpPr>
        <p:spPr>
          <a:xfrm>
            <a:off x="457200" y="685800"/>
            <a:ext cx="8077200" cy="5352747"/>
          </a:xfrm>
          <a:prstGeom prst="rect">
            <a:avLst/>
          </a:prstGeom>
        </p:spPr>
        <p:txBody>
          <a:bodyPr wrap="square">
            <a:spAutoFit/>
          </a:bodyPr>
          <a:lstStyle/>
          <a:p>
            <a:pPr>
              <a:lnSpc>
                <a:spcPct val="115000"/>
              </a:lnSpc>
              <a:spcAft>
                <a:spcPts val="1000"/>
              </a:spcAft>
            </a:pPr>
            <a:r>
              <a:rPr lang="en-US" sz="3200" b="1" dirty="0">
                <a:latin typeface="Calibri" panose="020F0502020204030204" pitchFamily="34" charset="0"/>
                <a:ea typeface="Calibri" panose="020F0502020204030204" pitchFamily="34" charset="0"/>
                <a:cs typeface="Times New Roman" panose="02020603050405020304" pitchFamily="18" charset="0"/>
              </a:rPr>
              <a:t>Features:</a:t>
            </a: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Automatic regulation control using data provided by LM35 temperature sensor.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Fan speed display using LCD display.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Hazard level indication using BI-polar LED bulb. When temperature level is below 20C, the LED is off, indicating the off state of the fan. When temperature level is above 20C, the LED glows yellow, indicating safe zone. When temperature exceeds 35C, LED glows red, indicating danger zone.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logic of temperature regulation is provided by Arduino UNO micro-controller.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fan is operated by a high power DC motor.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power of the motor is provided by L293D motor driver IC.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2225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11A8B2F-6113-4BEB-A14B-A1D0C017A1FC}"/>
              </a:ext>
            </a:extLst>
          </p:cNvPr>
          <p:cNvGrpSpPr/>
          <p:nvPr/>
        </p:nvGrpSpPr>
        <p:grpSpPr>
          <a:xfrm>
            <a:off x="1959553" y="2137172"/>
            <a:ext cx="5224895" cy="1291828"/>
            <a:chOff x="2148051" y="2137172"/>
            <a:chExt cx="6966526" cy="1291828"/>
          </a:xfrm>
        </p:grpSpPr>
        <p:grpSp>
          <p:nvGrpSpPr>
            <p:cNvPr id="29" name="Group 28">
              <a:extLst>
                <a:ext uri="{FF2B5EF4-FFF2-40B4-BE49-F238E27FC236}">
                  <a16:creationId xmlns:a16="http://schemas.microsoft.com/office/drawing/2014/main" id="{D3716C81-81EE-4D9A-AFD4-7283B0865A50}"/>
                </a:ext>
              </a:extLst>
            </p:cNvPr>
            <p:cNvGrpSpPr>
              <a:grpSpLocks noChangeAspect="1"/>
            </p:cNvGrpSpPr>
            <p:nvPr/>
          </p:nvGrpSpPr>
          <p:grpSpPr>
            <a:xfrm>
              <a:off x="2148051" y="2137173"/>
              <a:ext cx="1291827" cy="1291827"/>
              <a:chOff x="1382807" y="174388"/>
              <a:chExt cx="3025589" cy="3025588"/>
            </a:xfrm>
          </p:grpSpPr>
          <p:sp>
            <p:nvSpPr>
              <p:cNvPr id="36" name="Rectangle 35">
                <a:extLst>
                  <a:ext uri="{FF2B5EF4-FFF2-40B4-BE49-F238E27FC236}">
                    <a16:creationId xmlns:a16="http://schemas.microsoft.com/office/drawing/2014/main" id="{471C6A41-A64E-46DE-9549-33DA821D0F1E}"/>
                  </a:ext>
                </a:extLst>
              </p:cNvPr>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7" name="Freeform 8">
                <a:extLst>
                  <a:ext uri="{FF2B5EF4-FFF2-40B4-BE49-F238E27FC236}">
                    <a16:creationId xmlns:a16="http://schemas.microsoft.com/office/drawing/2014/main" id="{9C9113AD-008B-4938-B5EB-DEC682235150}"/>
                  </a:ext>
                </a:extLst>
              </p:cNvPr>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Calibri" panose="020F0502020204030204"/>
                </a:endParaRPr>
              </a:p>
            </p:txBody>
          </p:sp>
          <p:sp>
            <p:nvSpPr>
              <p:cNvPr id="38" name="TextBox 37">
                <a:extLst>
                  <a:ext uri="{FF2B5EF4-FFF2-40B4-BE49-F238E27FC236}">
                    <a16:creationId xmlns:a16="http://schemas.microsoft.com/office/drawing/2014/main" id="{9F23F884-0A77-47CF-8755-A19C96C047A6}"/>
                  </a:ext>
                </a:extLst>
              </p:cNvPr>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6B333642-861A-4152-BD7B-F4CE233B1101}"/>
                </a:ext>
              </a:extLst>
            </p:cNvPr>
            <p:cNvGrpSpPr>
              <a:grpSpLocks noChangeAspect="1"/>
            </p:cNvGrpSpPr>
            <p:nvPr/>
          </p:nvGrpSpPr>
          <p:grpSpPr>
            <a:xfrm>
              <a:off x="6408025" y="2137172"/>
              <a:ext cx="1291827" cy="1291827"/>
              <a:chOff x="1382807" y="174388"/>
              <a:chExt cx="3025589" cy="3025588"/>
            </a:xfrm>
          </p:grpSpPr>
          <p:sp>
            <p:nvSpPr>
              <p:cNvPr id="33" name="Rectangle 32">
                <a:extLst>
                  <a:ext uri="{FF2B5EF4-FFF2-40B4-BE49-F238E27FC236}">
                    <a16:creationId xmlns:a16="http://schemas.microsoft.com/office/drawing/2014/main" id="{AD8E7C89-A112-40AF-AB34-080D826DC8D8}"/>
                  </a:ext>
                </a:extLst>
              </p:cNvPr>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4" name="TextBox 33">
                <a:extLst>
                  <a:ext uri="{FF2B5EF4-FFF2-40B4-BE49-F238E27FC236}">
                    <a16:creationId xmlns:a16="http://schemas.microsoft.com/office/drawing/2014/main" id="{7A4873F5-DADB-4B9C-92A0-98A9F862564D}"/>
                  </a:ext>
                </a:extLst>
              </p:cNvPr>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latin typeface="Calibri" panose="020F0502020204030204"/>
                </a:endParaRPr>
              </a:p>
            </p:txBody>
          </p:sp>
          <p:sp>
            <p:nvSpPr>
              <p:cNvPr id="35" name="Freeform 13">
                <a:extLst>
                  <a:ext uri="{FF2B5EF4-FFF2-40B4-BE49-F238E27FC236}">
                    <a16:creationId xmlns:a16="http://schemas.microsoft.com/office/drawing/2014/main" id="{D3BEC24C-B70B-47F2-ADE0-F6D7627FF9F3}"/>
                  </a:ext>
                </a:extLst>
              </p:cNvPr>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Calibri" panose="020F0502020204030204"/>
                </a:endParaRPr>
              </a:p>
            </p:txBody>
          </p:sp>
        </p:grpSp>
        <p:sp>
          <p:nvSpPr>
            <p:cNvPr id="31" name="Freeform: Shape 30">
              <a:extLst>
                <a:ext uri="{FF2B5EF4-FFF2-40B4-BE49-F238E27FC236}">
                  <a16:creationId xmlns:a16="http://schemas.microsoft.com/office/drawing/2014/main" id="{FB763029-B8C9-49B2-AA2D-65F35E5CFBCC}"/>
                </a:ext>
              </a:extLst>
            </p:cNvPr>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dirty="0">
                <a:solidFill>
                  <a:srgbClr val="FFFFFF"/>
                </a:solidFill>
                <a:latin typeface="Calibri"/>
              </a:endParaRPr>
            </a:p>
          </p:txBody>
        </p:sp>
        <p:sp>
          <p:nvSpPr>
            <p:cNvPr id="32" name="Freeform: Shape 31">
              <a:extLst>
                <a:ext uri="{FF2B5EF4-FFF2-40B4-BE49-F238E27FC236}">
                  <a16:creationId xmlns:a16="http://schemas.microsoft.com/office/drawing/2014/main" id="{BCA9B7B5-9825-44AA-A2A4-CB958568C49F}"/>
                </a:ext>
              </a:extLst>
            </p:cNvPr>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a:solidFill>
                  <a:prstClr val="white"/>
                </a:solidFill>
                <a:latin typeface="Calibri"/>
              </a:endParaRPr>
            </a:p>
          </p:txBody>
        </p:sp>
      </p:grpSp>
    </p:spTree>
    <p:extLst>
      <p:ext uri="{BB962C8B-B14F-4D97-AF65-F5344CB8AC3E}">
        <p14:creationId xmlns:p14="http://schemas.microsoft.com/office/powerpoint/2010/main" val="878842887"/>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365" objId="15"/>
      </p14:showEvtLst>
    </p:ext>
  </p:extLs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366</Words>
  <Application>Microsoft Office PowerPoint</Application>
  <PresentationFormat>On-screen Show (4:3)</PresentationFormat>
  <Paragraphs>45</Paragraphs>
  <Slides>8</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Advent Pro</vt:lpstr>
      <vt:lpstr>Arial</vt:lpstr>
      <vt:lpstr>Arial Rounded MT Bold</vt:lpstr>
      <vt:lpstr>Calibri</vt:lpstr>
      <vt:lpstr>Calibri Light</vt:lpstr>
      <vt:lpstr>Crimson Text</vt:lpstr>
      <vt:lpstr>Spica Neue</vt:lpstr>
      <vt:lpstr>Symbol</vt:lpstr>
      <vt:lpstr>Times New Roman</vt:lpstr>
      <vt:lpstr>1_Office Theme</vt:lpstr>
      <vt:lpstr>Title</vt:lpstr>
      <vt:lpstr>1_Title</vt:lpstr>
      <vt:lpstr>GROUP 25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302 Presentation</dc:title>
  <dc:creator>Tahsin Mubarak</dc:creator>
  <cp:lastModifiedBy>ASUS</cp:lastModifiedBy>
  <cp:revision>36</cp:revision>
  <dcterms:created xsi:type="dcterms:W3CDTF">2021-04-05T14:05:15Z</dcterms:created>
  <dcterms:modified xsi:type="dcterms:W3CDTF">2021-06-20T15:44:59Z</dcterms:modified>
</cp:coreProperties>
</file>