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716" r:id="rId3"/>
  </p:sldMasterIdLst>
  <p:notesMasterIdLst>
    <p:notesMasterId r:id="rId12"/>
  </p:notesMasterIdLst>
  <p:sldIdLst>
    <p:sldId id="257" r:id="rId4"/>
    <p:sldId id="258" r:id="rId5"/>
    <p:sldId id="275" r:id="rId6"/>
    <p:sldId id="274" r:id="rId7"/>
    <p:sldId id="277" r:id="rId8"/>
    <p:sldId id="278" r:id="rId9"/>
    <p:sldId id="276" r:id="rId10"/>
    <p:sldId id="27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2"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varScale="1">
        <p:scale>
          <a:sx n="83" d="100"/>
          <a:sy n="83" d="100"/>
        </p:scale>
        <p:origin x="1459" y="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E1D920-98FB-4786-A780-31F60827A83D}" type="datetimeFigureOut">
              <a:rPr lang="en-US" smtClean="0"/>
              <a:t>6/21/2021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49F7AA-3056-4190-968B-10213C88F9F7}" type="slidenum">
              <a:rPr lang="en-US" smtClean="0"/>
              <a:t>‹#›</a:t>
            </a:fld>
            <a:endParaRPr lang="en-US" dirty="0"/>
          </a:p>
        </p:txBody>
      </p:sp>
    </p:spTree>
    <p:extLst>
      <p:ext uri="{BB962C8B-B14F-4D97-AF65-F5344CB8AC3E}">
        <p14:creationId xmlns:p14="http://schemas.microsoft.com/office/powerpoint/2010/main" val="3279198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2"/>
        <p:cNvGrpSpPr/>
        <p:nvPr/>
      </p:nvGrpSpPr>
      <p:grpSpPr>
        <a:xfrm>
          <a:off x="0" y="0"/>
          <a:ext cx="0" cy="0"/>
          <a:chOff x="0" y="0"/>
          <a:chExt cx="0" cy="0"/>
        </a:xfrm>
      </p:grpSpPr>
      <p:sp>
        <p:nvSpPr>
          <p:cNvPr id="1853" name="Google Shape;1853;g4c6f126ef7_0_2:notes"/>
          <p:cNvSpPr>
            <a:spLocks noGrp="1" noRot="1" noChangeAspect="1"/>
          </p:cNvSpPr>
          <p:nvPr>
            <p:ph type="sldImg" idx="2"/>
          </p:nvPr>
        </p:nvSpPr>
        <p:spPr>
          <a:xfrm>
            <a:off x="6235700" y="731838"/>
            <a:ext cx="48783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4" name="Google Shape;1854;g4c6f126ef7_0_2: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1222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219"/>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687"/>
            </a:lvl1pPr>
            <a:lvl2pPr marL="321457" indent="0" algn="ctr">
              <a:buNone/>
              <a:defRPr sz="1406"/>
            </a:lvl2pPr>
            <a:lvl3pPr marL="642915" indent="0" algn="ctr">
              <a:buNone/>
              <a:defRPr sz="1266"/>
            </a:lvl3pPr>
            <a:lvl4pPr marL="964372" indent="0" algn="ctr">
              <a:buNone/>
              <a:defRPr sz="1125"/>
            </a:lvl4pPr>
            <a:lvl5pPr marL="1285829" indent="0" algn="ctr">
              <a:buNone/>
              <a:defRPr sz="1125"/>
            </a:lvl5pPr>
            <a:lvl6pPr marL="1607287" indent="0" algn="ctr">
              <a:buNone/>
              <a:defRPr sz="1125"/>
            </a:lvl6pPr>
            <a:lvl7pPr marL="1928744" indent="0" algn="ctr">
              <a:buNone/>
              <a:defRPr sz="1125"/>
            </a:lvl7pPr>
            <a:lvl8pPr marL="2250201" indent="0" algn="ctr">
              <a:buNone/>
              <a:defRPr sz="1125"/>
            </a:lvl8pPr>
            <a:lvl9pPr marL="2571659" indent="0" algn="ctr">
              <a:buNone/>
              <a:defRPr sz="1125"/>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BC8D060-6CA0-4B62-B1C3-D8A3BDD4DA48}"/>
              </a:ext>
            </a:extLst>
          </p:cNvPr>
          <p:cNvSpPr>
            <a:spLocks noGrp="1"/>
          </p:cNvSpPr>
          <p:nvPr>
            <p:ph type="dt" sz="half" idx="10"/>
          </p:nvPr>
        </p:nvSpPr>
        <p:spPr/>
        <p:txBody>
          <a:bodyPr/>
          <a:lstStyle>
            <a:lvl1pPr>
              <a:defRPr/>
            </a:lvl1pPr>
          </a:lstStyle>
          <a:p>
            <a:pPr>
              <a:defRPr/>
            </a:pPr>
            <a:fld id="{335B00C5-F5E6-40DD-A42A-CD8D5FB26874}" type="datetimeFigureOut">
              <a:rPr lang="en-GB">
                <a:solidFill>
                  <a:prstClr val="black">
                    <a:tint val="75000"/>
                  </a:prstClr>
                </a:solidFill>
              </a:rPr>
              <a:pPr>
                <a:defRPr/>
              </a:pPr>
              <a:t>21/06/2021</a:t>
            </a:fld>
            <a:endParaRPr lang="en-GB" dirty="0">
              <a:solidFill>
                <a:prstClr val="black">
                  <a:tint val="75000"/>
                </a:prstClr>
              </a:solidFill>
            </a:endParaRPr>
          </a:p>
        </p:txBody>
      </p:sp>
      <p:sp>
        <p:nvSpPr>
          <p:cNvPr id="5" name="Footer Placeholder 4">
            <a:extLst>
              <a:ext uri="{FF2B5EF4-FFF2-40B4-BE49-F238E27FC236}">
                <a16:creationId xmlns:a16="http://schemas.microsoft.com/office/drawing/2014/main" id="{2E702464-3BB2-4B9E-88F5-1380B0287DB8}"/>
              </a:ext>
            </a:extLst>
          </p:cNvPr>
          <p:cNvSpPr>
            <a:spLocks noGrp="1"/>
          </p:cNvSpPr>
          <p:nvPr>
            <p:ph type="ftr" sz="quarter" idx="11"/>
          </p:nvPr>
        </p:nvSpPr>
        <p:spPr/>
        <p:txBody>
          <a:bodyPr/>
          <a:lstStyle>
            <a:lvl1pPr>
              <a:defRPr/>
            </a:lvl1pPr>
          </a:lstStyle>
          <a:p>
            <a:pPr>
              <a:defRPr/>
            </a:pPr>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29016989-6875-4678-B298-059CD693DA0C}"/>
              </a:ext>
            </a:extLst>
          </p:cNvPr>
          <p:cNvSpPr>
            <a:spLocks noGrp="1"/>
          </p:cNvSpPr>
          <p:nvPr>
            <p:ph type="sldNum" sz="quarter" idx="12"/>
          </p:nvPr>
        </p:nvSpPr>
        <p:spPr/>
        <p:txBody>
          <a:bodyPr/>
          <a:lstStyle>
            <a:lvl1pPr>
              <a:defRPr/>
            </a:lvl1pPr>
          </a:lstStyle>
          <a:p>
            <a:fld id="{AE3BDFCC-83DD-4D74-B5CD-123AFC28CA7E}" type="slidenum">
              <a:rPr lang="en-GB" altLang="en-US"/>
              <a:pPr/>
              <a:t>‹#›</a:t>
            </a:fld>
            <a:endParaRPr lang="en-GB" altLang="en-US" dirty="0"/>
          </a:p>
        </p:txBody>
      </p:sp>
    </p:spTree>
    <p:extLst>
      <p:ext uri="{BB962C8B-B14F-4D97-AF65-F5344CB8AC3E}">
        <p14:creationId xmlns:p14="http://schemas.microsoft.com/office/powerpoint/2010/main" val="1379658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71987A-90D1-4305-899D-0D89D2991574}"/>
              </a:ext>
            </a:extLst>
          </p:cNvPr>
          <p:cNvSpPr>
            <a:spLocks noGrp="1"/>
          </p:cNvSpPr>
          <p:nvPr>
            <p:ph type="dt" sz="half" idx="10"/>
          </p:nvPr>
        </p:nvSpPr>
        <p:spPr/>
        <p:txBody>
          <a:bodyPr/>
          <a:lstStyle>
            <a:lvl1pPr>
              <a:defRPr/>
            </a:lvl1pPr>
          </a:lstStyle>
          <a:p>
            <a:pPr>
              <a:defRPr/>
            </a:pPr>
            <a:fld id="{9E185608-EA7C-44A9-B2BC-3C62782BD13A}" type="datetimeFigureOut">
              <a:rPr lang="en-GB">
                <a:solidFill>
                  <a:prstClr val="black">
                    <a:tint val="75000"/>
                  </a:prstClr>
                </a:solidFill>
              </a:rPr>
              <a:pPr>
                <a:defRPr/>
              </a:pPr>
              <a:t>21/06/2021</a:t>
            </a:fld>
            <a:endParaRPr lang="en-GB" dirty="0">
              <a:solidFill>
                <a:prstClr val="black">
                  <a:tint val="75000"/>
                </a:prstClr>
              </a:solidFill>
            </a:endParaRPr>
          </a:p>
        </p:txBody>
      </p:sp>
      <p:sp>
        <p:nvSpPr>
          <p:cNvPr id="5" name="Footer Placeholder 4">
            <a:extLst>
              <a:ext uri="{FF2B5EF4-FFF2-40B4-BE49-F238E27FC236}">
                <a16:creationId xmlns:a16="http://schemas.microsoft.com/office/drawing/2014/main" id="{7C67B9F1-23D2-4E8B-91CE-7A7BC2321BEB}"/>
              </a:ext>
            </a:extLst>
          </p:cNvPr>
          <p:cNvSpPr>
            <a:spLocks noGrp="1"/>
          </p:cNvSpPr>
          <p:nvPr>
            <p:ph type="ftr" sz="quarter" idx="11"/>
          </p:nvPr>
        </p:nvSpPr>
        <p:spPr/>
        <p:txBody>
          <a:bodyPr/>
          <a:lstStyle>
            <a:lvl1pPr>
              <a:defRPr/>
            </a:lvl1pPr>
          </a:lstStyle>
          <a:p>
            <a:pPr>
              <a:defRPr/>
            </a:pPr>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F7CFDD28-C5C8-41F0-AA8C-1C81706A3532}"/>
              </a:ext>
            </a:extLst>
          </p:cNvPr>
          <p:cNvSpPr>
            <a:spLocks noGrp="1"/>
          </p:cNvSpPr>
          <p:nvPr>
            <p:ph type="sldNum" sz="quarter" idx="12"/>
          </p:nvPr>
        </p:nvSpPr>
        <p:spPr/>
        <p:txBody>
          <a:bodyPr/>
          <a:lstStyle>
            <a:lvl1pPr>
              <a:defRPr/>
            </a:lvl1pPr>
          </a:lstStyle>
          <a:p>
            <a:fld id="{9913DB31-DEFE-4C3C-8E61-AF0AD6012395}" type="slidenum">
              <a:rPr lang="en-GB" altLang="en-US"/>
              <a:pPr/>
              <a:t>‹#›</a:t>
            </a:fld>
            <a:endParaRPr lang="en-GB" altLang="en-US" dirty="0"/>
          </a:p>
        </p:txBody>
      </p:sp>
    </p:spTree>
    <p:extLst>
      <p:ext uri="{BB962C8B-B14F-4D97-AF65-F5344CB8AC3E}">
        <p14:creationId xmlns:p14="http://schemas.microsoft.com/office/powerpoint/2010/main" val="2847469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246DC6-5ED3-4EFA-A660-DD298CD6B9B2}"/>
              </a:ext>
            </a:extLst>
          </p:cNvPr>
          <p:cNvSpPr>
            <a:spLocks noGrp="1"/>
          </p:cNvSpPr>
          <p:nvPr>
            <p:ph type="dt" sz="half" idx="10"/>
          </p:nvPr>
        </p:nvSpPr>
        <p:spPr/>
        <p:txBody>
          <a:bodyPr/>
          <a:lstStyle>
            <a:lvl1pPr>
              <a:defRPr/>
            </a:lvl1pPr>
          </a:lstStyle>
          <a:p>
            <a:pPr>
              <a:defRPr/>
            </a:pPr>
            <a:fld id="{65C9411A-0F55-4FDA-BBEE-7D7EA4707B34}" type="datetimeFigureOut">
              <a:rPr lang="en-GB">
                <a:solidFill>
                  <a:prstClr val="black">
                    <a:tint val="75000"/>
                  </a:prstClr>
                </a:solidFill>
              </a:rPr>
              <a:pPr>
                <a:defRPr/>
              </a:pPr>
              <a:t>21/06/2021</a:t>
            </a:fld>
            <a:endParaRPr lang="en-GB" dirty="0">
              <a:solidFill>
                <a:prstClr val="black">
                  <a:tint val="75000"/>
                </a:prstClr>
              </a:solidFill>
            </a:endParaRPr>
          </a:p>
        </p:txBody>
      </p:sp>
      <p:sp>
        <p:nvSpPr>
          <p:cNvPr id="5" name="Footer Placeholder 4">
            <a:extLst>
              <a:ext uri="{FF2B5EF4-FFF2-40B4-BE49-F238E27FC236}">
                <a16:creationId xmlns:a16="http://schemas.microsoft.com/office/drawing/2014/main" id="{5964BF56-9FF9-45EC-8DD3-1A0BA35B159C}"/>
              </a:ext>
            </a:extLst>
          </p:cNvPr>
          <p:cNvSpPr>
            <a:spLocks noGrp="1"/>
          </p:cNvSpPr>
          <p:nvPr>
            <p:ph type="ftr" sz="quarter" idx="11"/>
          </p:nvPr>
        </p:nvSpPr>
        <p:spPr/>
        <p:txBody>
          <a:bodyPr/>
          <a:lstStyle>
            <a:lvl1pPr>
              <a:defRPr/>
            </a:lvl1pPr>
          </a:lstStyle>
          <a:p>
            <a:pPr>
              <a:defRPr/>
            </a:pPr>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A212E07C-2FD6-4A4B-B802-9139AE6767D1}"/>
              </a:ext>
            </a:extLst>
          </p:cNvPr>
          <p:cNvSpPr>
            <a:spLocks noGrp="1"/>
          </p:cNvSpPr>
          <p:nvPr>
            <p:ph type="sldNum" sz="quarter" idx="12"/>
          </p:nvPr>
        </p:nvSpPr>
        <p:spPr/>
        <p:txBody>
          <a:bodyPr/>
          <a:lstStyle>
            <a:lvl1pPr>
              <a:defRPr/>
            </a:lvl1pPr>
          </a:lstStyle>
          <a:p>
            <a:fld id="{E11F12C4-5384-44F0-A900-E9D54AFD4AE6}" type="slidenum">
              <a:rPr lang="en-GB" altLang="en-US"/>
              <a:pPr/>
              <a:t>‹#›</a:t>
            </a:fld>
            <a:endParaRPr lang="en-GB" altLang="en-US" dirty="0"/>
          </a:p>
        </p:txBody>
      </p:sp>
    </p:spTree>
    <p:extLst>
      <p:ext uri="{BB962C8B-B14F-4D97-AF65-F5344CB8AC3E}">
        <p14:creationId xmlns:p14="http://schemas.microsoft.com/office/powerpoint/2010/main" val="1771752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TLE DESIGN 1 ">
  <p:cSld name="TITTLE DESIGN 1 ">
    <p:bg>
      <p:bgPr>
        <a:solidFill>
          <a:srgbClr val="FFC39F"/>
        </a:solidFill>
        <a:effectLst/>
      </p:bgPr>
    </p:bg>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408637" y="623969"/>
            <a:ext cx="85458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2200"/>
              <a:buNone/>
              <a:defRPr sz="2933" i="0"/>
            </a:lvl1pPr>
            <a:lvl2pPr lvl="1" algn="ctr" rtl="0">
              <a:spcBef>
                <a:spcPts val="0"/>
              </a:spcBef>
              <a:spcAft>
                <a:spcPts val="0"/>
              </a:spcAft>
              <a:buSzPts val="3300"/>
              <a:buNone/>
              <a:defRPr sz="4400"/>
            </a:lvl2pPr>
            <a:lvl3pPr lvl="2" algn="ctr" rtl="0">
              <a:spcBef>
                <a:spcPts val="0"/>
              </a:spcBef>
              <a:spcAft>
                <a:spcPts val="0"/>
              </a:spcAft>
              <a:buSzPts val="3300"/>
              <a:buNone/>
              <a:defRPr sz="4400"/>
            </a:lvl3pPr>
            <a:lvl4pPr lvl="3" algn="ctr" rtl="0">
              <a:spcBef>
                <a:spcPts val="0"/>
              </a:spcBef>
              <a:spcAft>
                <a:spcPts val="0"/>
              </a:spcAft>
              <a:buSzPts val="3300"/>
              <a:buNone/>
              <a:defRPr sz="4400"/>
            </a:lvl4pPr>
            <a:lvl5pPr lvl="4" algn="ctr" rtl="0">
              <a:spcBef>
                <a:spcPts val="0"/>
              </a:spcBef>
              <a:spcAft>
                <a:spcPts val="0"/>
              </a:spcAft>
              <a:buSzPts val="3300"/>
              <a:buNone/>
              <a:defRPr sz="4400"/>
            </a:lvl5pPr>
            <a:lvl6pPr lvl="5" algn="ctr" rtl="0">
              <a:spcBef>
                <a:spcPts val="0"/>
              </a:spcBef>
              <a:spcAft>
                <a:spcPts val="0"/>
              </a:spcAft>
              <a:buSzPts val="3300"/>
              <a:buNone/>
              <a:defRPr sz="4400"/>
            </a:lvl6pPr>
            <a:lvl7pPr lvl="6" algn="ctr" rtl="0">
              <a:spcBef>
                <a:spcPts val="0"/>
              </a:spcBef>
              <a:spcAft>
                <a:spcPts val="0"/>
              </a:spcAft>
              <a:buSzPts val="3300"/>
              <a:buNone/>
              <a:defRPr sz="4400"/>
            </a:lvl7pPr>
            <a:lvl8pPr lvl="7" algn="ctr" rtl="0">
              <a:spcBef>
                <a:spcPts val="0"/>
              </a:spcBef>
              <a:spcAft>
                <a:spcPts val="0"/>
              </a:spcAft>
              <a:buSzPts val="3300"/>
              <a:buNone/>
              <a:defRPr sz="4400"/>
            </a:lvl8pPr>
            <a:lvl9pPr lvl="8" algn="ctr" rtl="0">
              <a:spcBef>
                <a:spcPts val="0"/>
              </a:spcBef>
              <a:spcAft>
                <a:spcPts val="0"/>
              </a:spcAft>
              <a:buSzPts val="3300"/>
              <a:buNone/>
              <a:defRPr sz="4400"/>
            </a:lvl9pPr>
          </a:lstStyle>
          <a:p>
            <a:endParaRPr/>
          </a:p>
        </p:txBody>
      </p:sp>
    </p:spTree>
    <p:extLst>
      <p:ext uri="{BB962C8B-B14F-4D97-AF65-F5344CB8AC3E}">
        <p14:creationId xmlns:p14="http://schemas.microsoft.com/office/powerpoint/2010/main" val="465384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57200" y="2709072"/>
            <a:ext cx="8229600" cy="960107"/>
          </a:xfrm>
        </p:spPr>
        <p:txBody>
          <a:bodyPr anchor="b">
            <a:noAutofit/>
          </a:bodyPr>
          <a:lstStyle>
            <a:lvl1pPr algn="ctr">
              <a:defRPr sz="5334" kern="0" spc="1333" baseline="0"/>
            </a:lvl1pPr>
          </a:lstStyle>
          <a:p>
            <a:r>
              <a:rPr kumimoji="1" lang="en-US" altLang="ja-JP" dirty="0"/>
              <a:t>TITLE</a:t>
            </a:r>
            <a:endParaRPr kumimoji="1" lang="ja-JP" altLang="en-US" dirty="0"/>
          </a:p>
        </p:txBody>
      </p:sp>
      <p:sp>
        <p:nvSpPr>
          <p:cNvPr id="6" name="テキスト プレースホルダー 5"/>
          <p:cNvSpPr>
            <a:spLocks noGrp="1"/>
          </p:cNvSpPr>
          <p:nvPr>
            <p:ph type="body" sz="quarter" idx="12" hasCustomPrompt="1"/>
          </p:nvPr>
        </p:nvSpPr>
        <p:spPr>
          <a:xfrm>
            <a:off x="485421" y="3573165"/>
            <a:ext cx="8173158" cy="383894"/>
          </a:xfrm>
        </p:spPr>
        <p:txBody>
          <a:bodyPr>
            <a:noAutofit/>
          </a:bodyPr>
          <a:lstStyle>
            <a:lvl1pPr algn="ctr">
              <a:spcBef>
                <a:spcPts val="0"/>
              </a:spcBef>
              <a:defRPr sz="1867" spc="667" baseline="0">
                <a:solidFill>
                  <a:schemeClr val="tx1"/>
                </a:solidFill>
              </a:defRPr>
            </a:lvl1pPr>
          </a:lstStyle>
          <a:p>
            <a:pPr lvl="0"/>
            <a:r>
              <a:rPr kumimoji="1" lang="en-US" altLang="ja-JP" dirty="0"/>
              <a:t>DESCRIPTION GOES HERE</a:t>
            </a:r>
            <a:endParaRPr kumimoji="1" lang="ja-JP" altLang="en-US" dirty="0"/>
          </a:p>
        </p:txBody>
      </p:sp>
      <p:sp>
        <p:nvSpPr>
          <p:cNvPr id="7" name="テキスト プレースホルダー 5"/>
          <p:cNvSpPr>
            <a:spLocks noGrp="1"/>
          </p:cNvSpPr>
          <p:nvPr>
            <p:ph type="body" sz="quarter" idx="13" hasCustomPrompt="1"/>
          </p:nvPr>
        </p:nvSpPr>
        <p:spPr>
          <a:xfrm>
            <a:off x="485421" y="6309320"/>
            <a:ext cx="8173158" cy="383894"/>
          </a:xfrm>
        </p:spPr>
        <p:txBody>
          <a:bodyPr/>
          <a:lstStyle>
            <a:lvl1pPr algn="ctr">
              <a:spcBef>
                <a:spcPts val="0"/>
              </a:spcBef>
              <a:defRPr baseline="0">
                <a:solidFill>
                  <a:schemeClr val="tx1"/>
                </a:solidFill>
              </a:defRPr>
            </a:lvl1pPr>
          </a:lstStyle>
          <a:p>
            <a:pPr lvl="0"/>
            <a:r>
              <a:rPr kumimoji="1" lang="en-US" altLang="ja-JP" dirty="0"/>
              <a:t>Author</a:t>
            </a:r>
            <a:endParaRPr kumimoji="1" lang="ja-JP" altLang="en-US" dirty="0"/>
          </a:p>
        </p:txBody>
      </p:sp>
      <p:cxnSp>
        <p:nvCxnSpPr>
          <p:cNvPr id="9" name="直線コネクタ 8"/>
          <p:cNvCxnSpPr/>
          <p:nvPr/>
        </p:nvCxnSpPr>
        <p:spPr>
          <a:xfrm flipV="1">
            <a:off x="4406989" y="1508787"/>
            <a:ext cx="330816" cy="672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4406989" y="1748815"/>
            <a:ext cx="330816" cy="672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flipV="1">
            <a:off x="4406989" y="1988843"/>
            <a:ext cx="330816" cy="6720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554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after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6" decel="100000" fill="hold" nodeType="withEffect">
                                  <p:stCondLst>
                                    <p:cond delay="25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par>
                          <p:cTn id="17" fill="hold">
                            <p:stCondLst>
                              <p:cond delay="750"/>
                            </p:stCondLst>
                            <p:childTnLst>
                              <p:par>
                                <p:cTn id="18" presetID="2" presetClass="entr" presetSubtype="8" decel="100000" fill="hold" grpId="0" nodeType="afterEffect">
                                  <p:stCondLst>
                                    <p:cond delay="250"/>
                                  </p:stCondLst>
                                  <p:iterate type="lt">
                                    <p:tmPct val="10000"/>
                                  </p:iterate>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0-#ppt_w/2"/>
                                          </p:val>
                                        </p:tav>
                                        <p:tav tm="100000">
                                          <p:val>
                                            <p:strVal val="#ppt_x"/>
                                          </p:val>
                                        </p:tav>
                                      </p:tavLst>
                                    </p:anim>
                                    <p:anim calcmode="lin" valueType="num">
                                      <p:cBhvr additive="base">
                                        <p:cTn id="21" dur="500" fill="hold"/>
                                        <p:tgtEl>
                                          <p:spTgt spid="2"/>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250"/>
                                  </p:stCondLst>
                                  <p:iterate type="lt">
                                    <p:tmPct val="10000"/>
                                  </p:iterate>
                                  <p:childTnLst>
                                    <p:set>
                                      <p:cBhvr>
                                        <p:cTn id="23" dur="1" fill="hold">
                                          <p:stCondLst>
                                            <p:cond delay="0"/>
                                          </p:stCondLst>
                                        </p:cTn>
                                        <p:tgtEl>
                                          <p:spTgt spid="6">
                                            <p:txEl>
                                              <p:pRg st="0" end="0"/>
                                            </p:txEl>
                                          </p:spTgt>
                                        </p:tgtEl>
                                        <p:attrNameLst>
                                          <p:attrName>style.visibility</p:attrName>
                                        </p:attrNameLst>
                                      </p:cBhvr>
                                      <p:to>
                                        <p:strVal val="visible"/>
                                      </p:to>
                                    </p:set>
                                    <p:anim calcmode="lin" valueType="num">
                                      <p:cBhvr additive="base">
                                        <p:cTn id="24"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2400"/>
                            </p:stCondLst>
                            <p:childTnLst>
                              <p:par>
                                <p:cTn id="27" presetID="10" presetClass="entr" presetSubtype="0" fill="hold" grpId="0"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fade">
                                      <p:cBhvr>
                                        <p:cTn id="2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 presetClass="entr" presetSubtype="2" decel="100000" fill="hold" nodeType="withEffect">
                  <p:stCondLst>
                    <p:cond delay="250"/>
                  </p:stCondLst>
                  <p:iterate type="lt">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57200" y="2709072"/>
            <a:ext cx="8229600" cy="960107"/>
          </a:xfrm>
        </p:spPr>
        <p:txBody>
          <a:bodyPr anchor="b">
            <a:noAutofit/>
          </a:bodyPr>
          <a:lstStyle>
            <a:lvl1pPr algn="ctr">
              <a:defRPr sz="5334" kern="0" spc="1333" baseline="0"/>
            </a:lvl1pPr>
          </a:lstStyle>
          <a:p>
            <a:r>
              <a:rPr kumimoji="1" lang="en-US" altLang="ja-JP" dirty="0"/>
              <a:t>TITLE</a:t>
            </a:r>
            <a:endParaRPr kumimoji="1" lang="ja-JP" altLang="en-US" dirty="0"/>
          </a:p>
        </p:txBody>
      </p:sp>
      <p:sp>
        <p:nvSpPr>
          <p:cNvPr id="6" name="テキスト プレースホルダー 5"/>
          <p:cNvSpPr>
            <a:spLocks noGrp="1"/>
          </p:cNvSpPr>
          <p:nvPr>
            <p:ph type="body" sz="quarter" idx="12" hasCustomPrompt="1"/>
          </p:nvPr>
        </p:nvSpPr>
        <p:spPr>
          <a:xfrm>
            <a:off x="485421" y="3573165"/>
            <a:ext cx="8173158" cy="383894"/>
          </a:xfrm>
        </p:spPr>
        <p:txBody>
          <a:bodyPr>
            <a:noAutofit/>
          </a:bodyPr>
          <a:lstStyle>
            <a:lvl1pPr algn="ctr">
              <a:spcBef>
                <a:spcPts val="0"/>
              </a:spcBef>
              <a:defRPr sz="1867" spc="667" baseline="0">
                <a:solidFill>
                  <a:schemeClr val="tx1"/>
                </a:solidFill>
              </a:defRPr>
            </a:lvl1pPr>
          </a:lstStyle>
          <a:p>
            <a:pPr lvl="0"/>
            <a:r>
              <a:rPr kumimoji="1" lang="en-US" altLang="ja-JP" dirty="0"/>
              <a:t>DESCRIPTION GOES HERE</a:t>
            </a:r>
            <a:endParaRPr kumimoji="1" lang="ja-JP" altLang="en-US" dirty="0"/>
          </a:p>
        </p:txBody>
      </p:sp>
      <p:sp>
        <p:nvSpPr>
          <p:cNvPr id="7" name="テキスト プレースホルダー 5"/>
          <p:cNvSpPr>
            <a:spLocks noGrp="1"/>
          </p:cNvSpPr>
          <p:nvPr>
            <p:ph type="body" sz="quarter" idx="13" hasCustomPrompt="1"/>
          </p:nvPr>
        </p:nvSpPr>
        <p:spPr>
          <a:xfrm>
            <a:off x="485421" y="5445224"/>
            <a:ext cx="8173158" cy="1247990"/>
          </a:xfrm>
        </p:spPr>
        <p:txBody>
          <a:bodyPr anchor="b"/>
          <a:lstStyle>
            <a:lvl1pPr algn="ctr">
              <a:spcBef>
                <a:spcPts val="0"/>
              </a:spcBef>
              <a:defRPr baseline="0">
                <a:solidFill>
                  <a:schemeClr val="tx1"/>
                </a:solidFill>
              </a:defRPr>
            </a:lvl1pPr>
          </a:lstStyle>
          <a:p>
            <a:pPr lvl="0"/>
            <a:r>
              <a:rPr kumimoji="1" lang="en-US" altLang="ja-JP" dirty="0"/>
              <a:t>Info</a:t>
            </a:r>
            <a:endParaRPr kumimoji="1" lang="ja-JP" altLang="en-US" dirty="0"/>
          </a:p>
        </p:txBody>
      </p:sp>
      <p:cxnSp>
        <p:nvCxnSpPr>
          <p:cNvPr id="12" name="直線コネクタ 11"/>
          <p:cNvCxnSpPr/>
          <p:nvPr userDrawn="1"/>
        </p:nvCxnSpPr>
        <p:spPr>
          <a:xfrm flipV="1">
            <a:off x="4406989" y="1508787"/>
            <a:ext cx="330816" cy="672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userDrawn="1"/>
        </p:nvCxnSpPr>
        <p:spPr>
          <a:xfrm flipV="1">
            <a:off x="4406989" y="1748815"/>
            <a:ext cx="330816" cy="672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userDrawn="1"/>
        </p:nvCxnSpPr>
        <p:spPr>
          <a:xfrm flipV="1">
            <a:off x="4406989" y="1988843"/>
            <a:ext cx="330816" cy="6720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18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afterEffect">
                                  <p:stCondLst>
                                    <p:cond delay="25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2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6" decel="100000" fill="hold" nodeType="withEffect">
                                  <p:stCondLst>
                                    <p:cond delay="25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par>
                          <p:cTn id="17" fill="hold">
                            <p:stCondLst>
                              <p:cond delay="750"/>
                            </p:stCondLst>
                            <p:childTnLst>
                              <p:par>
                                <p:cTn id="18" presetID="2" presetClass="entr" presetSubtype="8" decel="100000" fill="hold" grpId="0" nodeType="afterEffect">
                                  <p:stCondLst>
                                    <p:cond delay="250"/>
                                  </p:stCondLst>
                                  <p:iterate type="lt">
                                    <p:tmPct val="10000"/>
                                  </p:iterate>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0-#ppt_w/2"/>
                                          </p:val>
                                        </p:tav>
                                        <p:tav tm="100000">
                                          <p:val>
                                            <p:strVal val="#ppt_x"/>
                                          </p:val>
                                        </p:tav>
                                      </p:tavLst>
                                    </p:anim>
                                    <p:anim calcmode="lin" valueType="num">
                                      <p:cBhvr additive="base">
                                        <p:cTn id="21" dur="500" fill="hold"/>
                                        <p:tgtEl>
                                          <p:spTgt spid="2"/>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250"/>
                                  </p:stCondLst>
                                  <p:iterate type="lt">
                                    <p:tmPct val="10000"/>
                                  </p:iterate>
                                  <p:childTnLst>
                                    <p:set>
                                      <p:cBhvr>
                                        <p:cTn id="23" dur="1" fill="hold">
                                          <p:stCondLst>
                                            <p:cond delay="0"/>
                                          </p:stCondLst>
                                        </p:cTn>
                                        <p:tgtEl>
                                          <p:spTgt spid="6">
                                            <p:txEl>
                                              <p:pRg st="0" end="0"/>
                                            </p:txEl>
                                          </p:spTgt>
                                        </p:tgtEl>
                                        <p:attrNameLst>
                                          <p:attrName>style.visibility</p:attrName>
                                        </p:attrNameLst>
                                      </p:cBhvr>
                                      <p:to>
                                        <p:strVal val="visible"/>
                                      </p:to>
                                    </p:set>
                                    <p:anim calcmode="lin" valueType="num">
                                      <p:cBhvr additive="base">
                                        <p:cTn id="24"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2400"/>
                            </p:stCondLst>
                            <p:childTnLst>
                              <p:par>
                                <p:cTn id="27" presetID="10" presetClass="entr" presetSubtype="0" fill="hold" grpId="0"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fade">
                                      <p:cBhvr>
                                        <p:cTn id="2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 presetClass="entr" presetSubtype="2" decel="100000" fill="hold" nodeType="withEffect">
                  <p:stCondLst>
                    <p:cond delay="250"/>
                  </p:stCondLst>
                  <p:iterate type="lt">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タイトル 1"/>
          <p:cNvSpPr>
            <a:spLocks noGrp="1"/>
          </p:cNvSpPr>
          <p:nvPr>
            <p:ph type="title" hasCustomPrompt="1"/>
          </p:nvPr>
        </p:nvSpPr>
        <p:spPr>
          <a:xfrm>
            <a:off x="539204" y="5157196"/>
            <a:ext cx="6779327" cy="960107"/>
          </a:xfrm>
        </p:spPr>
        <p:txBody>
          <a:bodyPr anchor="b">
            <a:noAutofit/>
          </a:bodyPr>
          <a:lstStyle>
            <a:lvl1pPr algn="l">
              <a:defRPr sz="4800" kern="0" spc="1333" baseline="0"/>
            </a:lvl1pPr>
          </a:lstStyle>
          <a:p>
            <a:r>
              <a:rPr kumimoji="1" lang="en-US" altLang="ja-JP" dirty="0"/>
              <a:t>SECTION TITLE</a:t>
            </a:r>
            <a:endParaRPr kumimoji="1" lang="ja-JP" altLang="en-US" dirty="0"/>
          </a:p>
        </p:txBody>
      </p:sp>
      <p:sp>
        <p:nvSpPr>
          <p:cNvPr id="4" name="テキスト プレースホルダー 5"/>
          <p:cNvSpPr>
            <a:spLocks noGrp="1"/>
          </p:cNvSpPr>
          <p:nvPr>
            <p:ph type="body" sz="quarter" idx="12" hasCustomPrompt="1"/>
          </p:nvPr>
        </p:nvSpPr>
        <p:spPr>
          <a:xfrm>
            <a:off x="539202" y="5973135"/>
            <a:ext cx="6732832" cy="383894"/>
          </a:xfrm>
        </p:spPr>
        <p:txBody>
          <a:bodyPr>
            <a:noAutofit/>
          </a:bodyPr>
          <a:lstStyle>
            <a:lvl1pPr algn="l">
              <a:spcBef>
                <a:spcPts val="0"/>
              </a:spcBef>
              <a:defRPr sz="1867" spc="200" baseline="0">
                <a:solidFill>
                  <a:schemeClr val="tx1"/>
                </a:solidFill>
              </a:defRPr>
            </a:lvl1pPr>
          </a:lstStyle>
          <a:p>
            <a:pPr lvl="0"/>
            <a:r>
              <a:rPr kumimoji="1" lang="en-US" altLang="ja-JP" dirty="0"/>
              <a:t>Description Goes Here</a:t>
            </a:r>
            <a:endParaRPr kumimoji="1" lang="ja-JP" altLang="en-US" dirty="0"/>
          </a:p>
        </p:txBody>
      </p:sp>
      <p:grpSp>
        <p:nvGrpSpPr>
          <p:cNvPr id="5" name="グループ化 4"/>
          <p:cNvGrpSpPr/>
          <p:nvPr userDrawn="1"/>
        </p:nvGrpSpPr>
        <p:grpSpPr>
          <a:xfrm>
            <a:off x="336364" y="4495464"/>
            <a:ext cx="330816" cy="1152128"/>
            <a:chOff x="4012746" y="1615108"/>
            <a:chExt cx="661574" cy="1728192"/>
          </a:xfrm>
        </p:grpSpPr>
        <p:cxnSp>
          <p:nvCxnSpPr>
            <p:cNvPr id="6" name="直線コネクタ 5"/>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2325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iterate type="wd">
                                    <p:tmPct val="10000"/>
                                  </p:iterate>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1+#ppt_w/2"/>
                          </p:val>
                        </p:tav>
                        <p:tav tm="100000">
                          <p:val>
                            <p:strVal val="#ppt_x"/>
                          </p:val>
                        </p:tav>
                      </p:tavLst>
                    </p:anim>
                    <p:anim calcmode="lin" valueType="num">
                      <p:cBhvr additive="base">
                        <p:cTn dur="500" fill="hold"/>
                        <p:tgtEl>
                          <p:spTgt spid="4"/>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istory">
    <p:spTree>
      <p:nvGrpSpPr>
        <p:cNvPr id="1" name=""/>
        <p:cNvGrpSpPr/>
        <p:nvPr/>
      </p:nvGrpSpPr>
      <p:grpSpPr>
        <a:xfrm>
          <a:off x="0" y="0"/>
          <a:ext cx="0" cy="0"/>
          <a:chOff x="0" y="0"/>
          <a:chExt cx="0" cy="0"/>
        </a:xfrm>
      </p:grpSpPr>
      <p:sp>
        <p:nvSpPr>
          <p:cNvPr id="3" name="タイトル 1"/>
          <p:cNvSpPr>
            <a:spLocks noGrp="1"/>
          </p:cNvSpPr>
          <p:nvPr>
            <p:ph type="title" hasCustomPrompt="1"/>
          </p:nvPr>
        </p:nvSpPr>
        <p:spPr>
          <a:xfrm>
            <a:off x="539203" y="740705"/>
            <a:ext cx="3096613" cy="1344149"/>
          </a:xfrm>
          <a:prstGeom prst="rect">
            <a:avLst/>
          </a:prstGeom>
        </p:spPr>
        <p:txBody>
          <a:bodyPr anchor="ctr"/>
          <a:lstStyle>
            <a:lvl1pPr algn="l">
              <a:defRPr sz="4800" spc="400" baseline="0"/>
            </a:lvl1pPr>
          </a:lstStyle>
          <a:p>
            <a:r>
              <a:rPr kumimoji="1" lang="en-US" altLang="ja-JP" dirty="0"/>
              <a:t>HISTORY</a:t>
            </a:r>
            <a:endParaRPr kumimoji="1" lang="ja-JP" altLang="en-US" dirty="0"/>
          </a:p>
        </p:txBody>
      </p:sp>
      <p:grpSp>
        <p:nvGrpSpPr>
          <p:cNvPr id="4" name="グループ化 3"/>
          <p:cNvGrpSpPr/>
          <p:nvPr userDrawn="1"/>
        </p:nvGrpSpPr>
        <p:grpSpPr>
          <a:xfrm>
            <a:off x="287152" y="308653"/>
            <a:ext cx="330816" cy="1152128"/>
            <a:chOff x="4012746" y="1615108"/>
            <a:chExt cx="661574" cy="1728192"/>
          </a:xfrm>
        </p:grpSpPr>
        <p:cxnSp>
          <p:nvCxnSpPr>
            <p:cNvPr id="5" name="直線コネクタ 4"/>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線コネクタ 8"/>
          <p:cNvCxnSpPr/>
          <p:nvPr userDrawn="1"/>
        </p:nvCxnSpPr>
        <p:spPr>
          <a:xfrm>
            <a:off x="4572397"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4446373" y="812712"/>
            <a:ext cx="252050" cy="3360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sp>
        <p:nvSpPr>
          <p:cNvPr id="13" name="テキスト プレースホルダー 6"/>
          <p:cNvSpPr>
            <a:spLocks noGrp="1"/>
          </p:cNvSpPr>
          <p:nvPr>
            <p:ph type="body" sz="quarter" idx="14" hasCustomPrompt="1"/>
          </p:nvPr>
        </p:nvSpPr>
        <p:spPr>
          <a:xfrm>
            <a:off x="4752037" y="548680"/>
            <a:ext cx="2088413" cy="864096"/>
          </a:xfrm>
        </p:spPr>
        <p:txBody>
          <a:bodyPr anchor="ctr">
            <a:noAutofit/>
          </a:bodyPr>
          <a:lstStyle>
            <a:lvl1pPr algn="l">
              <a:lnSpc>
                <a:spcPct val="100000"/>
              </a:lnSpc>
              <a:spcBef>
                <a:spcPts val="0"/>
              </a:spcBef>
              <a:defRPr sz="5334" baseline="0">
                <a:solidFill>
                  <a:schemeClr val="tx1">
                    <a:alpha val="90000"/>
                  </a:schemeClr>
                </a:solidFill>
              </a:defRPr>
            </a:lvl1pPr>
          </a:lstStyle>
          <a:p>
            <a:pPr lvl="0"/>
            <a:r>
              <a:rPr kumimoji="1" lang="en-US" altLang="ja-JP" dirty="0"/>
              <a:t>9999</a:t>
            </a:r>
          </a:p>
        </p:txBody>
      </p:sp>
      <p:sp>
        <p:nvSpPr>
          <p:cNvPr id="14" name="テキスト プレースホルダー 6"/>
          <p:cNvSpPr>
            <a:spLocks noGrp="1"/>
          </p:cNvSpPr>
          <p:nvPr>
            <p:ph type="body" sz="quarter" idx="15" hasCustomPrompt="1"/>
          </p:nvPr>
        </p:nvSpPr>
        <p:spPr>
          <a:xfrm>
            <a:off x="4752035" y="1268760"/>
            <a:ext cx="4140819" cy="1104123"/>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6" name="円/楕円 15"/>
          <p:cNvSpPr/>
          <p:nvPr userDrawn="1"/>
        </p:nvSpPr>
        <p:spPr>
          <a:xfrm>
            <a:off x="4446373" y="2876942"/>
            <a:ext cx="252050" cy="3360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sp>
        <p:nvSpPr>
          <p:cNvPr id="17" name="テキスト プレースホルダー 6"/>
          <p:cNvSpPr>
            <a:spLocks noGrp="1"/>
          </p:cNvSpPr>
          <p:nvPr>
            <p:ph type="body" sz="quarter" idx="16" hasCustomPrompt="1"/>
          </p:nvPr>
        </p:nvSpPr>
        <p:spPr>
          <a:xfrm>
            <a:off x="2294805" y="2612909"/>
            <a:ext cx="2088413" cy="864096"/>
          </a:xfrm>
        </p:spPr>
        <p:txBody>
          <a:bodyPr anchor="ctr">
            <a:noAutofit/>
          </a:bodyPr>
          <a:lstStyle>
            <a:lvl1pPr algn="r">
              <a:lnSpc>
                <a:spcPct val="100000"/>
              </a:lnSpc>
              <a:spcBef>
                <a:spcPts val="0"/>
              </a:spcBef>
              <a:defRPr sz="5334" baseline="0">
                <a:solidFill>
                  <a:schemeClr val="tx1">
                    <a:alpha val="90000"/>
                  </a:schemeClr>
                </a:solidFill>
              </a:defRPr>
            </a:lvl1pPr>
          </a:lstStyle>
          <a:p>
            <a:pPr lvl="0"/>
            <a:r>
              <a:rPr kumimoji="1" lang="en-US" altLang="ja-JP" dirty="0"/>
              <a:t>9999</a:t>
            </a:r>
          </a:p>
        </p:txBody>
      </p:sp>
      <p:sp>
        <p:nvSpPr>
          <p:cNvPr id="18" name="テキスト プレースホルダー 6"/>
          <p:cNvSpPr>
            <a:spLocks noGrp="1"/>
          </p:cNvSpPr>
          <p:nvPr>
            <p:ph type="body" sz="quarter" idx="17" hasCustomPrompt="1"/>
          </p:nvPr>
        </p:nvSpPr>
        <p:spPr>
          <a:xfrm>
            <a:off x="251146" y="3332989"/>
            <a:ext cx="4140819" cy="1104123"/>
          </a:xfrm>
        </p:spPr>
        <p:txBody>
          <a:bodyPr>
            <a:noAutofit/>
          </a:bodyPr>
          <a:lstStyle>
            <a:lvl1pPr algn="r">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9" name="円/楕円 18"/>
          <p:cNvSpPr/>
          <p:nvPr userDrawn="1"/>
        </p:nvSpPr>
        <p:spPr>
          <a:xfrm>
            <a:off x="4446373" y="4893166"/>
            <a:ext cx="252050" cy="3360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sp>
        <p:nvSpPr>
          <p:cNvPr id="20" name="テキスト プレースホルダー 6"/>
          <p:cNvSpPr>
            <a:spLocks noGrp="1"/>
          </p:cNvSpPr>
          <p:nvPr>
            <p:ph type="body" sz="quarter" idx="18" hasCustomPrompt="1"/>
          </p:nvPr>
        </p:nvSpPr>
        <p:spPr>
          <a:xfrm>
            <a:off x="4752037" y="4629133"/>
            <a:ext cx="2088413" cy="864096"/>
          </a:xfrm>
        </p:spPr>
        <p:txBody>
          <a:bodyPr anchor="ctr">
            <a:noAutofit/>
          </a:bodyPr>
          <a:lstStyle>
            <a:lvl1pPr algn="l">
              <a:lnSpc>
                <a:spcPct val="100000"/>
              </a:lnSpc>
              <a:spcBef>
                <a:spcPts val="0"/>
              </a:spcBef>
              <a:defRPr sz="5334" baseline="0">
                <a:solidFill>
                  <a:schemeClr val="tx1">
                    <a:alpha val="90000"/>
                  </a:schemeClr>
                </a:solidFill>
              </a:defRPr>
            </a:lvl1pPr>
          </a:lstStyle>
          <a:p>
            <a:pPr lvl="0"/>
            <a:r>
              <a:rPr kumimoji="1" lang="en-US" altLang="ja-JP" dirty="0"/>
              <a:t>9999</a:t>
            </a:r>
          </a:p>
        </p:txBody>
      </p:sp>
      <p:sp>
        <p:nvSpPr>
          <p:cNvPr id="21" name="テキスト プレースホルダー 6"/>
          <p:cNvSpPr>
            <a:spLocks noGrp="1"/>
          </p:cNvSpPr>
          <p:nvPr>
            <p:ph type="body" sz="quarter" idx="19" hasCustomPrompt="1"/>
          </p:nvPr>
        </p:nvSpPr>
        <p:spPr>
          <a:xfrm>
            <a:off x="4752035" y="5349216"/>
            <a:ext cx="4140819" cy="1104123"/>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161805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300"/>
                            </p:stCondLst>
                            <p:childTnLst>
                              <p:par>
                                <p:cTn id="14" presetID="22" presetClass="entr" presetSubtype="1"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par>
                          <p:cTn id="17" fill="hold">
                            <p:stCondLst>
                              <p:cond delay="1800"/>
                            </p:stCondLst>
                            <p:childTnLst>
                              <p:par>
                                <p:cTn id="18" presetID="2" presetClass="entr" presetSubtype="1" decel="10000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0"/>
                                  </p:stCondLst>
                                  <p:iterate type="lt">
                                    <p:tmPct val="10000"/>
                                  </p:iterate>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2450"/>
                            </p:stCondLst>
                            <p:childTnLst>
                              <p:par>
                                <p:cTn id="27" presetID="10" presetClass="entr" presetSubtype="0" fill="hold" grpId="0" nodeType="after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animEffect transition="in" filter="fade">
                                      <p:cBhvr>
                                        <p:cTn id="29" dur="500"/>
                                        <p:tgtEl>
                                          <p:spTgt spid="14">
                                            <p:txEl>
                                              <p:pRg st="0" end="0"/>
                                            </p:txEl>
                                          </p:spTgt>
                                        </p:tgtEl>
                                      </p:cBhvr>
                                    </p:animEffect>
                                  </p:childTnLst>
                                </p:cTn>
                              </p:par>
                            </p:childTnLst>
                          </p:cTn>
                        </p:par>
                        <p:par>
                          <p:cTn id="30" fill="hold">
                            <p:stCondLst>
                              <p:cond delay="2950"/>
                            </p:stCondLst>
                            <p:childTnLst>
                              <p:par>
                                <p:cTn id="31" presetID="2" presetClass="entr" presetSubtype="1" decel="100000"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0-#ppt_h/2"/>
                                          </p:val>
                                        </p:tav>
                                        <p:tav tm="100000">
                                          <p:val>
                                            <p:strVal val="#ppt_y"/>
                                          </p:val>
                                        </p:tav>
                                      </p:tavLst>
                                    </p:anim>
                                  </p:childTnLst>
                                </p:cTn>
                              </p:par>
                              <p:par>
                                <p:cTn id="35" presetID="2" presetClass="entr" presetSubtype="8" decel="100000" fill="hold" grpId="0" nodeType="withEffect">
                                  <p:stCondLst>
                                    <p:cond delay="0"/>
                                  </p:stCondLst>
                                  <p:iterate type="lt">
                                    <p:tmPct val="10000"/>
                                  </p:iterate>
                                  <p:childTnLst>
                                    <p:set>
                                      <p:cBhvr>
                                        <p:cTn id="36" dur="1" fill="hold">
                                          <p:stCondLst>
                                            <p:cond delay="0"/>
                                          </p:stCondLst>
                                        </p:cTn>
                                        <p:tgtEl>
                                          <p:spTgt spid="17">
                                            <p:txEl>
                                              <p:pRg st="0" end="0"/>
                                            </p:txEl>
                                          </p:spTgt>
                                        </p:tgtEl>
                                        <p:attrNameLst>
                                          <p:attrName>style.visibility</p:attrName>
                                        </p:attrNameLst>
                                      </p:cBhvr>
                                      <p:to>
                                        <p:strVal val="visible"/>
                                      </p:to>
                                    </p:set>
                                    <p:anim calcmode="lin" valueType="num">
                                      <p:cBhvr additive="base">
                                        <p:cTn id="37"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3600"/>
                            </p:stCondLst>
                            <p:childTnLst>
                              <p:par>
                                <p:cTn id="40" presetID="10" presetClass="entr" presetSubtype="0" fill="hold" grpId="0" nodeType="afterEffect">
                                  <p:stCondLst>
                                    <p:cond delay="0"/>
                                  </p:stCondLst>
                                  <p:childTnLst>
                                    <p:set>
                                      <p:cBhvr>
                                        <p:cTn id="41" dur="1" fill="hold">
                                          <p:stCondLst>
                                            <p:cond delay="0"/>
                                          </p:stCondLst>
                                        </p:cTn>
                                        <p:tgtEl>
                                          <p:spTgt spid="18">
                                            <p:txEl>
                                              <p:pRg st="0" end="0"/>
                                            </p:txEl>
                                          </p:spTgt>
                                        </p:tgtEl>
                                        <p:attrNameLst>
                                          <p:attrName>style.visibility</p:attrName>
                                        </p:attrNameLst>
                                      </p:cBhvr>
                                      <p:to>
                                        <p:strVal val="visible"/>
                                      </p:to>
                                    </p:set>
                                    <p:animEffect transition="in" filter="fade">
                                      <p:cBhvr>
                                        <p:cTn id="42" dur="500"/>
                                        <p:tgtEl>
                                          <p:spTgt spid="18">
                                            <p:txEl>
                                              <p:pRg st="0" end="0"/>
                                            </p:txEl>
                                          </p:spTgt>
                                        </p:tgtEl>
                                      </p:cBhvr>
                                    </p:animEffect>
                                  </p:childTnLst>
                                </p:cTn>
                              </p:par>
                            </p:childTnLst>
                          </p:cTn>
                        </p:par>
                        <p:par>
                          <p:cTn id="43" fill="hold">
                            <p:stCondLst>
                              <p:cond delay="4100"/>
                            </p:stCondLst>
                            <p:childTnLst>
                              <p:par>
                                <p:cTn id="44" presetID="2" presetClass="entr" presetSubtype="1" decel="100000"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additive="base">
                                        <p:cTn id="46" dur="500" fill="hold"/>
                                        <p:tgtEl>
                                          <p:spTgt spid="19"/>
                                        </p:tgtEl>
                                        <p:attrNameLst>
                                          <p:attrName>ppt_x</p:attrName>
                                        </p:attrNameLst>
                                      </p:cBhvr>
                                      <p:tavLst>
                                        <p:tav tm="0">
                                          <p:val>
                                            <p:strVal val="#ppt_x"/>
                                          </p:val>
                                        </p:tav>
                                        <p:tav tm="100000">
                                          <p:val>
                                            <p:strVal val="#ppt_x"/>
                                          </p:val>
                                        </p:tav>
                                      </p:tavLst>
                                    </p:anim>
                                    <p:anim calcmode="lin" valueType="num">
                                      <p:cBhvr additive="base">
                                        <p:cTn id="47" dur="500" fill="hold"/>
                                        <p:tgtEl>
                                          <p:spTgt spid="19"/>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0"/>
                                  </p:stCondLst>
                                  <p:iterate type="lt">
                                    <p:tmPct val="10000"/>
                                  </p:iterate>
                                  <p:childTnLst>
                                    <p:set>
                                      <p:cBhvr>
                                        <p:cTn id="49" dur="1" fill="hold">
                                          <p:stCondLst>
                                            <p:cond delay="0"/>
                                          </p:stCondLst>
                                        </p:cTn>
                                        <p:tgtEl>
                                          <p:spTgt spid="20">
                                            <p:txEl>
                                              <p:pRg st="0" end="0"/>
                                            </p:txEl>
                                          </p:spTgt>
                                        </p:tgtEl>
                                        <p:attrNameLst>
                                          <p:attrName>style.visibility</p:attrName>
                                        </p:attrNameLst>
                                      </p:cBhvr>
                                      <p:to>
                                        <p:strVal val="visible"/>
                                      </p:to>
                                    </p:set>
                                    <p:anim calcmode="lin" valueType="num">
                                      <p:cBhvr additive="base">
                                        <p:cTn id="50"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4750"/>
                            </p:stCondLst>
                            <p:childTnLst>
                              <p:par>
                                <p:cTn id="53" presetID="10" presetClass="entr" presetSubtype="0" fill="hold" grpId="0" nodeType="afterEffect">
                                  <p:stCondLst>
                                    <p:cond delay="0"/>
                                  </p:stCondLst>
                                  <p:childTnLst>
                                    <p:set>
                                      <p:cBhvr>
                                        <p:cTn id="54" dur="1" fill="hold">
                                          <p:stCondLst>
                                            <p:cond delay="0"/>
                                          </p:stCondLst>
                                        </p:cTn>
                                        <p:tgtEl>
                                          <p:spTgt spid="21">
                                            <p:txEl>
                                              <p:pRg st="0" end="0"/>
                                            </p:txEl>
                                          </p:spTgt>
                                        </p:tgtEl>
                                        <p:attrNameLst>
                                          <p:attrName>style.visibility</p:attrName>
                                        </p:attrNameLst>
                                      </p:cBhvr>
                                      <p:to>
                                        <p:strVal val="visible"/>
                                      </p:to>
                                    </p:set>
                                    <p:animEffect transition="in" filter="fade">
                                      <p:cBhvr>
                                        <p:cTn id="55"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3"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6" grpId="0" animBg="1"/>
      <p:bldP spid="17" grpId="0" build="p">
        <p:tmplLst>
          <p:tmpl lvl="1">
            <p:tnLst>
              <p:par>
                <p:cTn presetID="2" presetClass="entr" presetSubtype="8" decel="100000" fill="hold" nodeType="withEffect">
                  <p:stCondLst>
                    <p:cond delay="0"/>
                  </p:stCondLst>
                  <p:iterate type="lt">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istory 2">
    <p:spTree>
      <p:nvGrpSpPr>
        <p:cNvPr id="1" name=""/>
        <p:cNvGrpSpPr/>
        <p:nvPr/>
      </p:nvGrpSpPr>
      <p:grpSpPr>
        <a:xfrm>
          <a:off x="0" y="0"/>
          <a:ext cx="0" cy="0"/>
          <a:chOff x="0" y="0"/>
          <a:chExt cx="0" cy="0"/>
        </a:xfrm>
      </p:grpSpPr>
      <p:cxnSp>
        <p:nvCxnSpPr>
          <p:cNvPr id="9" name="直線コネクタ 8"/>
          <p:cNvCxnSpPr/>
          <p:nvPr userDrawn="1"/>
        </p:nvCxnSpPr>
        <p:spPr>
          <a:xfrm>
            <a:off x="4572397"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円/楕円 15"/>
          <p:cNvSpPr/>
          <p:nvPr userDrawn="1"/>
        </p:nvSpPr>
        <p:spPr>
          <a:xfrm>
            <a:off x="4446373" y="812712"/>
            <a:ext cx="252050" cy="3360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sp>
        <p:nvSpPr>
          <p:cNvPr id="17" name="テキスト プレースホルダー 6"/>
          <p:cNvSpPr>
            <a:spLocks noGrp="1"/>
          </p:cNvSpPr>
          <p:nvPr>
            <p:ph type="body" sz="quarter" idx="16" hasCustomPrompt="1"/>
          </p:nvPr>
        </p:nvSpPr>
        <p:spPr>
          <a:xfrm>
            <a:off x="2294805" y="548680"/>
            <a:ext cx="2088413" cy="864096"/>
          </a:xfrm>
        </p:spPr>
        <p:txBody>
          <a:bodyPr anchor="ctr">
            <a:noAutofit/>
          </a:bodyPr>
          <a:lstStyle>
            <a:lvl1pPr algn="r">
              <a:lnSpc>
                <a:spcPct val="100000"/>
              </a:lnSpc>
              <a:spcBef>
                <a:spcPts val="0"/>
              </a:spcBef>
              <a:defRPr sz="5334" baseline="0">
                <a:solidFill>
                  <a:schemeClr val="tx1">
                    <a:alpha val="90000"/>
                  </a:schemeClr>
                </a:solidFill>
              </a:defRPr>
            </a:lvl1pPr>
          </a:lstStyle>
          <a:p>
            <a:pPr lvl="0"/>
            <a:r>
              <a:rPr kumimoji="1" lang="en-US" altLang="ja-JP" dirty="0"/>
              <a:t>9999</a:t>
            </a:r>
          </a:p>
        </p:txBody>
      </p:sp>
      <p:sp>
        <p:nvSpPr>
          <p:cNvPr id="18" name="テキスト プレースホルダー 6"/>
          <p:cNvSpPr>
            <a:spLocks noGrp="1"/>
          </p:cNvSpPr>
          <p:nvPr>
            <p:ph type="body" sz="quarter" idx="17" hasCustomPrompt="1"/>
          </p:nvPr>
        </p:nvSpPr>
        <p:spPr>
          <a:xfrm>
            <a:off x="251146" y="1268760"/>
            <a:ext cx="4140819" cy="1104123"/>
          </a:xfrm>
        </p:spPr>
        <p:txBody>
          <a:bodyPr>
            <a:noAutofit/>
          </a:bodyPr>
          <a:lstStyle>
            <a:lvl1pPr algn="r">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9" name="円/楕円 18"/>
          <p:cNvSpPr/>
          <p:nvPr userDrawn="1"/>
        </p:nvSpPr>
        <p:spPr>
          <a:xfrm>
            <a:off x="4446373" y="2828937"/>
            <a:ext cx="252050" cy="3360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sp>
        <p:nvSpPr>
          <p:cNvPr id="20" name="テキスト プレースホルダー 6"/>
          <p:cNvSpPr>
            <a:spLocks noGrp="1"/>
          </p:cNvSpPr>
          <p:nvPr>
            <p:ph type="body" sz="quarter" idx="18" hasCustomPrompt="1"/>
          </p:nvPr>
        </p:nvSpPr>
        <p:spPr>
          <a:xfrm>
            <a:off x="4752037" y="2564904"/>
            <a:ext cx="2088413" cy="864096"/>
          </a:xfrm>
        </p:spPr>
        <p:txBody>
          <a:bodyPr anchor="ctr">
            <a:noAutofit/>
          </a:bodyPr>
          <a:lstStyle>
            <a:lvl1pPr algn="l">
              <a:lnSpc>
                <a:spcPct val="100000"/>
              </a:lnSpc>
              <a:spcBef>
                <a:spcPts val="0"/>
              </a:spcBef>
              <a:defRPr sz="5334" baseline="0">
                <a:solidFill>
                  <a:schemeClr val="tx1">
                    <a:alpha val="90000"/>
                  </a:schemeClr>
                </a:solidFill>
              </a:defRPr>
            </a:lvl1pPr>
          </a:lstStyle>
          <a:p>
            <a:pPr lvl="0"/>
            <a:r>
              <a:rPr kumimoji="1" lang="en-US" altLang="ja-JP" dirty="0"/>
              <a:t>9999</a:t>
            </a:r>
          </a:p>
        </p:txBody>
      </p:sp>
      <p:sp>
        <p:nvSpPr>
          <p:cNvPr id="21" name="テキスト プレースホルダー 6"/>
          <p:cNvSpPr>
            <a:spLocks noGrp="1"/>
          </p:cNvSpPr>
          <p:nvPr>
            <p:ph type="body" sz="quarter" idx="19" hasCustomPrompt="1"/>
          </p:nvPr>
        </p:nvSpPr>
        <p:spPr>
          <a:xfrm>
            <a:off x="4752035" y="3284987"/>
            <a:ext cx="4140819" cy="1104123"/>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22" name="円/楕円 21"/>
          <p:cNvSpPr/>
          <p:nvPr userDrawn="1"/>
        </p:nvSpPr>
        <p:spPr>
          <a:xfrm>
            <a:off x="4446373" y="4893166"/>
            <a:ext cx="252050" cy="3360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sp>
        <p:nvSpPr>
          <p:cNvPr id="23" name="テキスト プレースホルダー 6"/>
          <p:cNvSpPr>
            <a:spLocks noGrp="1"/>
          </p:cNvSpPr>
          <p:nvPr>
            <p:ph type="body" sz="quarter" idx="20" hasCustomPrompt="1"/>
          </p:nvPr>
        </p:nvSpPr>
        <p:spPr>
          <a:xfrm>
            <a:off x="2294805" y="4629133"/>
            <a:ext cx="2088413" cy="864096"/>
          </a:xfrm>
        </p:spPr>
        <p:txBody>
          <a:bodyPr anchor="ctr">
            <a:noAutofit/>
          </a:bodyPr>
          <a:lstStyle>
            <a:lvl1pPr algn="r">
              <a:lnSpc>
                <a:spcPct val="100000"/>
              </a:lnSpc>
              <a:spcBef>
                <a:spcPts val="0"/>
              </a:spcBef>
              <a:defRPr sz="5334" baseline="0">
                <a:solidFill>
                  <a:schemeClr val="tx1">
                    <a:alpha val="90000"/>
                  </a:schemeClr>
                </a:solidFill>
              </a:defRPr>
            </a:lvl1pPr>
          </a:lstStyle>
          <a:p>
            <a:pPr lvl="0"/>
            <a:r>
              <a:rPr kumimoji="1" lang="en-US" altLang="ja-JP" dirty="0"/>
              <a:t>9999</a:t>
            </a:r>
          </a:p>
        </p:txBody>
      </p:sp>
      <p:sp>
        <p:nvSpPr>
          <p:cNvPr id="24" name="テキスト プレースホルダー 6"/>
          <p:cNvSpPr>
            <a:spLocks noGrp="1"/>
          </p:cNvSpPr>
          <p:nvPr>
            <p:ph type="body" sz="quarter" idx="21" hasCustomPrompt="1"/>
          </p:nvPr>
        </p:nvSpPr>
        <p:spPr>
          <a:xfrm>
            <a:off x="251146" y="5349216"/>
            <a:ext cx="4140819" cy="1104123"/>
          </a:xfrm>
        </p:spPr>
        <p:txBody>
          <a:bodyPr>
            <a:noAutofit/>
          </a:bodyPr>
          <a:lstStyle>
            <a:lvl1pPr algn="r">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18756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iterate type="lt">
                                    <p:tmPct val="10000"/>
                                  </p:iterate>
                                  <p:childTnLst>
                                    <p:set>
                                      <p:cBhvr>
                                        <p:cTn id="14" dur="1" fill="hold">
                                          <p:stCondLst>
                                            <p:cond delay="0"/>
                                          </p:stCondLst>
                                        </p:cTn>
                                        <p:tgtEl>
                                          <p:spTgt spid="17">
                                            <p:txEl>
                                              <p:pRg st="0" end="0"/>
                                            </p:txEl>
                                          </p:spTgt>
                                        </p:tgtEl>
                                        <p:attrNameLst>
                                          <p:attrName>style.visibility</p:attrName>
                                        </p:attrNameLst>
                                      </p:cBhvr>
                                      <p:to>
                                        <p:strVal val="visible"/>
                                      </p:to>
                                    </p:set>
                                    <p:anim calcmode="lin" valueType="num">
                                      <p:cBhvr additive="base">
                                        <p:cTn id="15"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150"/>
                            </p:stCondLst>
                            <p:childTnLst>
                              <p:par>
                                <p:cTn id="18" presetID="10" presetClass="entr" presetSubtype="0" fill="hold" grpId="0" nodeType="after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childTnLst>
                          </p:cTn>
                        </p:par>
                        <p:par>
                          <p:cTn id="21" fill="hold">
                            <p:stCondLst>
                              <p:cond delay="1650"/>
                            </p:stCondLst>
                            <p:childTnLst>
                              <p:par>
                                <p:cTn id="22" presetID="2" presetClass="entr" presetSubtype="1" decel="10000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par>
                                <p:cTn id="26" presetID="2" presetClass="entr" presetSubtype="2" decel="100000" fill="hold" grpId="0" nodeType="withEffect">
                                  <p:stCondLst>
                                    <p:cond delay="0"/>
                                  </p:stCondLst>
                                  <p:iterate type="lt">
                                    <p:tmPct val="10000"/>
                                  </p:iterate>
                                  <p:childTnLst>
                                    <p:set>
                                      <p:cBhvr>
                                        <p:cTn id="27" dur="1" fill="hold">
                                          <p:stCondLst>
                                            <p:cond delay="0"/>
                                          </p:stCondLst>
                                        </p:cTn>
                                        <p:tgtEl>
                                          <p:spTgt spid="20">
                                            <p:txEl>
                                              <p:pRg st="0" end="0"/>
                                            </p:txEl>
                                          </p:spTgt>
                                        </p:tgtEl>
                                        <p:attrNameLst>
                                          <p:attrName>style.visibility</p:attrName>
                                        </p:attrNameLst>
                                      </p:cBhvr>
                                      <p:to>
                                        <p:strVal val="visible"/>
                                      </p:to>
                                    </p:set>
                                    <p:anim calcmode="lin" valueType="num">
                                      <p:cBhvr additive="base">
                                        <p:cTn id="28"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300"/>
                            </p:stCondLst>
                            <p:childTnLst>
                              <p:par>
                                <p:cTn id="31" presetID="10" presetClass="entr" presetSubtype="0" fill="hold" grpId="0" nodeType="afterEffect">
                                  <p:stCondLst>
                                    <p:cond delay="0"/>
                                  </p:stCondLst>
                                  <p:childTnLst>
                                    <p:set>
                                      <p:cBhvr>
                                        <p:cTn id="32" dur="1" fill="hold">
                                          <p:stCondLst>
                                            <p:cond delay="0"/>
                                          </p:stCondLst>
                                        </p:cTn>
                                        <p:tgtEl>
                                          <p:spTgt spid="21">
                                            <p:txEl>
                                              <p:pRg st="0" end="0"/>
                                            </p:txEl>
                                          </p:spTgt>
                                        </p:tgtEl>
                                        <p:attrNameLst>
                                          <p:attrName>style.visibility</p:attrName>
                                        </p:attrNameLst>
                                      </p:cBhvr>
                                      <p:to>
                                        <p:strVal val="visible"/>
                                      </p:to>
                                    </p:set>
                                    <p:animEffect transition="in" filter="fade">
                                      <p:cBhvr>
                                        <p:cTn id="33" dur="500"/>
                                        <p:tgtEl>
                                          <p:spTgt spid="21">
                                            <p:txEl>
                                              <p:pRg st="0" end="0"/>
                                            </p:txEl>
                                          </p:spTgt>
                                        </p:tgtEl>
                                      </p:cBhvr>
                                    </p:animEffect>
                                  </p:childTnLst>
                                </p:cTn>
                              </p:par>
                            </p:childTnLst>
                          </p:cTn>
                        </p:par>
                        <p:par>
                          <p:cTn id="34" fill="hold">
                            <p:stCondLst>
                              <p:cond delay="2800"/>
                            </p:stCondLst>
                            <p:childTnLst>
                              <p:par>
                                <p:cTn id="35" presetID="2" presetClass="entr" presetSubtype="1" decel="100000"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0-#ppt_h/2"/>
                                          </p:val>
                                        </p:tav>
                                        <p:tav tm="100000">
                                          <p:val>
                                            <p:strVal val="#ppt_y"/>
                                          </p:val>
                                        </p:tav>
                                      </p:tavLst>
                                    </p:anim>
                                  </p:childTnLst>
                                </p:cTn>
                              </p:par>
                              <p:par>
                                <p:cTn id="39" presetID="2" presetClass="entr" presetSubtype="8" decel="100000" fill="hold" grpId="0" nodeType="withEffect">
                                  <p:stCondLst>
                                    <p:cond delay="0"/>
                                  </p:stCondLst>
                                  <p:iterate type="lt">
                                    <p:tmPct val="10000"/>
                                  </p:iterate>
                                  <p:childTnLst>
                                    <p:set>
                                      <p:cBhvr>
                                        <p:cTn id="40" dur="1" fill="hold">
                                          <p:stCondLst>
                                            <p:cond delay="0"/>
                                          </p:stCondLst>
                                        </p:cTn>
                                        <p:tgtEl>
                                          <p:spTgt spid="23">
                                            <p:txEl>
                                              <p:pRg st="0" end="0"/>
                                            </p:txEl>
                                          </p:spTgt>
                                        </p:tgtEl>
                                        <p:attrNameLst>
                                          <p:attrName>style.visibility</p:attrName>
                                        </p:attrNameLst>
                                      </p:cBhvr>
                                      <p:to>
                                        <p:strVal val="visible"/>
                                      </p:to>
                                    </p:set>
                                    <p:anim calcmode="lin" valueType="num">
                                      <p:cBhvr additive="base">
                                        <p:cTn id="41"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43" fill="hold">
                            <p:stCondLst>
                              <p:cond delay="3450"/>
                            </p:stCondLst>
                            <p:childTnLst>
                              <p:par>
                                <p:cTn id="44" presetID="10" presetClass="entr" presetSubtype="0" fill="hold" grpId="0" nodeType="afterEffect">
                                  <p:stCondLst>
                                    <p:cond delay="0"/>
                                  </p:stCondLst>
                                  <p:childTnLst>
                                    <p:set>
                                      <p:cBhvr>
                                        <p:cTn id="45" dur="1" fill="hold">
                                          <p:stCondLst>
                                            <p:cond delay="0"/>
                                          </p:stCondLst>
                                        </p:cTn>
                                        <p:tgtEl>
                                          <p:spTgt spid="24">
                                            <p:txEl>
                                              <p:pRg st="0" end="0"/>
                                            </p:txEl>
                                          </p:spTgt>
                                        </p:tgtEl>
                                        <p:attrNameLst>
                                          <p:attrName>style.visibility</p:attrName>
                                        </p:attrNameLst>
                                      </p:cBhvr>
                                      <p:to>
                                        <p:strVal val="visible"/>
                                      </p:to>
                                    </p:set>
                                    <p:animEffect transition="in" filter="fade">
                                      <p:cBhvr>
                                        <p:cTn id="46"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build="p">
        <p:tmplLst>
          <p:tmpl lvl="1">
            <p:tnLst>
              <p:par>
                <p:cTn presetID="2" presetClass="entr" presetSubtype="8" decel="100000" fill="hold" nodeType="withEffect">
                  <p:stCondLst>
                    <p:cond delay="0"/>
                  </p:stCondLst>
                  <p:iterate type="lt">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animBg="1"/>
      <p:bldP spid="23" grpId="0" build="p">
        <p:tmplLst>
          <p:tmpl lvl="1">
            <p:tnLst>
              <p:par>
                <p:cTn presetID="2" presetClass="entr" presetSubtype="8" decel="100000" fill="hold" nodeType="with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0-#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rotfolio">
    <p:spTree>
      <p:nvGrpSpPr>
        <p:cNvPr id="1" name=""/>
        <p:cNvGrpSpPr/>
        <p:nvPr/>
      </p:nvGrpSpPr>
      <p:grpSpPr>
        <a:xfrm>
          <a:off x="0" y="0"/>
          <a:ext cx="0" cy="0"/>
          <a:chOff x="0" y="0"/>
          <a:chExt cx="0" cy="0"/>
        </a:xfrm>
      </p:grpSpPr>
      <p:sp>
        <p:nvSpPr>
          <p:cNvPr id="9" name="図プレースホルダー 9"/>
          <p:cNvSpPr>
            <a:spLocks noGrp="1"/>
          </p:cNvSpPr>
          <p:nvPr>
            <p:ph type="pic" sz="quarter" idx="15" hasCustomPrompt="1"/>
          </p:nvPr>
        </p:nvSpPr>
        <p:spPr>
          <a:xfrm>
            <a:off x="71260" y="116830"/>
            <a:ext cx="1944236" cy="2592090"/>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0" name="図プレースホルダー 9"/>
          <p:cNvSpPr>
            <a:spLocks noGrp="1"/>
          </p:cNvSpPr>
          <p:nvPr>
            <p:ph type="pic" sz="quarter" idx="16" hasCustomPrompt="1"/>
          </p:nvPr>
        </p:nvSpPr>
        <p:spPr>
          <a:xfrm>
            <a:off x="2087658" y="116632"/>
            <a:ext cx="4428728" cy="2592090"/>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1" name="図プレースホルダー 9"/>
          <p:cNvSpPr>
            <a:spLocks noGrp="1"/>
          </p:cNvSpPr>
          <p:nvPr>
            <p:ph type="pic" sz="quarter" idx="17" hasCustomPrompt="1"/>
          </p:nvPr>
        </p:nvSpPr>
        <p:spPr>
          <a:xfrm>
            <a:off x="71111" y="2804934"/>
            <a:ext cx="3240641" cy="3936437"/>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2" name="図プレースホルダー 9"/>
          <p:cNvSpPr>
            <a:spLocks noGrp="1"/>
          </p:cNvSpPr>
          <p:nvPr>
            <p:ph type="pic" sz="quarter" idx="18" hasCustomPrompt="1"/>
          </p:nvPr>
        </p:nvSpPr>
        <p:spPr>
          <a:xfrm>
            <a:off x="3383765" y="2804934"/>
            <a:ext cx="1440285" cy="1968219"/>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3" name="図プレースホルダー 9"/>
          <p:cNvSpPr>
            <a:spLocks noGrp="1"/>
          </p:cNvSpPr>
          <p:nvPr>
            <p:ph type="pic" sz="quarter" idx="19" hasCustomPrompt="1"/>
          </p:nvPr>
        </p:nvSpPr>
        <p:spPr>
          <a:xfrm>
            <a:off x="3383766" y="4869160"/>
            <a:ext cx="5689126" cy="1872208"/>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4" name="図プレースホルダー 9"/>
          <p:cNvSpPr>
            <a:spLocks noGrp="1"/>
          </p:cNvSpPr>
          <p:nvPr>
            <p:ph type="pic" sz="quarter" idx="20" hasCustomPrompt="1"/>
          </p:nvPr>
        </p:nvSpPr>
        <p:spPr>
          <a:xfrm>
            <a:off x="6588401" y="116632"/>
            <a:ext cx="2484491" cy="2592090"/>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7" name="テキスト プレースホルダー 6"/>
          <p:cNvSpPr>
            <a:spLocks noGrp="1"/>
          </p:cNvSpPr>
          <p:nvPr>
            <p:ph type="body" sz="quarter" idx="13" hasCustomPrompt="1"/>
          </p:nvPr>
        </p:nvSpPr>
        <p:spPr>
          <a:xfrm>
            <a:off x="4932071" y="2948950"/>
            <a:ext cx="4140819" cy="912101"/>
          </a:xfrm>
        </p:spPr>
        <p:txBody>
          <a:bodyPr anchor="b">
            <a:noAutofit/>
          </a:bodyPr>
          <a:lstStyle>
            <a:lvl1pPr algn="l">
              <a:spcBef>
                <a:spcPts val="0"/>
              </a:spcBef>
              <a:defRPr sz="4800" baseline="0">
                <a:solidFill>
                  <a:schemeClr val="tx1"/>
                </a:solidFill>
              </a:defRPr>
            </a:lvl1pPr>
          </a:lstStyle>
          <a:p>
            <a:pPr lvl="0"/>
            <a:r>
              <a:rPr kumimoji="1" lang="en-US" altLang="ja-JP" dirty="0"/>
              <a:t>Caption Goes Here</a:t>
            </a:r>
            <a:endParaRPr kumimoji="1" lang="ja-JP" altLang="en-US" dirty="0"/>
          </a:p>
        </p:txBody>
      </p:sp>
      <p:sp>
        <p:nvSpPr>
          <p:cNvPr id="18" name="テキスト プレースホルダー 6"/>
          <p:cNvSpPr>
            <a:spLocks noGrp="1"/>
          </p:cNvSpPr>
          <p:nvPr>
            <p:ph type="body" sz="quarter" idx="14" hasCustomPrompt="1"/>
          </p:nvPr>
        </p:nvSpPr>
        <p:spPr>
          <a:xfrm>
            <a:off x="4932071" y="3765037"/>
            <a:ext cx="4140819" cy="864096"/>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59219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2250"/>
                            </p:stCondLst>
                            <p:childTnLst>
                              <p:par>
                                <p:cTn id="17" presetID="10" presetClass="entr" presetSubtype="0" fill="hold" grpId="0" nodeType="afterEffect">
                                  <p:stCondLst>
                                    <p:cond delay="25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3000"/>
                            </p:stCondLst>
                            <p:childTnLst>
                              <p:par>
                                <p:cTn id="21" presetID="10" presetClass="entr" presetSubtype="0" fill="hold" grpId="0" nodeType="afterEffect">
                                  <p:stCondLst>
                                    <p:cond delay="25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3750"/>
                            </p:stCondLst>
                            <p:childTnLst>
                              <p:par>
                                <p:cTn id="25" presetID="10" presetClass="entr" presetSubtype="0" fill="hold" grpId="0" nodeType="afterEffect">
                                  <p:stCondLst>
                                    <p:cond delay="25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4500"/>
                            </p:stCondLst>
                            <p:childTnLst>
                              <p:par>
                                <p:cTn id="29" presetID="10" presetClass="entr" presetSubtype="0" fill="hold" grpId="0" nodeType="afterEffect">
                                  <p:stCondLst>
                                    <p:cond delay="250"/>
                                  </p:stCondLst>
                                  <p:childTnLst>
                                    <p:set>
                                      <p:cBhvr>
                                        <p:cTn id="30" dur="1" fill="hold">
                                          <p:stCondLst>
                                            <p:cond delay="0"/>
                                          </p:stCondLst>
                                        </p:cTn>
                                        <p:tgtEl>
                                          <p:spTgt spid="17">
                                            <p:txEl>
                                              <p:pRg st="0" end="0"/>
                                            </p:txEl>
                                          </p:spTgt>
                                        </p:tgtEl>
                                        <p:attrNameLst>
                                          <p:attrName>style.visibility</p:attrName>
                                        </p:attrNameLst>
                                      </p:cBhvr>
                                      <p:to>
                                        <p:strVal val="visible"/>
                                      </p:to>
                                    </p:set>
                                    <p:animEffect transition="in" filter="fade">
                                      <p:cBhvr>
                                        <p:cTn id="31" dur="500"/>
                                        <p:tgtEl>
                                          <p:spTgt spid="17">
                                            <p:txEl>
                                              <p:pRg st="0" end="0"/>
                                            </p:txEl>
                                          </p:spTgt>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8">
                                            <p:txEl>
                                              <p:pRg st="0" end="0"/>
                                            </p:txEl>
                                          </p:spTgt>
                                        </p:tgtEl>
                                        <p:attrNameLst>
                                          <p:attrName>style.visibility</p:attrName>
                                        </p:attrNameLst>
                                      </p:cBhvr>
                                      <p:to>
                                        <p:strVal val="visible"/>
                                      </p:to>
                                    </p:set>
                                    <p:animEffect transition="in" filter="fade">
                                      <p:cBhvr>
                                        <p:cTn id="34"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7" grpId="0" build="p">
        <p:tmplLst>
          <p:tmpl lvl="1">
            <p:tnLst>
              <p:par>
                <p:cTn presetID="10" presetClass="entr" presetSubtype="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allAtOnce">
        <p:tmplLst>
          <p:tmpl lvl="1">
            <p:tnLst>
              <p:par>
                <p:cTn presetID="10" presetClass="entr" presetSubtype="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539203" y="2752277"/>
            <a:ext cx="3096613" cy="1344149"/>
          </a:xfrm>
          <a:prstGeom prst="rect">
            <a:avLst/>
          </a:prstGeom>
        </p:spPr>
        <p:txBody>
          <a:bodyPr anchor="ctr"/>
          <a:lstStyle>
            <a:lvl1pPr algn="l">
              <a:defRPr sz="4800" spc="400" baseline="0"/>
            </a:lvl1pPr>
          </a:lstStyle>
          <a:p>
            <a:r>
              <a:rPr kumimoji="1" lang="en-US" altLang="ja-JP" dirty="0"/>
              <a:t>TEXT</a:t>
            </a:r>
            <a:endParaRPr kumimoji="1" lang="ja-JP" altLang="en-US" dirty="0"/>
          </a:p>
        </p:txBody>
      </p:sp>
      <p:grpSp>
        <p:nvGrpSpPr>
          <p:cNvPr id="13" name="グループ化 12"/>
          <p:cNvGrpSpPr/>
          <p:nvPr userDrawn="1"/>
        </p:nvGrpSpPr>
        <p:grpSpPr>
          <a:xfrm>
            <a:off x="3419772" y="842085"/>
            <a:ext cx="776134" cy="1152128"/>
            <a:chOff x="7054974" y="1111052"/>
            <a:chExt cx="1552133" cy="1728192"/>
          </a:xfrm>
        </p:grpSpPr>
        <p:sp>
          <p:nvSpPr>
            <p:cNvPr id="5" name="テキスト ボックス 4"/>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1</a:t>
              </a:r>
              <a:endParaRPr kumimoji="1" lang="ja-JP" altLang="en-US" sz="6400" dirty="0">
                <a:solidFill>
                  <a:srgbClr val="FFFFFF">
                    <a:lumMod val="50000"/>
                  </a:srgbClr>
                </a:solidFill>
              </a:endParaRPr>
            </a:p>
          </p:txBody>
        </p:sp>
        <p:cxnSp>
          <p:nvCxnSpPr>
            <p:cNvPr id="8" name="直線コネクタ 7"/>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 name="グループ化 13"/>
          <p:cNvGrpSpPr/>
          <p:nvPr userDrawn="1"/>
        </p:nvGrpSpPr>
        <p:grpSpPr>
          <a:xfrm>
            <a:off x="3419772" y="2234239"/>
            <a:ext cx="776134" cy="1152128"/>
            <a:chOff x="7054974" y="1111052"/>
            <a:chExt cx="1552133" cy="1728192"/>
          </a:xfrm>
        </p:grpSpPr>
        <p:sp>
          <p:nvSpPr>
            <p:cNvPr id="15" name="テキスト ボックス 14"/>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2</a:t>
              </a:r>
              <a:endParaRPr kumimoji="1" lang="ja-JP" altLang="en-US" sz="6400" dirty="0">
                <a:solidFill>
                  <a:srgbClr val="FFFFFF">
                    <a:lumMod val="50000"/>
                  </a:srgbClr>
                </a:solidFill>
              </a:endParaRPr>
            </a:p>
          </p:txBody>
        </p:sp>
        <p:cxnSp>
          <p:nvCxnSpPr>
            <p:cNvPr id="16" name="直線コネクタ 15"/>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グループ化 16"/>
          <p:cNvGrpSpPr/>
          <p:nvPr userDrawn="1"/>
        </p:nvGrpSpPr>
        <p:grpSpPr>
          <a:xfrm>
            <a:off x="3419772" y="3626394"/>
            <a:ext cx="776134" cy="1152128"/>
            <a:chOff x="7054974" y="1111052"/>
            <a:chExt cx="1552133" cy="1728192"/>
          </a:xfrm>
        </p:grpSpPr>
        <p:sp>
          <p:nvSpPr>
            <p:cNvPr id="18" name="テキスト ボックス 17"/>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3</a:t>
              </a:r>
              <a:endParaRPr kumimoji="1" lang="ja-JP" altLang="en-US" sz="6400" dirty="0">
                <a:solidFill>
                  <a:srgbClr val="FFFFFF">
                    <a:lumMod val="50000"/>
                  </a:srgbClr>
                </a:solidFill>
              </a:endParaRPr>
            </a:p>
          </p:txBody>
        </p:sp>
        <p:cxnSp>
          <p:nvCxnSpPr>
            <p:cNvPr id="19" name="直線コネクタ 18"/>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0" name="グループ化 19"/>
          <p:cNvGrpSpPr/>
          <p:nvPr userDrawn="1"/>
        </p:nvGrpSpPr>
        <p:grpSpPr>
          <a:xfrm>
            <a:off x="3419772" y="5018549"/>
            <a:ext cx="776134" cy="1152128"/>
            <a:chOff x="7054974" y="1111052"/>
            <a:chExt cx="1552133" cy="1728192"/>
          </a:xfrm>
        </p:grpSpPr>
        <p:sp>
          <p:nvSpPr>
            <p:cNvPr id="21" name="テキスト ボックス 20"/>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4</a:t>
              </a:r>
              <a:endParaRPr kumimoji="1" lang="ja-JP" altLang="en-US" sz="6400" dirty="0">
                <a:solidFill>
                  <a:srgbClr val="FFFFFF">
                    <a:lumMod val="50000"/>
                  </a:srgbClr>
                </a:solidFill>
              </a:endParaRPr>
            </a:p>
          </p:txBody>
        </p:sp>
        <p:cxnSp>
          <p:nvCxnSpPr>
            <p:cNvPr id="22" name="直線コネクタ 21"/>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テキスト プレースホルダー 6"/>
          <p:cNvSpPr>
            <a:spLocks noGrp="1"/>
          </p:cNvSpPr>
          <p:nvPr>
            <p:ph type="body" sz="quarter" idx="13" hasCustomPrompt="1"/>
          </p:nvPr>
        </p:nvSpPr>
        <p:spPr>
          <a:xfrm>
            <a:off x="4283944" y="784055"/>
            <a:ext cx="4284848"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4" name="テキスト プレースホルダー 6"/>
          <p:cNvSpPr>
            <a:spLocks noGrp="1"/>
          </p:cNvSpPr>
          <p:nvPr>
            <p:ph type="body" sz="quarter" idx="14" hasCustomPrompt="1"/>
          </p:nvPr>
        </p:nvSpPr>
        <p:spPr>
          <a:xfrm>
            <a:off x="4283944" y="1302093"/>
            <a:ext cx="4284848"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5" name="テキスト プレースホルダー 6"/>
          <p:cNvSpPr>
            <a:spLocks noGrp="1"/>
          </p:cNvSpPr>
          <p:nvPr>
            <p:ph type="body" sz="quarter" idx="15" hasCustomPrompt="1"/>
          </p:nvPr>
        </p:nvSpPr>
        <p:spPr>
          <a:xfrm>
            <a:off x="4283944" y="2165100"/>
            <a:ext cx="4284848"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6" name="テキスト プレースホルダー 6"/>
          <p:cNvSpPr>
            <a:spLocks noGrp="1"/>
          </p:cNvSpPr>
          <p:nvPr>
            <p:ph type="body" sz="quarter" idx="16" hasCustomPrompt="1"/>
          </p:nvPr>
        </p:nvSpPr>
        <p:spPr>
          <a:xfrm>
            <a:off x="4283944" y="2683138"/>
            <a:ext cx="4284848"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7" name="テキスト プレースホルダー 6"/>
          <p:cNvSpPr>
            <a:spLocks noGrp="1"/>
          </p:cNvSpPr>
          <p:nvPr>
            <p:ph type="body" sz="quarter" idx="17" hasCustomPrompt="1"/>
          </p:nvPr>
        </p:nvSpPr>
        <p:spPr>
          <a:xfrm>
            <a:off x="4283944" y="3546145"/>
            <a:ext cx="4284848"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8" name="テキスト プレースホルダー 6"/>
          <p:cNvSpPr>
            <a:spLocks noGrp="1"/>
          </p:cNvSpPr>
          <p:nvPr>
            <p:ph type="body" sz="quarter" idx="18" hasCustomPrompt="1"/>
          </p:nvPr>
        </p:nvSpPr>
        <p:spPr>
          <a:xfrm>
            <a:off x="4283944" y="4064182"/>
            <a:ext cx="4284848"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9" name="テキスト プレースホルダー 6"/>
          <p:cNvSpPr>
            <a:spLocks noGrp="1"/>
          </p:cNvSpPr>
          <p:nvPr>
            <p:ph type="body" sz="quarter" idx="19" hasCustomPrompt="1"/>
          </p:nvPr>
        </p:nvSpPr>
        <p:spPr>
          <a:xfrm>
            <a:off x="4283944" y="4927189"/>
            <a:ext cx="4284848"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30" name="テキスト プレースホルダー 6"/>
          <p:cNvSpPr>
            <a:spLocks noGrp="1"/>
          </p:cNvSpPr>
          <p:nvPr>
            <p:ph type="body" sz="quarter" idx="20" hasCustomPrompt="1"/>
          </p:nvPr>
        </p:nvSpPr>
        <p:spPr>
          <a:xfrm>
            <a:off x="4283944" y="5445227"/>
            <a:ext cx="4284848"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grpSp>
        <p:nvGrpSpPr>
          <p:cNvPr id="31" name="グループ化 30"/>
          <p:cNvGrpSpPr/>
          <p:nvPr userDrawn="1"/>
        </p:nvGrpSpPr>
        <p:grpSpPr>
          <a:xfrm>
            <a:off x="287152" y="2320226"/>
            <a:ext cx="330816" cy="1152128"/>
            <a:chOff x="4012746" y="1615108"/>
            <a:chExt cx="661574" cy="1728192"/>
          </a:xfrm>
        </p:grpSpPr>
        <p:cxnSp>
          <p:nvCxnSpPr>
            <p:cNvPr id="32" name="直線コネクタ 31"/>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3689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1150"/>
                            </p:stCondLst>
                            <p:childTnLst>
                              <p:par>
                                <p:cTn id="14" presetID="10"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xEl>
                                              <p:pRg st="0" end="0"/>
                                            </p:txEl>
                                          </p:spTgt>
                                        </p:tgtEl>
                                        <p:attrNameLst>
                                          <p:attrName>style.visibility</p:attrName>
                                        </p:attrNameLst>
                                      </p:cBhvr>
                                      <p:to>
                                        <p:strVal val="visible"/>
                                      </p:to>
                                    </p:set>
                                    <p:animEffect transition="in" filter="fade">
                                      <p:cBhvr>
                                        <p:cTn id="19" dur="500"/>
                                        <p:tgtEl>
                                          <p:spTgt spid="23">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xEl>
                                              <p:pRg st="0" end="0"/>
                                            </p:txEl>
                                          </p:spTgt>
                                        </p:tgtEl>
                                        <p:attrNameLst>
                                          <p:attrName>style.visibility</p:attrName>
                                        </p:attrNameLst>
                                      </p:cBhvr>
                                      <p:to>
                                        <p:strVal val="visible"/>
                                      </p:to>
                                    </p:set>
                                    <p:animEffect transition="in" filter="fade">
                                      <p:cBhvr>
                                        <p:cTn id="22" dur="500"/>
                                        <p:tgtEl>
                                          <p:spTgt spid="24">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xEl>
                                              <p:pRg st="1" end="1"/>
                                            </p:txEl>
                                          </p:spTgt>
                                        </p:tgtEl>
                                        <p:attrNameLst>
                                          <p:attrName>style.visibility</p:attrName>
                                        </p:attrNameLst>
                                      </p:cBhvr>
                                      <p:to>
                                        <p:strVal val="visible"/>
                                      </p:to>
                                    </p:set>
                                    <p:animEffect transition="in" filter="fade">
                                      <p:cBhvr>
                                        <p:cTn id="25" dur="500"/>
                                        <p:tgtEl>
                                          <p:spTgt spid="24">
                                            <p:txEl>
                                              <p:pRg st="1" end="1"/>
                                            </p:txEl>
                                          </p:spTgt>
                                        </p:tgtEl>
                                      </p:cBhvr>
                                    </p:animEffect>
                                  </p:childTnLst>
                                </p:cTn>
                              </p:par>
                            </p:childTnLst>
                          </p:cTn>
                        </p:par>
                        <p:par>
                          <p:cTn id="26" fill="hold">
                            <p:stCondLst>
                              <p:cond delay="1650"/>
                            </p:stCondLst>
                            <p:childTnLst>
                              <p:par>
                                <p:cTn id="27" presetID="10" presetClass="entr" presetSubtype="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xEl>
                                              <p:pRg st="0" end="0"/>
                                            </p:txEl>
                                          </p:spTgt>
                                        </p:tgtEl>
                                        <p:attrNameLst>
                                          <p:attrName>style.visibility</p:attrName>
                                        </p:attrNameLst>
                                      </p:cBhvr>
                                      <p:to>
                                        <p:strVal val="visible"/>
                                      </p:to>
                                    </p:set>
                                    <p:animEffect transition="in" filter="fade">
                                      <p:cBhvr>
                                        <p:cTn id="32" dur="500"/>
                                        <p:tgtEl>
                                          <p:spTgt spid="25">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6">
                                            <p:txEl>
                                              <p:pRg st="0" end="0"/>
                                            </p:txEl>
                                          </p:spTgt>
                                        </p:tgtEl>
                                        <p:attrNameLst>
                                          <p:attrName>style.visibility</p:attrName>
                                        </p:attrNameLst>
                                      </p:cBhvr>
                                      <p:to>
                                        <p:strVal val="visible"/>
                                      </p:to>
                                    </p:set>
                                    <p:animEffect transition="in" filter="fade">
                                      <p:cBhvr>
                                        <p:cTn id="35" dur="500"/>
                                        <p:tgtEl>
                                          <p:spTgt spid="26">
                                            <p:txEl>
                                              <p:pRg st="0" end="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xEl>
                                              <p:pRg st="1" end="1"/>
                                            </p:txEl>
                                          </p:spTgt>
                                        </p:tgtEl>
                                        <p:attrNameLst>
                                          <p:attrName>style.visibility</p:attrName>
                                        </p:attrNameLst>
                                      </p:cBhvr>
                                      <p:to>
                                        <p:strVal val="visible"/>
                                      </p:to>
                                    </p:set>
                                    <p:animEffect transition="in" filter="fade">
                                      <p:cBhvr>
                                        <p:cTn id="38" dur="500"/>
                                        <p:tgtEl>
                                          <p:spTgt spid="26">
                                            <p:txEl>
                                              <p:pRg st="1" end="1"/>
                                            </p:txEl>
                                          </p:spTgt>
                                        </p:tgtEl>
                                      </p:cBhvr>
                                    </p:animEffect>
                                  </p:childTnLst>
                                </p:cTn>
                              </p:par>
                            </p:childTnLst>
                          </p:cTn>
                        </p:par>
                        <p:par>
                          <p:cTn id="39" fill="hold">
                            <p:stCondLst>
                              <p:cond delay="2150"/>
                            </p:stCondLst>
                            <p:childTnLst>
                              <p:par>
                                <p:cTn id="40" presetID="10" presetClass="entr" presetSubtype="0"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xEl>
                                              <p:pRg st="0" end="0"/>
                                            </p:txEl>
                                          </p:spTgt>
                                        </p:tgtEl>
                                        <p:attrNameLst>
                                          <p:attrName>style.visibility</p:attrName>
                                        </p:attrNameLst>
                                      </p:cBhvr>
                                      <p:to>
                                        <p:strVal val="visible"/>
                                      </p:to>
                                    </p:set>
                                    <p:animEffect transition="in" filter="fade">
                                      <p:cBhvr>
                                        <p:cTn id="45" dur="500"/>
                                        <p:tgtEl>
                                          <p:spTgt spid="27">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xEl>
                                              <p:pRg st="0" end="0"/>
                                            </p:txEl>
                                          </p:spTgt>
                                        </p:tgtEl>
                                        <p:attrNameLst>
                                          <p:attrName>style.visibility</p:attrName>
                                        </p:attrNameLst>
                                      </p:cBhvr>
                                      <p:to>
                                        <p:strVal val="visible"/>
                                      </p:to>
                                    </p:set>
                                    <p:animEffect transition="in" filter="fade">
                                      <p:cBhvr>
                                        <p:cTn id="48" dur="500"/>
                                        <p:tgtEl>
                                          <p:spTgt spid="28">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8">
                                            <p:txEl>
                                              <p:pRg st="1" end="1"/>
                                            </p:txEl>
                                          </p:spTgt>
                                        </p:tgtEl>
                                        <p:attrNameLst>
                                          <p:attrName>style.visibility</p:attrName>
                                        </p:attrNameLst>
                                      </p:cBhvr>
                                      <p:to>
                                        <p:strVal val="visible"/>
                                      </p:to>
                                    </p:set>
                                    <p:animEffect transition="in" filter="fade">
                                      <p:cBhvr>
                                        <p:cTn id="51" dur="500"/>
                                        <p:tgtEl>
                                          <p:spTgt spid="28">
                                            <p:txEl>
                                              <p:pRg st="1" end="1"/>
                                            </p:txEl>
                                          </p:spTgt>
                                        </p:tgtEl>
                                      </p:cBhvr>
                                    </p:animEffect>
                                  </p:childTnLst>
                                </p:cTn>
                              </p:par>
                            </p:childTnLst>
                          </p:cTn>
                        </p:par>
                        <p:par>
                          <p:cTn id="52" fill="hold">
                            <p:stCondLst>
                              <p:cond delay="2650"/>
                            </p:stCondLst>
                            <p:childTnLst>
                              <p:par>
                                <p:cTn id="53" presetID="10" presetClass="entr" presetSubtype="0" fill="hold"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9">
                                            <p:txEl>
                                              <p:pRg st="0" end="0"/>
                                            </p:txEl>
                                          </p:spTgt>
                                        </p:tgtEl>
                                        <p:attrNameLst>
                                          <p:attrName>style.visibility</p:attrName>
                                        </p:attrNameLst>
                                      </p:cBhvr>
                                      <p:to>
                                        <p:strVal val="visible"/>
                                      </p:to>
                                    </p:set>
                                    <p:animEffect transition="in" filter="fade">
                                      <p:cBhvr>
                                        <p:cTn id="58" dur="500"/>
                                        <p:tgtEl>
                                          <p:spTgt spid="29">
                                            <p:txEl>
                                              <p:pRg st="0" end="0"/>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0">
                                            <p:txEl>
                                              <p:pRg st="0" end="0"/>
                                            </p:txEl>
                                          </p:spTgt>
                                        </p:tgtEl>
                                        <p:attrNameLst>
                                          <p:attrName>style.visibility</p:attrName>
                                        </p:attrNameLst>
                                      </p:cBhvr>
                                      <p:to>
                                        <p:strVal val="visible"/>
                                      </p:to>
                                    </p:set>
                                    <p:animEffect transition="in" filter="fade">
                                      <p:cBhvr>
                                        <p:cTn id="61" dur="500"/>
                                        <p:tgtEl>
                                          <p:spTgt spid="30">
                                            <p:txEl>
                                              <p:pRg st="0" end="0"/>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0">
                                            <p:txEl>
                                              <p:pRg st="1" end="1"/>
                                            </p:txEl>
                                          </p:spTgt>
                                        </p:tgtEl>
                                        <p:attrNameLst>
                                          <p:attrName>style.visibility</p:attrName>
                                        </p:attrNameLst>
                                      </p:cBhvr>
                                      <p:to>
                                        <p:strVal val="visible"/>
                                      </p:to>
                                    </p:set>
                                    <p:animEffect transition="in" filter="fade">
                                      <p:cBhvr>
                                        <p:cTn id="64" dur="500"/>
                                        <p:tgtEl>
                                          <p:spTgt spid="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allAtOnce">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allAtOnce">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allAtOnce">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allAtOnce">
        <p:tmplLst>
          <p:tmpl lvl="1">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A16166B-C518-4E12-93B5-69C5AA8E8584}"/>
              </a:ext>
            </a:extLst>
          </p:cNvPr>
          <p:cNvSpPr>
            <a:spLocks noGrp="1"/>
          </p:cNvSpPr>
          <p:nvPr>
            <p:ph type="dt" sz="half" idx="10"/>
          </p:nvPr>
        </p:nvSpPr>
        <p:spPr/>
        <p:txBody>
          <a:bodyPr/>
          <a:lstStyle>
            <a:lvl1pPr>
              <a:defRPr/>
            </a:lvl1pPr>
          </a:lstStyle>
          <a:p>
            <a:pPr>
              <a:defRPr/>
            </a:pPr>
            <a:fld id="{F3A0ED25-6F5D-4C6B-B72C-E8FD5DD97FFE}" type="datetimeFigureOut">
              <a:rPr lang="en-GB">
                <a:solidFill>
                  <a:prstClr val="black">
                    <a:tint val="75000"/>
                  </a:prstClr>
                </a:solidFill>
              </a:rPr>
              <a:pPr>
                <a:defRPr/>
              </a:pPr>
              <a:t>21/06/2021</a:t>
            </a:fld>
            <a:endParaRPr lang="en-GB" dirty="0">
              <a:solidFill>
                <a:prstClr val="black">
                  <a:tint val="75000"/>
                </a:prstClr>
              </a:solidFill>
            </a:endParaRPr>
          </a:p>
        </p:txBody>
      </p:sp>
      <p:sp>
        <p:nvSpPr>
          <p:cNvPr id="5" name="Footer Placeholder 4">
            <a:extLst>
              <a:ext uri="{FF2B5EF4-FFF2-40B4-BE49-F238E27FC236}">
                <a16:creationId xmlns:a16="http://schemas.microsoft.com/office/drawing/2014/main" id="{1AB24CA7-69AB-4EC7-B759-A71E9423FC1A}"/>
              </a:ext>
            </a:extLst>
          </p:cNvPr>
          <p:cNvSpPr>
            <a:spLocks noGrp="1"/>
          </p:cNvSpPr>
          <p:nvPr>
            <p:ph type="ftr" sz="quarter" idx="11"/>
          </p:nvPr>
        </p:nvSpPr>
        <p:spPr/>
        <p:txBody>
          <a:bodyPr/>
          <a:lstStyle>
            <a:lvl1pPr>
              <a:defRPr/>
            </a:lvl1pPr>
          </a:lstStyle>
          <a:p>
            <a:pPr>
              <a:defRPr/>
            </a:pPr>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6AE7C848-3F89-46F2-8BBF-996A1BA10CE9}"/>
              </a:ext>
            </a:extLst>
          </p:cNvPr>
          <p:cNvSpPr>
            <a:spLocks noGrp="1"/>
          </p:cNvSpPr>
          <p:nvPr>
            <p:ph type="sldNum" sz="quarter" idx="12"/>
          </p:nvPr>
        </p:nvSpPr>
        <p:spPr/>
        <p:txBody>
          <a:bodyPr/>
          <a:lstStyle>
            <a:lvl1pPr>
              <a:defRPr/>
            </a:lvl1pPr>
          </a:lstStyle>
          <a:p>
            <a:fld id="{143EFE7C-8366-4E63-94EF-DF08A58FD1CD}" type="slidenum">
              <a:rPr lang="en-GB" altLang="en-US"/>
              <a:pPr/>
              <a:t>‹#›</a:t>
            </a:fld>
            <a:endParaRPr lang="en-GB" altLang="en-US" dirty="0"/>
          </a:p>
        </p:txBody>
      </p:sp>
    </p:spTree>
    <p:extLst>
      <p:ext uri="{BB962C8B-B14F-4D97-AF65-F5344CB8AC3E}">
        <p14:creationId xmlns:p14="http://schemas.microsoft.com/office/powerpoint/2010/main" val="8112819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539203" y="2741167"/>
            <a:ext cx="3096613" cy="1344149"/>
          </a:xfrm>
          <a:prstGeom prst="rect">
            <a:avLst/>
          </a:prstGeom>
        </p:spPr>
        <p:txBody>
          <a:bodyPr anchor="ctr"/>
          <a:lstStyle>
            <a:lvl1pPr algn="l">
              <a:defRPr sz="4800" spc="400" baseline="0"/>
            </a:lvl1pPr>
          </a:lstStyle>
          <a:p>
            <a:r>
              <a:rPr kumimoji="1" lang="en-US" altLang="ja-JP" dirty="0"/>
              <a:t>TEXT</a:t>
            </a:r>
            <a:endParaRPr kumimoji="1" lang="ja-JP" altLang="en-US" dirty="0"/>
          </a:p>
        </p:txBody>
      </p:sp>
      <p:grpSp>
        <p:nvGrpSpPr>
          <p:cNvPr id="13" name="グループ化 12"/>
          <p:cNvGrpSpPr/>
          <p:nvPr userDrawn="1"/>
        </p:nvGrpSpPr>
        <p:grpSpPr>
          <a:xfrm>
            <a:off x="3419772" y="1407039"/>
            <a:ext cx="776134" cy="1152128"/>
            <a:chOff x="7054974" y="1111052"/>
            <a:chExt cx="1552133" cy="1728192"/>
          </a:xfrm>
        </p:grpSpPr>
        <p:sp>
          <p:nvSpPr>
            <p:cNvPr id="5" name="テキスト ボックス 4"/>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1</a:t>
              </a:r>
              <a:endParaRPr kumimoji="1" lang="ja-JP" altLang="en-US" sz="6400" dirty="0">
                <a:solidFill>
                  <a:srgbClr val="FFFFFF">
                    <a:lumMod val="50000"/>
                  </a:srgbClr>
                </a:solidFill>
              </a:endParaRPr>
            </a:p>
          </p:txBody>
        </p:sp>
        <p:cxnSp>
          <p:nvCxnSpPr>
            <p:cNvPr id="8" name="直線コネクタ 7"/>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 name="グループ化 13"/>
          <p:cNvGrpSpPr/>
          <p:nvPr userDrawn="1"/>
        </p:nvGrpSpPr>
        <p:grpSpPr>
          <a:xfrm>
            <a:off x="3419772" y="2799193"/>
            <a:ext cx="776134" cy="1152128"/>
            <a:chOff x="7054974" y="1111052"/>
            <a:chExt cx="1552133" cy="1728192"/>
          </a:xfrm>
        </p:grpSpPr>
        <p:sp>
          <p:nvSpPr>
            <p:cNvPr id="15" name="テキスト ボックス 14"/>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2</a:t>
              </a:r>
              <a:endParaRPr kumimoji="1" lang="ja-JP" altLang="en-US" sz="6400" dirty="0">
                <a:solidFill>
                  <a:srgbClr val="FFFFFF">
                    <a:lumMod val="50000"/>
                  </a:srgbClr>
                </a:solidFill>
              </a:endParaRPr>
            </a:p>
          </p:txBody>
        </p:sp>
        <p:cxnSp>
          <p:nvCxnSpPr>
            <p:cNvPr id="16" name="直線コネクタ 15"/>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グループ化 16"/>
          <p:cNvGrpSpPr/>
          <p:nvPr userDrawn="1"/>
        </p:nvGrpSpPr>
        <p:grpSpPr>
          <a:xfrm>
            <a:off x="3419772" y="4191348"/>
            <a:ext cx="776134" cy="1152128"/>
            <a:chOff x="7054974" y="1111052"/>
            <a:chExt cx="1552133" cy="1728192"/>
          </a:xfrm>
        </p:grpSpPr>
        <p:sp>
          <p:nvSpPr>
            <p:cNvPr id="18" name="テキスト ボックス 17"/>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3</a:t>
              </a:r>
              <a:endParaRPr kumimoji="1" lang="ja-JP" altLang="en-US" sz="6400" dirty="0">
                <a:solidFill>
                  <a:srgbClr val="FFFFFF">
                    <a:lumMod val="50000"/>
                  </a:srgbClr>
                </a:solidFill>
              </a:endParaRPr>
            </a:p>
          </p:txBody>
        </p:sp>
        <p:cxnSp>
          <p:nvCxnSpPr>
            <p:cNvPr id="19" name="直線コネクタ 18"/>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テキスト プレースホルダー 6"/>
          <p:cNvSpPr>
            <a:spLocks noGrp="1"/>
          </p:cNvSpPr>
          <p:nvPr>
            <p:ph type="body" sz="quarter" idx="13" hasCustomPrompt="1"/>
          </p:nvPr>
        </p:nvSpPr>
        <p:spPr>
          <a:xfrm>
            <a:off x="4283944" y="1349009"/>
            <a:ext cx="4284848"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4" name="テキスト プレースホルダー 6"/>
          <p:cNvSpPr>
            <a:spLocks noGrp="1"/>
          </p:cNvSpPr>
          <p:nvPr>
            <p:ph type="body" sz="quarter" idx="14" hasCustomPrompt="1"/>
          </p:nvPr>
        </p:nvSpPr>
        <p:spPr>
          <a:xfrm>
            <a:off x="4283944" y="1867047"/>
            <a:ext cx="4284848"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5" name="テキスト プレースホルダー 6"/>
          <p:cNvSpPr>
            <a:spLocks noGrp="1"/>
          </p:cNvSpPr>
          <p:nvPr>
            <p:ph type="body" sz="quarter" idx="15" hasCustomPrompt="1"/>
          </p:nvPr>
        </p:nvSpPr>
        <p:spPr>
          <a:xfrm>
            <a:off x="4283944" y="2730054"/>
            <a:ext cx="4284848"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6" name="テキスト プレースホルダー 6"/>
          <p:cNvSpPr>
            <a:spLocks noGrp="1"/>
          </p:cNvSpPr>
          <p:nvPr>
            <p:ph type="body" sz="quarter" idx="16" hasCustomPrompt="1"/>
          </p:nvPr>
        </p:nvSpPr>
        <p:spPr>
          <a:xfrm>
            <a:off x="4283944" y="3248091"/>
            <a:ext cx="4284848"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7" name="テキスト プレースホルダー 6"/>
          <p:cNvSpPr>
            <a:spLocks noGrp="1"/>
          </p:cNvSpPr>
          <p:nvPr>
            <p:ph type="body" sz="quarter" idx="17" hasCustomPrompt="1"/>
          </p:nvPr>
        </p:nvSpPr>
        <p:spPr>
          <a:xfrm>
            <a:off x="4283944" y="4111099"/>
            <a:ext cx="4284848"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8" name="テキスト プレースホルダー 6"/>
          <p:cNvSpPr>
            <a:spLocks noGrp="1"/>
          </p:cNvSpPr>
          <p:nvPr>
            <p:ph type="body" sz="quarter" idx="18" hasCustomPrompt="1"/>
          </p:nvPr>
        </p:nvSpPr>
        <p:spPr>
          <a:xfrm>
            <a:off x="4283944" y="4629136"/>
            <a:ext cx="4284848"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grpSp>
        <p:nvGrpSpPr>
          <p:cNvPr id="31" name="グループ化 30"/>
          <p:cNvGrpSpPr/>
          <p:nvPr userDrawn="1"/>
        </p:nvGrpSpPr>
        <p:grpSpPr>
          <a:xfrm>
            <a:off x="287152" y="2309116"/>
            <a:ext cx="330816" cy="1152128"/>
            <a:chOff x="4012746" y="1615108"/>
            <a:chExt cx="661574" cy="1728192"/>
          </a:xfrm>
        </p:grpSpPr>
        <p:cxnSp>
          <p:nvCxnSpPr>
            <p:cNvPr id="32" name="直線コネクタ 31"/>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3367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1150"/>
                            </p:stCondLst>
                            <p:childTnLst>
                              <p:par>
                                <p:cTn id="14" presetID="10"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xEl>
                                              <p:pRg st="0" end="0"/>
                                            </p:txEl>
                                          </p:spTgt>
                                        </p:tgtEl>
                                        <p:attrNameLst>
                                          <p:attrName>style.visibility</p:attrName>
                                        </p:attrNameLst>
                                      </p:cBhvr>
                                      <p:to>
                                        <p:strVal val="visible"/>
                                      </p:to>
                                    </p:set>
                                    <p:animEffect transition="in" filter="fade">
                                      <p:cBhvr>
                                        <p:cTn id="19" dur="500"/>
                                        <p:tgtEl>
                                          <p:spTgt spid="23">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xEl>
                                              <p:pRg st="0" end="0"/>
                                            </p:txEl>
                                          </p:spTgt>
                                        </p:tgtEl>
                                        <p:attrNameLst>
                                          <p:attrName>style.visibility</p:attrName>
                                        </p:attrNameLst>
                                      </p:cBhvr>
                                      <p:to>
                                        <p:strVal val="visible"/>
                                      </p:to>
                                    </p:set>
                                    <p:animEffect transition="in" filter="fade">
                                      <p:cBhvr>
                                        <p:cTn id="22" dur="500"/>
                                        <p:tgtEl>
                                          <p:spTgt spid="24">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xEl>
                                              <p:pRg st="1" end="1"/>
                                            </p:txEl>
                                          </p:spTgt>
                                        </p:tgtEl>
                                        <p:attrNameLst>
                                          <p:attrName>style.visibility</p:attrName>
                                        </p:attrNameLst>
                                      </p:cBhvr>
                                      <p:to>
                                        <p:strVal val="visible"/>
                                      </p:to>
                                    </p:set>
                                    <p:animEffect transition="in" filter="fade">
                                      <p:cBhvr>
                                        <p:cTn id="25" dur="500"/>
                                        <p:tgtEl>
                                          <p:spTgt spid="24">
                                            <p:txEl>
                                              <p:pRg st="1" end="1"/>
                                            </p:txEl>
                                          </p:spTgt>
                                        </p:tgtEl>
                                      </p:cBhvr>
                                    </p:animEffect>
                                  </p:childTnLst>
                                </p:cTn>
                              </p:par>
                            </p:childTnLst>
                          </p:cTn>
                        </p:par>
                        <p:par>
                          <p:cTn id="26" fill="hold">
                            <p:stCondLst>
                              <p:cond delay="1650"/>
                            </p:stCondLst>
                            <p:childTnLst>
                              <p:par>
                                <p:cTn id="27" presetID="10" presetClass="entr" presetSubtype="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xEl>
                                              <p:pRg st="0" end="0"/>
                                            </p:txEl>
                                          </p:spTgt>
                                        </p:tgtEl>
                                        <p:attrNameLst>
                                          <p:attrName>style.visibility</p:attrName>
                                        </p:attrNameLst>
                                      </p:cBhvr>
                                      <p:to>
                                        <p:strVal val="visible"/>
                                      </p:to>
                                    </p:set>
                                    <p:animEffect transition="in" filter="fade">
                                      <p:cBhvr>
                                        <p:cTn id="32" dur="500"/>
                                        <p:tgtEl>
                                          <p:spTgt spid="25">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6">
                                            <p:txEl>
                                              <p:pRg st="0" end="0"/>
                                            </p:txEl>
                                          </p:spTgt>
                                        </p:tgtEl>
                                        <p:attrNameLst>
                                          <p:attrName>style.visibility</p:attrName>
                                        </p:attrNameLst>
                                      </p:cBhvr>
                                      <p:to>
                                        <p:strVal val="visible"/>
                                      </p:to>
                                    </p:set>
                                    <p:animEffect transition="in" filter="fade">
                                      <p:cBhvr>
                                        <p:cTn id="35" dur="500"/>
                                        <p:tgtEl>
                                          <p:spTgt spid="26">
                                            <p:txEl>
                                              <p:pRg st="0" end="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xEl>
                                              <p:pRg st="1" end="1"/>
                                            </p:txEl>
                                          </p:spTgt>
                                        </p:tgtEl>
                                        <p:attrNameLst>
                                          <p:attrName>style.visibility</p:attrName>
                                        </p:attrNameLst>
                                      </p:cBhvr>
                                      <p:to>
                                        <p:strVal val="visible"/>
                                      </p:to>
                                    </p:set>
                                    <p:animEffect transition="in" filter="fade">
                                      <p:cBhvr>
                                        <p:cTn id="38" dur="500"/>
                                        <p:tgtEl>
                                          <p:spTgt spid="26">
                                            <p:txEl>
                                              <p:pRg st="1" end="1"/>
                                            </p:txEl>
                                          </p:spTgt>
                                        </p:tgtEl>
                                      </p:cBhvr>
                                    </p:animEffect>
                                  </p:childTnLst>
                                </p:cTn>
                              </p:par>
                            </p:childTnLst>
                          </p:cTn>
                        </p:par>
                        <p:par>
                          <p:cTn id="39" fill="hold">
                            <p:stCondLst>
                              <p:cond delay="2150"/>
                            </p:stCondLst>
                            <p:childTnLst>
                              <p:par>
                                <p:cTn id="40" presetID="10" presetClass="entr" presetSubtype="0"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7">
                                            <p:txEl>
                                              <p:pRg st="0" end="0"/>
                                            </p:txEl>
                                          </p:spTgt>
                                        </p:tgtEl>
                                        <p:attrNameLst>
                                          <p:attrName>style.visibility</p:attrName>
                                        </p:attrNameLst>
                                      </p:cBhvr>
                                      <p:to>
                                        <p:strVal val="visible"/>
                                      </p:to>
                                    </p:set>
                                    <p:animEffect transition="in" filter="fade">
                                      <p:cBhvr>
                                        <p:cTn id="45" dur="500"/>
                                        <p:tgtEl>
                                          <p:spTgt spid="27">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xEl>
                                              <p:pRg st="0" end="0"/>
                                            </p:txEl>
                                          </p:spTgt>
                                        </p:tgtEl>
                                        <p:attrNameLst>
                                          <p:attrName>style.visibility</p:attrName>
                                        </p:attrNameLst>
                                      </p:cBhvr>
                                      <p:to>
                                        <p:strVal val="visible"/>
                                      </p:to>
                                    </p:set>
                                    <p:animEffect transition="in" filter="fade">
                                      <p:cBhvr>
                                        <p:cTn id="48" dur="500"/>
                                        <p:tgtEl>
                                          <p:spTgt spid="28">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8">
                                            <p:txEl>
                                              <p:pRg st="1" end="1"/>
                                            </p:txEl>
                                          </p:spTgt>
                                        </p:tgtEl>
                                        <p:attrNameLst>
                                          <p:attrName>style.visibility</p:attrName>
                                        </p:attrNameLst>
                                      </p:cBhvr>
                                      <p:to>
                                        <p:strVal val="visible"/>
                                      </p:to>
                                    </p:set>
                                    <p:animEffect transition="in" filter="fade">
                                      <p:cBhvr>
                                        <p:cTn id="51" dur="500"/>
                                        <p:tgtEl>
                                          <p:spTgt spid="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allAtOnce">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allAtOnce">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allAtOnce">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Wor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95175" y="2849894"/>
            <a:ext cx="2952584" cy="902925"/>
          </a:xfrm>
          <a:prstGeom prst="rect">
            <a:avLst/>
          </a:prstGeom>
        </p:spPr>
        <p:txBody>
          <a:bodyPr anchor="t"/>
          <a:lstStyle>
            <a:lvl1pPr algn="r">
              <a:defRPr sz="4800" spc="400" baseline="0"/>
            </a:lvl1pPr>
          </a:lstStyle>
          <a:p>
            <a:r>
              <a:rPr kumimoji="1" lang="en-US" altLang="ja-JP" dirty="0"/>
              <a:t>WORD</a:t>
            </a:r>
            <a:endParaRPr kumimoji="1" lang="ja-JP" altLang="en-US" dirty="0"/>
          </a:p>
        </p:txBody>
      </p:sp>
      <p:sp>
        <p:nvSpPr>
          <p:cNvPr id="28" name="テキスト プレースホルダー 6"/>
          <p:cNvSpPr>
            <a:spLocks noGrp="1"/>
          </p:cNvSpPr>
          <p:nvPr>
            <p:ph type="body" sz="quarter" idx="18" hasCustomPrompt="1"/>
          </p:nvPr>
        </p:nvSpPr>
        <p:spPr>
          <a:xfrm>
            <a:off x="3778079" y="2660918"/>
            <a:ext cx="5186790" cy="1177787"/>
          </a:xfrm>
        </p:spPr>
        <p:txBody>
          <a:bodyPr anchor="ct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grpSp>
        <p:nvGrpSpPr>
          <p:cNvPr id="31" name="グループ化 30"/>
          <p:cNvGrpSpPr/>
          <p:nvPr userDrawn="1"/>
        </p:nvGrpSpPr>
        <p:grpSpPr>
          <a:xfrm>
            <a:off x="3419771" y="2612909"/>
            <a:ext cx="330816" cy="1152128"/>
            <a:chOff x="4012746" y="1615108"/>
            <a:chExt cx="661574" cy="1728192"/>
          </a:xfrm>
        </p:grpSpPr>
        <p:cxnSp>
          <p:nvCxnSpPr>
            <p:cNvPr id="32" name="直線コネクタ 31"/>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4878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10" presetClass="entr" presetSubtype="0"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28">
                                            <p:txEl>
                                              <p:pRg st="0" end="0"/>
                                            </p:txEl>
                                          </p:spTgt>
                                        </p:tgtEl>
                                        <p:attrNameLst>
                                          <p:attrName>style.visibility</p:attrName>
                                        </p:attrNameLst>
                                      </p:cBhvr>
                                      <p:to>
                                        <p:strVal val="visible"/>
                                      </p:to>
                                    </p:set>
                                    <p:animEffect transition="in" filter="fade">
                                      <p:cBhvr>
                                        <p:cTn id="15" dur="500"/>
                                        <p:tgtEl>
                                          <p:spTgt spid="28">
                                            <p:txEl>
                                              <p:pRg st="0" end="0"/>
                                            </p:txEl>
                                          </p:spTgt>
                                        </p:tgtEl>
                                      </p:cBhvr>
                                    </p:animEffect>
                                  </p:childTnLst>
                                </p:cTn>
                              </p:par>
                              <p:par>
                                <p:cTn id="16" presetID="10" presetClass="entr" presetSubtype="0" fill="hold" grpId="0" nodeType="withEffect">
                                  <p:stCondLst>
                                    <p:cond delay="250"/>
                                  </p:stCondLst>
                                  <p:childTnLst>
                                    <p:set>
                                      <p:cBhvr>
                                        <p:cTn id="17" dur="1" fill="hold">
                                          <p:stCondLst>
                                            <p:cond delay="0"/>
                                          </p:stCondLst>
                                        </p:cTn>
                                        <p:tgtEl>
                                          <p:spTgt spid="28">
                                            <p:txEl>
                                              <p:pRg st="1" end="1"/>
                                            </p:txEl>
                                          </p:spTgt>
                                        </p:tgtEl>
                                        <p:attrNameLst>
                                          <p:attrName>style.visibility</p:attrName>
                                        </p:attrNameLst>
                                      </p:cBhvr>
                                      <p:to>
                                        <p:strVal val="visible"/>
                                      </p:to>
                                    </p:set>
                                    <p:animEffect transition="in" filter="fade">
                                      <p:cBhvr>
                                        <p:cTn id="18" dur="500"/>
                                        <p:tgtEl>
                                          <p:spTgt spid="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 grpId="0" build="allAtOnce">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initors">
    <p:spTree>
      <p:nvGrpSpPr>
        <p:cNvPr id="1" name=""/>
        <p:cNvGrpSpPr/>
        <p:nvPr/>
      </p:nvGrpSpPr>
      <p:grpSpPr>
        <a:xfrm>
          <a:off x="0" y="0"/>
          <a:ext cx="0" cy="0"/>
          <a:chOff x="0" y="0"/>
          <a:chExt cx="0" cy="0"/>
        </a:xfrm>
      </p:grpSpPr>
      <p:sp>
        <p:nvSpPr>
          <p:cNvPr id="3" name="正方形/長方形 2"/>
          <p:cNvSpPr/>
          <p:nvPr userDrawn="1"/>
        </p:nvSpPr>
        <p:spPr>
          <a:xfrm>
            <a:off x="15185" y="3429000"/>
            <a:ext cx="91440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12902" y="593432"/>
            <a:ext cx="3672582" cy="3346743"/>
          </a:xfrm>
          <a:prstGeom prst="rect">
            <a:avLst/>
          </a:prstGeom>
        </p:spPr>
      </p:pic>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117" y="593432"/>
            <a:ext cx="3672582" cy="3346743"/>
          </a:xfrm>
          <a:prstGeom prst="rect">
            <a:avLst/>
          </a:prstGeom>
        </p:spPr>
      </p:pic>
      <p:sp>
        <p:nvSpPr>
          <p:cNvPr id="9" name="図プレースホルダー 8"/>
          <p:cNvSpPr>
            <a:spLocks noGrp="1"/>
          </p:cNvSpPr>
          <p:nvPr>
            <p:ph type="pic" sz="quarter" idx="10" hasCustomPrompt="1"/>
          </p:nvPr>
        </p:nvSpPr>
        <p:spPr>
          <a:xfrm>
            <a:off x="539004" y="740834"/>
            <a:ext cx="2808755" cy="2447925"/>
          </a:xfrm>
        </p:spPr>
        <p:txBody>
          <a:bodyPr/>
          <a:lstStyle>
            <a:lvl1pPr>
              <a:defRPr baseline="0"/>
            </a:lvl1pPr>
          </a:lstStyle>
          <a:p>
            <a:r>
              <a:rPr kumimoji="1" lang="en-US" altLang="ja-JP" dirty="0"/>
              <a:t>Add Image</a:t>
            </a:r>
            <a:endParaRPr kumimoji="1" lang="ja-JP" altLang="en-US" dirty="0"/>
          </a:p>
        </p:txBody>
      </p:sp>
      <p:sp>
        <p:nvSpPr>
          <p:cNvPr id="10" name="図プレースホルダー 8"/>
          <p:cNvSpPr>
            <a:spLocks noGrp="1"/>
          </p:cNvSpPr>
          <p:nvPr>
            <p:ph type="pic" sz="quarter" idx="11" hasCustomPrompt="1"/>
          </p:nvPr>
        </p:nvSpPr>
        <p:spPr>
          <a:xfrm>
            <a:off x="5744816" y="740701"/>
            <a:ext cx="2808755" cy="2447925"/>
          </a:xfrm>
        </p:spPr>
        <p:txBody>
          <a:bodyPr/>
          <a:lstStyle>
            <a:lvl1pPr>
              <a:defRPr/>
            </a:lvl1pPr>
          </a:lstStyle>
          <a:p>
            <a:r>
              <a:rPr kumimoji="1" lang="en-US" altLang="ja-JP" dirty="0"/>
              <a:t>Add Image</a:t>
            </a:r>
            <a:endParaRPr kumimoji="1" lang="ja-JP" altLang="en-US" dirty="0"/>
          </a:p>
        </p:txBody>
      </p:sp>
      <p:sp>
        <p:nvSpPr>
          <p:cNvPr id="12" name="タイトル 1"/>
          <p:cNvSpPr>
            <a:spLocks noGrp="1"/>
          </p:cNvSpPr>
          <p:nvPr>
            <p:ph type="title" hasCustomPrompt="1"/>
          </p:nvPr>
        </p:nvSpPr>
        <p:spPr>
          <a:xfrm>
            <a:off x="683232" y="4533123"/>
            <a:ext cx="8101603" cy="720080"/>
          </a:xfrm>
          <a:prstGeom prst="rect">
            <a:avLst/>
          </a:prstGeom>
        </p:spPr>
        <p:txBody>
          <a:bodyPr anchor="t">
            <a:normAutofit/>
          </a:bodyPr>
          <a:lstStyle>
            <a:lvl1pPr algn="l">
              <a:defRPr sz="4000" spc="400" baseline="0"/>
            </a:lvl1pPr>
          </a:lstStyle>
          <a:p>
            <a:r>
              <a:rPr kumimoji="1" lang="en-US" altLang="ja-JP" dirty="0"/>
              <a:t>TEXT</a:t>
            </a:r>
            <a:endParaRPr kumimoji="1" lang="ja-JP" altLang="en-US" dirty="0"/>
          </a:p>
        </p:txBody>
      </p:sp>
      <p:grpSp>
        <p:nvGrpSpPr>
          <p:cNvPr id="13" name="グループ化 12"/>
          <p:cNvGrpSpPr/>
          <p:nvPr userDrawn="1"/>
        </p:nvGrpSpPr>
        <p:grpSpPr>
          <a:xfrm>
            <a:off x="431180" y="3861048"/>
            <a:ext cx="330816" cy="1152128"/>
            <a:chOff x="4012746" y="1615108"/>
            <a:chExt cx="661574" cy="1728192"/>
          </a:xfrm>
        </p:grpSpPr>
        <p:cxnSp>
          <p:nvCxnSpPr>
            <p:cNvPr id="14" name="直線コネクタ 13"/>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テキスト プレースホルダー 6"/>
          <p:cNvSpPr>
            <a:spLocks noGrp="1"/>
          </p:cNvSpPr>
          <p:nvPr>
            <p:ph type="body" sz="quarter" idx="16" hasCustomPrompt="1"/>
          </p:nvPr>
        </p:nvSpPr>
        <p:spPr>
          <a:xfrm>
            <a:off x="683232" y="5157192"/>
            <a:ext cx="8101603" cy="1296144"/>
          </a:xfrm>
        </p:spPr>
        <p:txBody>
          <a:bodyPr anchor="t">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sp>
        <p:nvSpPr>
          <p:cNvPr id="19" name="テキスト プレースホルダー 18"/>
          <p:cNvSpPr>
            <a:spLocks noGrp="1"/>
          </p:cNvSpPr>
          <p:nvPr>
            <p:ph type="body" sz="quarter" idx="17" hasCustomPrompt="1"/>
          </p:nvPr>
        </p:nvSpPr>
        <p:spPr>
          <a:xfrm>
            <a:off x="2231539" y="461129"/>
            <a:ext cx="4357133" cy="4087176"/>
          </a:xfrm>
          <a:blipFill>
            <a:blip r:embed="rId3"/>
            <a:stretch>
              <a:fillRect/>
            </a:stretch>
          </a:blipFill>
        </p:spPr>
        <p:txBody>
          <a:bodyPr/>
          <a:lstStyle/>
          <a:p>
            <a:pPr lvl="0"/>
            <a:r>
              <a:rPr kumimoji="1" lang="en-US" altLang="ja-JP" dirty="0"/>
              <a:t> </a:t>
            </a:r>
            <a:endParaRPr kumimoji="1" lang="ja-JP" altLang="en-US" dirty="0"/>
          </a:p>
        </p:txBody>
      </p:sp>
      <p:sp>
        <p:nvSpPr>
          <p:cNvPr id="11" name="図プレースホルダー 8"/>
          <p:cNvSpPr>
            <a:spLocks noGrp="1"/>
          </p:cNvSpPr>
          <p:nvPr>
            <p:ph type="pic" sz="quarter" idx="12" hasCustomPrompt="1"/>
          </p:nvPr>
        </p:nvSpPr>
        <p:spPr>
          <a:xfrm>
            <a:off x="2709811" y="644691"/>
            <a:ext cx="3400589" cy="2880320"/>
          </a:xfrm>
        </p:spPr>
        <p:txBody>
          <a:bodyPr/>
          <a:lstStyle>
            <a:lvl1pPr>
              <a:defRPr/>
            </a:lvl1pPr>
          </a:lstStyle>
          <a:p>
            <a:r>
              <a:rPr kumimoji="1" lang="en-US" altLang="ja-JP" dirty="0"/>
              <a:t>Add Image</a:t>
            </a:r>
          </a:p>
        </p:txBody>
      </p:sp>
    </p:spTree>
    <p:extLst>
      <p:ext uri="{BB962C8B-B14F-4D97-AF65-F5344CB8AC3E}">
        <p14:creationId xmlns:p14="http://schemas.microsoft.com/office/powerpoint/2010/main" val="3681367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10" presetClass="entr" presetSubtype="0" fill="hold" grpId="0" nodeType="afterEffect">
                                  <p:stCondLst>
                                    <p:cond delay="25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250"/>
                            </p:stCondLst>
                            <p:childTnLst>
                              <p:par>
                                <p:cTn id="19" presetID="10" presetClass="entr" presetSubtype="0" fill="hold" grpId="0" nodeType="afterEffect">
                                  <p:stCondLst>
                                    <p:cond delay="25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9">
                                            <p:bg/>
                                          </p:spTgt>
                                        </p:tgtEl>
                                        <p:attrNameLst>
                                          <p:attrName>style.visibility</p:attrName>
                                        </p:attrNameLst>
                                      </p:cBhvr>
                                      <p:to>
                                        <p:strVal val="visible"/>
                                      </p:to>
                                    </p:set>
                                    <p:animEffect transition="in" filter="fade">
                                      <p:cBhvr>
                                        <p:cTn id="24" dur="500"/>
                                        <p:tgtEl>
                                          <p:spTgt spid="19">
                                            <p:bg/>
                                          </p:spTgt>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19">
                                            <p:txEl>
                                              <p:pRg st="0" end="0"/>
                                            </p:txEl>
                                          </p:spTgt>
                                        </p:tgtEl>
                                        <p:attrNameLst>
                                          <p:attrName>style.visibility</p:attrName>
                                        </p:attrNameLst>
                                      </p:cBhvr>
                                      <p:to>
                                        <p:strVal val="visible"/>
                                      </p:to>
                                    </p:set>
                                    <p:animEffect transition="in" filter="fade">
                                      <p:cBhvr>
                                        <p:cTn id="27" dur="500"/>
                                        <p:tgtEl>
                                          <p:spTgt spid="19">
                                            <p:txEl>
                                              <p:pRg st="0" end="0"/>
                                            </p:txEl>
                                          </p:spTgt>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2500"/>
                            </p:stCondLst>
                            <p:childTnLst>
                              <p:par>
                                <p:cTn id="33" presetID="2" presetClass="entr" presetSubtype="8" decel="100000" fill="hold" grpId="0" nodeType="afterEffect">
                                  <p:stCondLst>
                                    <p:cond delay="0"/>
                                  </p:stCondLst>
                                  <p:iterate type="lt">
                                    <p:tmPct val="10000"/>
                                  </p:iterate>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0-#ppt_w/2"/>
                                          </p:val>
                                        </p:tav>
                                        <p:tav tm="100000">
                                          <p:val>
                                            <p:strVal val="#ppt_x"/>
                                          </p:val>
                                        </p:tav>
                                      </p:tavLst>
                                    </p:anim>
                                    <p:anim calcmode="lin" valueType="num">
                                      <p:cBhvr additive="base">
                                        <p:cTn id="36" dur="500" fill="hold"/>
                                        <p:tgtEl>
                                          <p:spTgt spid="12"/>
                                        </p:tgtEl>
                                        <p:attrNameLst>
                                          <p:attrName>ppt_y</p:attrName>
                                        </p:attrNameLst>
                                      </p:cBhvr>
                                      <p:tavLst>
                                        <p:tav tm="0">
                                          <p:val>
                                            <p:strVal val="#ppt_y"/>
                                          </p:val>
                                        </p:tav>
                                        <p:tav tm="100000">
                                          <p:val>
                                            <p:strVal val="#ppt_y"/>
                                          </p:val>
                                        </p:tav>
                                      </p:tavLst>
                                    </p:anim>
                                  </p:childTnLst>
                                </p:cTn>
                              </p:par>
                              <p:par>
                                <p:cTn id="37" presetID="10" presetClass="entr" presetSubtype="0" fill="hold" grpId="0" nodeType="withEffect">
                                  <p:stCondLst>
                                    <p:cond delay="500"/>
                                  </p:stCondLst>
                                  <p:childTnLst>
                                    <p:set>
                                      <p:cBhvr>
                                        <p:cTn id="38" dur="1" fill="hold">
                                          <p:stCondLst>
                                            <p:cond delay="0"/>
                                          </p:stCondLst>
                                        </p:cTn>
                                        <p:tgtEl>
                                          <p:spTgt spid="17">
                                            <p:txEl>
                                              <p:pRg st="0" end="0"/>
                                            </p:txEl>
                                          </p:spTgt>
                                        </p:tgtEl>
                                        <p:attrNameLst>
                                          <p:attrName>style.visibility</p:attrName>
                                        </p:attrNameLst>
                                      </p:cBhvr>
                                      <p:to>
                                        <p:strVal val="visible"/>
                                      </p:to>
                                    </p:set>
                                    <p:animEffect transition="in" filter="fade">
                                      <p:cBhvr>
                                        <p:cTn id="39" dur="500"/>
                                        <p:tgtEl>
                                          <p:spTgt spid="17">
                                            <p:txEl>
                                              <p:pRg st="0" end="0"/>
                                            </p:txEl>
                                          </p:spTgt>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17">
                                            <p:txEl>
                                              <p:pRg st="1" end="1"/>
                                            </p:txEl>
                                          </p:spTgt>
                                        </p:tgtEl>
                                        <p:attrNameLst>
                                          <p:attrName>style.visibility</p:attrName>
                                        </p:attrNameLst>
                                      </p:cBhvr>
                                      <p:to>
                                        <p:strVal val="visible"/>
                                      </p:to>
                                    </p:set>
                                    <p:animEffect transition="in" filter="fade">
                                      <p:cBhvr>
                                        <p:cTn id="42"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7" grpId="0" build="allAtOnce">
        <p:tmplLst>
          <p:tmpl lvl="1">
            <p:tnLst>
              <p:par>
                <p:cTn presetID="10" presetClass="entr" presetSubtype="0"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animBg="1">
        <p:tmplLst>
          <p:tmpl>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11"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Minitors">
    <p:spTree>
      <p:nvGrpSpPr>
        <p:cNvPr id="1" name=""/>
        <p:cNvGrpSpPr/>
        <p:nvPr/>
      </p:nvGrpSpPr>
      <p:grpSpPr>
        <a:xfrm>
          <a:off x="0" y="0"/>
          <a:ext cx="0" cy="0"/>
          <a:chOff x="0" y="0"/>
          <a:chExt cx="0" cy="0"/>
        </a:xfrm>
      </p:grpSpPr>
      <p:sp>
        <p:nvSpPr>
          <p:cNvPr id="3" name="正方形/長方形 2"/>
          <p:cNvSpPr/>
          <p:nvPr userDrawn="1"/>
        </p:nvSpPr>
        <p:spPr>
          <a:xfrm>
            <a:off x="15185" y="3429000"/>
            <a:ext cx="91440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87509" y="340835"/>
            <a:ext cx="4284379" cy="3904259"/>
          </a:xfrm>
          <a:prstGeom prst="rect">
            <a:avLst/>
          </a:prstGeom>
        </p:spPr>
      </p:pic>
      <p:sp>
        <p:nvSpPr>
          <p:cNvPr id="10" name="図プレースホルダー 8"/>
          <p:cNvSpPr>
            <a:spLocks noGrp="1"/>
          </p:cNvSpPr>
          <p:nvPr>
            <p:ph type="pic" sz="quarter" idx="11" hasCustomPrompt="1"/>
          </p:nvPr>
        </p:nvSpPr>
        <p:spPr>
          <a:xfrm>
            <a:off x="2555602" y="509458"/>
            <a:ext cx="3348662" cy="2855713"/>
          </a:xfrm>
        </p:spPr>
        <p:txBody>
          <a:bodyPr/>
          <a:lstStyle>
            <a:lvl1pPr>
              <a:defRPr/>
            </a:lvl1pPr>
          </a:lstStyle>
          <a:p>
            <a:r>
              <a:rPr kumimoji="1" lang="en-US" altLang="ja-JP" dirty="0"/>
              <a:t>Add Image</a:t>
            </a:r>
            <a:endParaRPr kumimoji="1" lang="ja-JP" altLang="en-US" dirty="0"/>
          </a:p>
        </p:txBody>
      </p:sp>
      <p:sp>
        <p:nvSpPr>
          <p:cNvPr id="12" name="タイトル 1"/>
          <p:cNvSpPr>
            <a:spLocks noGrp="1"/>
          </p:cNvSpPr>
          <p:nvPr>
            <p:ph type="title" hasCustomPrompt="1"/>
          </p:nvPr>
        </p:nvSpPr>
        <p:spPr>
          <a:xfrm>
            <a:off x="683232" y="4533123"/>
            <a:ext cx="8101603" cy="720080"/>
          </a:xfrm>
          <a:prstGeom prst="rect">
            <a:avLst/>
          </a:prstGeom>
        </p:spPr>
        <p:txBody>
          <a:bodyPr anchor="t">
            <a:normAutofit/>
          </a:bodyPr>
          <a:lstStyle>
            <a:lvl1pPr algn="l">
              <a:defRPr sz="4000" spc="400" baseline="0"/>
            </a:lvl1pPr>
          </a:lstStyle>
          <a:p>
            <a:r>
              <a:rPr kumimoji="1" lang="en-US" altLang="ja-JP" dirty="0"/>
              <a:t>TEXT</a:t>
            </a:r>
            <a:endParaRPr kumimoji="1" lang="ja-JP" altLang="en-US" dirty="0"/>
          </a:p>
        </p:txBody>
      </p:sp>
      <p:grpSp>
        <p:nvGrpSpPr>
          <p:cNvPr id="13" name="グループ化 12"/>
          <p:cNvGrpSpPr/>
          <p:nvPr userDrawn="1"/>
        </p:nvGrpSpPr>
        <p:grpSpPr>
          <a:xfrm>
            <a:off x="431180" y="3861048"/>
            <a:ext cx="330816" cy="1152128"/>
            <a:chOff x="4012746" y="1615108"/>
            <a:chExt cx="661574" cy="1728192"/>
          </a:xfrm>
        </p:grpSpPr>
        <p:cxnSp>
          <p:nvCxnSpPr>
            <p:cNvPr id="14" name="直線コネクタ 13"/>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 name="テキスト プレースホルダー 6"/>
          <p:cNvSpPr>
            <a:spLocks noGrp="1"/>
          </p:cNvSpPr>
          <p:nvPr>
            <p:ph type="body" sz="quarter" idx="16" hasCustomPrompt="1"/>
          </p:nvPr>
        </p:nvSpPr>
        <p:spPr>
          <a:xfrm>
            <a:off x="683232" y="5157192"/>
            <a:ext cx="8101603" cy="1296144"/>
          </a:xfrm>
        </p:spPr>
        <p:txBody>
          <a:bodyPr anchor="t">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pic>
        <p:nvPicPr>
          <p:cNvPr id="2" name="図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39381" y="1592563"/>
            <a:ext cx="906246" cy="2508515"/>
          </a:xfrm>
          <a:prstGeom prst="rect">
            <a:avLst/>
          </a:prstGeom>
        </p:spPr>
      </p:pic>
      <p:pic>
        <p:nvPicPr>
          <p:cNvPr id="4" name="図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228329" y="741386"/>
            <a:ext cx="1778602" cy="3352800"/>
          </a:xfrm>
          <a:prstGeom prst="rect">
            <a:avLst/>
          </a:prstGeom>
        </p:spPr>
      </p:pic>
      <p:sp>
        <p:nvSpPr>
          <p:cNvPr id="18" name="図プレースホルダー 8"/>
          <p:cNvSpPr>
            <a:spLocks noGrp="1"/>
          </p:cNvSpPr>
          <p:nvPr>
            <p:ph type="pic" sz="quarter" idx="17" hasCustomPrompt="1"/>
          </p:nvPr>
        </p:nvSpPr>
        <p:spPr>
          <a:xfrm>
            <a:off x="1511396" y="1917440"/>
            <a:ext cx="756149" cy="1847601"/>
          </a:xfrm>
        </p:spPr>
        <p:txBody>
          <a:bodyPr/>
          <a:lstStyle>
            <a:lvl1pPr>
              <a:defRPr/>
            </a:lvl1pPr>
          </a:lstStyle>
          <a:p>
            <a:r>
              <a:rPr kumimoji="1" lang="en-US" altLang="ja-JP" dirty="0"/>
              <a:t>Add Image</a:t>
            </a:r>
            <a:endParaRPr kumimoji="1" lang="ja-JP" altLang="en-US" dirty="0"/>
          </a:p>
        </p:txBody>
      </p:sp>
      <p:sp>
        <p:nvSpPr>
          <p:cNvPr id="20" name="図プレースホルダー 8"/>
          <p:cNvSpPr>
            <a:spLocks noGrp="1"/>
          </p:cNvSpPr>
          <p:nvPr>
            <p:ph type="pic" sz="quarter" idx="18" hasCustomPrompt="1"/>
          </p:nvPr>
        </p:nvSpPr>
        <p:spPr>
          <a:xfrm>
            <a:off x="6361564" y="1076742"/>
            <a:ext cx="1512131" cy="2688299"/>
          </a:xfrm>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300525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750"/>
                            </p:stCondLst>
                            <p:childTnLst>
                              <p:par>
                                <p:cTn id="12" presetID="10" presetClass="entr" presetSubtype="0" fill="hold" grpId="0" nodeType="afterEffect">
                                  <p:stCondLst>
                                    <p:cond delay="25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500"/>
                            </p:stCondLst>
                            <p:childTnLst>
                              <p:par>
                                <p:cTn id="19" presetID="10" presetClass="entr" presetSubtype="0" fill="hold" grpId="0" nodeType="afterEffect">
                                  <p:stCondLst>
                                    <p:cond delay="25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nodeType="withEffect">
                                  <p:stCondLst>
                                    <p:cond delay="25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par>
                          <p:cTn id="25" fill="hold">
                            <p:stCondLst>
                              <p:cond delay="2250"/>
                            </p:stCondLst>
                            <p:childTnLst>
                              <p:par>
                                <p:cTn id="26" presetID="10" presetClass="entr" presetSubtype="0" fill="hold" nodeType="afterEffect">
                                  <p:stCondLst>
                                    <p:cond delay="25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3000"/>
                            </p:stCondLst>
                            <p:childTnLst>
                              <p:par>
                                <p:cTn id="30" presetID="2" presetClass="entr" presetSubtype="8" decel="100000" fill="hold" grpId="0" nodeType="afterEffect">
                                  <p:stCondLst>
                                    <p:cond delay="0"/>
                                  </p:stCondLst>
                                  <p:iterate type="lt">
                                    <p:tmPct val="10000"/>
                                  </p:iterate>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0-#ppt_w/2"/>
                                          </p:val>
                                        </p:tav>
                                        <p:tav tm="100000">
                                          <p:val>
                                            <p:strVal val="#ppt_x"/>
                                          </p:val>
                                        </p:tav>
                                      </p:tavLst>
                                    </p:anim>
                                    <p:anim calcmode="lin" valueType="num">
                                      <p:cBhvr additive="base">
                                        <p:cTn id="33" dur="500" fill="hold"/>
                                        <p:tgtEl>
                                          <p:spTgt spid="12"/>
                                        </p:tgtEl>
                                        <p:attrNameLst>
                                          <p:attrName>ppt_y</p:attrName>
                                        </p:attrNameLst>
                                      </p:cBhvr>
                                      <p:tavLst>
                                        <p:tav tm="0">
                                          <p:val>
                                            <p:strVal val="#ppt_y"/>
                                          </p:val>
                                        </p:tav>
                                        <p:tav tm="100000">
                                          <p:val>
                                            <p:strVal val="#ppt_y"/>
                                          </p:val>
                                        </p:tav>
                                      </p:tavLst>
                                    </p:anim>
                                  </p:childTnLst>
                                </p:cTn>
                              </p:par>
                              <p:par>
                                <p:cTn id="34" presetID="10" presetClass="entr" presetSubtype="0" fill="hold" grpId="0" nodeType="withEffect">
                                  <p:stCondLst>
                                    <p:cond delay="500"/>
                                  </p:stCondLst>
                                  <p:childTnLst>
                                    <p:set>
                                      <p:cBhvr>
                                        <p:cTn id="35" dur="1" fill="hold">
                                          <p:stCondLst>
                                            <p:cond delay="0"/>
                                          </p:stCondLst>
                                        </p:cTn>
                                        <p:tgtEl>
                                          <p:spTgt spid="17">
                                            <p:txEl>
                                              <p:pRg st="0" end="0"/>
                                            </p:txEl>
                                          </p:spTgt>
                                        </p:tgtEl>
                                        <p:attrNameLst>
                                          <p:attrName>style.visibility</p:attrName>
                                        </p:attrNameLst>
                                      </p:cBhvr>
                                      <p:to>
                                        <p:strVal val="visible"/>
                                      </p:to>
                                    </p:set>
                                    <p:animEffect transition="in" filter="fade">
                                      <p:cBhvr>
                                        <p:cTn id="36" dur="500"/>
                                        <p:tgtEl>
                                          <p:spTgt spid="17">
                                            <p:txEl>
                                              <p:pRg st="0" end="0"/>
                                            </p:txEl>
                                          </p:spTgt>
                                        </p:tgtEl>
                                      </p:cBhvr>
                                    </p:animEffect>
                                  </p:childTnLst>
                                </p:cTn>
                              </p:par>
                              <p:par>
                                <p:cTn id="37" presetID="10" presetClass="entr" presetSubtype="0" fill="hold" grpId="0" nodeType="withEffect">
                                  <p:stCondLst>
                                    <p:cond delay="500"/>
                                  </p:stCondLst>
                                  <p:childTnLst>
                                    <p:set>
                                      <p:cBhvr>
                                        <p:cTn id="38" dur="1" fill="hold">
                                          <p:stCondLst>
                                            <p:cond delay="0"/>
                                          </p:stCondLst>
                                        </p:cTn>
                                        <p:tgtEl>
                                          <p:spTgt spid="17">
                                            <p:txEl>
                                              <p:pRg st="1" end="1"/>
                                            </p:txEl>
                                          </p:spTgt>
                                        </p:tgtEl>
                                        <p:attrNameLst>
                                          <p:attrName>style.visibility</p:attrName>
                                        </p:attrNameLst>
                                      </p:cBhvr>
                                      <p:to>
                                        <p:strVal val="visible"/>
                                      </p:to>
                                    </p:set>
                                    <p:animEffect transition="in" filter="fade">
                                      <p:cBhvr>
                                        <p:cTn id="39"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7" grpId="0" build="allAtOnce">
        <p:tmplLst>
          <p:tmpl lvl="1">
            <p:tnLst>
              <p:par>
                <p:cTn presetID="10" presetClass="entr" presetSubtype="0"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20" grpId="0"/>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4"/>
            <a:ext cx="9144000" cy="4293095"/>
          </a:xfrm>
        </p:spPr>
        <p:txBody>
          <a:bodyPr/>
          <a:lstStyle>
            <a:lvl1pPr>
              <a:defRPr/>
            </a:lvl1pPr>
          </a:lstStyle>
          <a:p>
            <a:r>
              <a:rPr kumimoji="1" lang="en-US" altLang="ja-JP" dirty="0"/>
              <a:t>Add Image</a:t>
            </a:r>
            <a:endParaRPr kumimoji="1" lang="ja-JP" altLang="en-US" dirty="0"/>
          </a:p>
        </p:txBody>
      </p:sp>
      <p:sp>
        <p:nvSpPr>
          <p:cNvPr id="5" name="タイトル 1"/>
          <p:cNvSpPr>
            <a:spLocks noGrp="1"/>
          </p:cNvSpPr>
          <p:nvPr>
            <p:ph type="title" hasCustomPrompt="1"/>
          </p:nvPr>
        </p:nvSpPr>
        <p:spPr>
          <a:xfrm>
            <a:off x="683232" y="5157192"/>
            <a:ext cx="8101603" cy="720080"/>
          </a:xfrm>
          <a:prstGeom prst="rect">
            <a:avLst/>
          </a:prstGeom>
        </p:spPr>
        <p:txBody>
          <a:bodyPr anchor="t">
            <a:normAutofit/>
          </a:bodyPr>
          <a:lstStyle>
            <a:lvl1pPr algn="l">
              <a:defRPr sz="4000" spc="400" baseline="0"/>
            </a:lvl1pPr>
          </a:lstStyle>
          <a:p>
            <a:r>
              <a:rPr kumimoji="1" lang="en-US" altLang="ja-JP" dirty="0"/>
              <a:t>TEXT</a:t>
            </a:r>
            <a:endParaRPr kumimoji="1" lang="ja-JP" altLang="en-US" dirty="0"/>
          </a:p>
        </p:txBody>
      </p:sp>
      <p:grpSp>
        <p:nvGrpSpPr>
          <p:cNvPr id="6" name="グループ化 5"/>
          <p:cNvGrpSpPr/>
          <p:nvPr userDrawn="1"/>
        </p:nvGrpSpPr>
        <p:grpSpPr>
          <a:xfrm>
            <a:off x="431180" y="4485117"/>
            <a:ext cx="330816" cy="1152128"/>
            <a:chOff x="4012746" y="1615108"/>
            <a:chExt cx="661574" cy="1728192"/>
          </a:xfrm>
        </p:grpSpPr>
        <p:cxnSp>
          <p:nvCxnSpPr>
            <p:cNvPr id="7" name="直線コネクタ 6"/>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テキスト プレースホルダー 6"/>
          <p:cNvSpPr>
            <a:spLocks noGrp="1"/>
          </p:cNvSpPr>
          <p:nvPr>
            <p:ph type="body" sz="quarter" idx="16" hasCustomPrompt="1"/>
          </p:nvPr>
        </p:nvSpPr>
        <p:spPr>
          <a:xfrm>
            <a:off x="683232" y="5781264"/>
            <a:ext cx="8101603" cy="816091"/>
          </a:xfrm>
        </p:spPr>
        <p:txBody>
          <a:bodyPr anchor="t">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spTree>
    <p:extLst>
      <p:ext uri="{BB962C8B-B14F-4D97-AF65-F5344CB8AC3E}">
        <p14:creationId xmlns:p14="http://schemas.microsoft.com/office/powerpoint/2010/main" val="167472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500"/>
                            </p:stCondLst>
                            <p:childTnLst>
                              <p:par>
                                <p:cTn id="13" presetID="2" presetClass="entr" presetSubtype="8" decel="100000" fill="hold" grpId="0" nodeType="after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25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fade">
                                      <p:cBhvr>
                                        <p:cTn id="2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build="allAtOnce">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alf Image">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2" y="4"/>
            <a:ext cx="4571603" cy="6857999"/>
          </a:xfrm>
        </p:spPr>
        <p:txBody>
          <a:bodyPr/>
          <a:lstStyle>
            <a:lvl1pPr>
              <a:defRPr/>
            </a:lvl1pPr>
          </a:lstStyle>
          <a:p>
            <a:r>
              <a:rPr kumimoji="1" lang="en-US" altLang="ja-JP" dirty="0"/>
              <a:t>Add Image</a:t>
            </a:r>
            <a:endParaRPr kumimoji="1" lang="ja-JP" altLang="en-US" dirty="0"/>
          </a:p>
        </p:txBody>
      </p:sp>
      <p:sp>
        <p:nvSpPr>
          <p:cNvPr id="5" name="タイトル 1"/>
          <p:cNvSpPr>
            <a:spLocks noGrp="1"/>
          </p:cNvSpPr>
          <p:nvPr>
            <p:ph type="title" hasCustomPrompt="1"/>
          </p:nvPr>
        </p:nvSpPr>
        <p:spPr>
          <a:xfrm>
            <a:off x="5004087" y="2537161"/>
            <a:ext cx="3816755" cy="720080"/>
          </a:xfrm>
          <a:prstGeom prst="rect">
            <a:avLst/>
          </a:prstGeom>
        </p:spPr>
        <p:txBody>
          <a:bodyPr anchor="t">
            <a:normAutofit/>
          </a:bodyPr>
          <a:lstStyle>
            <a:lvl1pPr algn="l">
              <a:defRPr sz="4000" spc="400" baseline="0"/>
            </a:lvl1pPr>
          </a:lstStyle>
          <a:p>
            <a:r>
              <a:rPr kumimoji="1" lang="en-US" altLang="ja-JP" dirty="0"/>
              <a:t>TEXT</a:t>
            </a:r>
            <a:endParaRPr kumimoji="1" lang="ja-JP" altLang="en-US" dirty="0"/>
          </a:p>
        </p:txBody>
      </p:sp>
      <p:grpSp>
        <p:nvGrpSpPr>
          <p:cNvPr id="6" name="グループ化 5"/>
          <p:cNvGrpSpPr/>
          <p:nvPr userDrawn="1"/>
        </p:nvGrpSpPr>
        <p:grpSpPr>
          <a:xfrm>
            <a:off x="4752035" y="1865087"/>
            <a:ext cx="330816" cy="1152128"/>
            <a:chOff x="4012746" y="1615108"/>
            <a:chExt cx="661574" cy="1728192"/>
          </a:xfrm>
        </p:grpSpPr>
        <p:cxnSp>
          <p:nvCxnSpPr>
            <p:cNvPr id="7" name="直線コネクタ 6"/>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4012746" y="197514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テキスト プレースホルダー 6"/>
          <p:cNvSpPr>
            <a:spLocks noGrp="1"/>
          </p:cNvSpPr>
          <p:nvPr>
            <p:ph type="body" sz="quarter" idx="16" hasCustomPrompt="1"/>
          </p:nvPr>
        </p:nvSpPr>
        <p:spPr>
          <a:xfrm>
            <a:off x="5004087" y="3161231"/>
            <a:ext cx="3816755" cy="1296144"/>
          </a:xfrm>
        </p:spPr>
        <p:txBody>
          <a:bodyPr anchor="t">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spTree>
    <p:extLst>
      <p:ext uri="{BB962C8B-B14F-4D97-AF65-F5344CB8AC3E}">
        <p14:creationId xmlns:p14="http://schemas.microsoft.com/office/powerpoint/2010/main" val="114211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500"/>
                            </p:stCondLst>
                            <p:childTnLst>
                              <p:par>
                                <p:cTn id="13" presetID="2" presetClass="entr" presetSubtype="8" decel="100000" fill="hold" grpId="0" nodeType="after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25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fade">
                                      <p:cBhvr>
                                        <p:cTn id="2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build="allAtOnce">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ullscreen Image">
    <p:spTree>
      <p:nvGrpSpPr>
        <p:cNvPr id="1" name=""/>
        <p:cNvGrpSpPr/>
        <p:nvPr/>
      </p:nvGrpSpPr>
      <p:grpSpPr>
        <a:xfrm>
          <a:off x="0" y="0"/>
          <a:ext cx="0" cy="0"/>
          <a:chOff x="0" y="0"/>
          <a:chExt cx="0" cy="0"/>
        </a:xfrm>
      </p:grpSpPr>
      <p:sp>
        <p:nvSpPr>
          <p:cNvPr id="3" name="図プレースホルダー 3"/>
          <p:cNvSpPr>
            <a:spLocks noGrp="1"/>
          </p:cNvSpPr>
          <p:nvPr>
            <p:ph type="pic" sz="quarter" idx="10" hasCustomPrompt="1"/>
          </p:nvPr>
        </p:nvSpPr>
        <p:spPr>
          <a:xfrm>
            <a:off x="0" y="4"/>
            <a:ext cx="9144000" cy="6857999"/>
          </a:xfrm>
        </p:spPr>
        <p:txBody>
          <a:bodyPr/>
          <a:lstStyle>
            <a:lvl1pPr>
              <a:defRPr/>
            </a:lvl1pPr>
          </a:lstStyle>
          <a:p>
            <a:r>
              <a:rPr kumimoji="1" lang="en-US" altLang="ja-JP" dirty="0"/>
              <a:t>Add Image</a:t>
            </a:r>
            <a:endParaRPr kumimoji="1" lang="ja-JP" altLang="en-US" dirty="0"/>
          </a:p>
        </p:txBody>
      </p:sp>
      <p:sp>
        <p:nvSpPr>
          <p:cNvPr id="4" name="タイトル 1"/>
          <p:cNvSpPr>
            <a:spLocks noGrp="1"/>
          </p:cNvSpPr>
          <p:nvPr>
            <p:ph type="title" hasCustomPrompt="1"/>
          </p:nvPr>
        </p:nvSpPr>
        <p:spPr>
          <a:xfrm>
            <a:off x="503196" y="4581128"/>
            <a:ext cx="8101603" cy="720080"/>
          </a:xfrm>
          <a:prstGeom prst="rect">
            <a:avLst/>
          </a:prstGeom>
        </p:spPr>
        <p:txBody>
          <a:bodyPr anchor="t">
            <a:normAutofit/>
          </a:bodyPr>
          <a:lstStyle>
            <a:lvl1pPr algn="ctr">
              <a:defRPr sz="4000" spc="400" baseline="0"/>
            </a:lvl1pPr>
          </a:lstStyle>
          <a:p>
            <a:r>
              <a:rPr kumimoji="1" lang="en-US" altLang="ja-JP" dirty="0"/>
              <a:t>TEXT</a:t>
            </a:r>
            <a:endParaRPr kumimoji="1" lang="ja-JP" altLang="en-US" dirty="0"/>
          </a:p>
        </p:txBody>
      </p:sp>
      <p:sp>
        <p:nvSpPr>
          <p:cNvPr id="5" name="テキスト プレースホルダー 6"/>
          <p:cNvSpPr>
            <a:spLocks noGrp="1"/>
          </p:cNvSpPr>
          <p:nvPr>
            <p:ph type="body" sz="quarter" idx="16" hasCustomPrompt="1"/>
          </p:nvPr>
        </p:nvSpPr>
        <p:spPr>
          <a:xfrm>
            <a:off x="503196" y="5205197"/>
            <a:ext cx="8101603" cy="1296144"/>
          </a:xfrm>
        </p:spPr>
        <p:txBody>
          <a:bodyPr anchor="t">
            <a:noAutofit/>
          </a:bodyPr>
          <a:lstStyle>
            <a:lvl1pPr algn="ctr">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spTree>
    <p:extLst>
      <p:ext uri="{BB962C8B-B14F-4D97-AF65-F5344CB8AC3E}">
        <p14:creationId xmlns:p14="http://schemas.microsoft.com/office/powerpoint/2010/main" val="170855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750"/>
                            </p:stCondLst>
                            <p:childTnLst>
                              <p:par>
                                <p:cTn id="9" presetID="2" presetClass="entr" presetSubtype="8" decel="100000"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25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par>
                                <p:cTn id="16" presetID="10" presetClass="entr" presetSubtype="0" fill="hold" grpId="0" nodeType="withEffect">
                                  <p:stCondLst>
                                    <p:cond delay="25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fade">
                                      <p:cBhvr>
                                        <p:cTn id="18"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build="allAtOnce">
        <p:tmplLst>
          <p:tmpl lvl="1">
            <p:tnLst>
              <p:par>
                <p:cTn presetID="10" presetClass="entr" presetSubtype="0" fill="hold" nodeType="with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Tree>
    <p:extLst>
      <p:ext uri="{BB962C8B-B14F-4D97-AF65-F5344CB8AC3E}">
        <p14:creationId xmlns:p14="http://schemas.microsoft.com/office/powerpoint/2010/main" val="398435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593214" y="2612909"/>
            <a:ext cx="7957574" cy="576064"/>
          </a:xfrm>
        </p:spPr>
        <p:txBody>
          <a:bodyPr anchor="b">
            <a:normAutofit/>
          </a:bodyPr>
          <a:lstStyle>
            <a:lvl1pPr algn="ctr">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593214" y="3236980"/>
            <a:ext cx="7957574" cy="1392155"/>
          </a:xfrm>
        </p:spPr>
        <p:txBody>
          <a:bodyPr>
            <a:noAutofit/>
          </a:bodyPr>
          <a:lstStyle>
            <a:lvl1pPr algn="ctr">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341471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593213" y="2612909"/>
            <a:ext cx="3654723"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593213" y="3236980"/>
            <a:ext cx="3654723" cy="1392155"/>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9" name="テキスト プレースホルダー 6"/>
          <p:cNvSpPr>
            <a:spLocks noGrp="1"/>
          </p:cNvSpPr>
          <p:nvPr>
            <p:ph type="body" sz="quarter" idx="15" hasCustomPrompt="1"/>
          </p:nvPr>
        </p:nvSpPr>
        <p:spPr>
          <a:xfrm>
            <a:off x="4878061" y="2612909"/>
            <a:ext cx="3654723"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10" name="テキスト プレースホルダー 6"/>
          <p:cNvSpPr>
            <a:spLocks noGrp="1"/>
          </p:cNvSpPr>
          <p:nvPr>
            <p:ph type="body" sz="quarter" idx="16" hasCustomPrompt="1"/>
          </p:nvPr>
        </p:nvSpPr>
        <p:spPr>
          <a:xfrm>
            <a:off x="4878061" y="3236980"/>
            <a:ext cx="3654723" cy="1392155"/>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4155092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fade">
                                      <p:cBhvr>
                                        <p:cTn id="2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9" grpId="0" build="p">
        <p:tmplLst>
          <p:tmpl lvl="1">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build="allAtOnce"/>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2"/>
            <a:ext cx="7886700" cy="2852737"/>
          </a:xfrm>
        </p:spPr>
        <p:txBody>
          <a:bodyPr anchor="b"/>
          <a:lstStyle>
            <a:lvl1pPr>
              <a:defRPr sz="4219"/>
            </a:lvl1pPr>
          </a:lstStyle>
          <a:p>
            <a:r>
              <a:rPr lang="en-US"/>
              <a:t>Click to edit Master title style</a:t>
            </a:r>
            <a:endParaRPr lang="en-GB"/>
          </a:p>
        </p:txBody>
      </p:sp>
      <p:sp>
        <p:nvSpPr>
          <p:cNvPr id="3" name="Text Placeholder 2"/>
          <p:cNvSpPr>
            <a:spLocks noGrp="1"/>
          </p:cNvSpPr>
          <p:nvPr>
            <p:ph type="body" idx="1"/>
          </p:nvPr>
        </p:nvSpPr>
        <p:spPr>
          <a:xfrm>
            <a:off x="623888" y="4589468"/>
            <a:ext cx="7886700" cy="1500187"/>
          </a:xfrm>
        </p:spPr>
        <p:txBody>
          <a:bodyPr/>
          <a:lstStyle>
            <a:lvl1pPr marL="0" indent="0">
              <a:buNone/>
              <a:defRPr sz="1687">
                <a:solidFill>
                  <a:schemeClr val="tx1">
                    <a:tint val="75000"/>
                  </a:schemeClr>
                </a:solidFill>
              </a:defRPr>
            </a:lvl1pPr>
            <a:lvl2pPr marL="321457" indent="0">
              <a:buNone/>
              <a:defRPr sz="1406">
                <a:solidFill>
                  <a:schemeClr val="tx1">
                    <a:tint val="75000"/>
                  </a:schemeClr>
                </a:solidFill>
              </a:defRPr>
            </a:lvl2pPr>
            <a:lvl3pPr marL="642915" indent="0">
              <a:buNone/>
              <a:defRPr sz="1266">
                <a:solidFill>
                  <a:schemeClr val="tx1">
                    <a:tint val="75000"/>
                  </a:schemeClr>
                </a:solidFill>
              </a:defRPr>
            </a:lvl3pPr>
            <a:lvl4pPr marL="964372" indent="0">
              <a:buNone/>
              <a:defRPr sz="1125">
                <a:solidFill>
                  <a:schemeClr val="tx1">
                    <a:tint val="75000"/>
                  </a:schemeClr>
                </a:solidFill>
              </a:defRPr>
            </a:lvl4pPr>
            <a:lvl5pPr marL="1285829" indent="0">
              <a:buNone/>
              <a:defRPr sz="1125">
                <a:solidFill>
                  <a:schemeClr val="tx1">
                    <a:tint val="75000"/>
                  </a:schemeClr>
                </a:solidFill>
              </a:defRPr>
            </a:lvl5pPr>
            <a:lvl6pPr marL="1607287" indent="0">
              <a:buNone/>
              <a:defRPr sz="1125">
                <a:solidFill>
                  <a:schemeClr val="tx1">
                    <a:tint val="75000"/>
                  </a:schemeClr>
                </a:solidFill>
              </a:defRPr>
            </a:lvl6pPr>
            <a:lvl7pPr marL="1928744" indent="0">
              <a:buNone/>
              <a:defRPr sz="1125">
                <a:solidFill>
                  <a:schemeClr val="tx1">
                    <a:tint val="75000"/>
                  </a:schemeClr>
                </a:solidFill>
              </a:defRPr>
            </a:lvl7pPr>
            <a:lvl8pPr marL="2250201" indent="0">
              <a:buNone/>
              <a:defRPr sz="1125">
                <a:solidFill>
                  <a:schemeClr val="tx1">
                    <a:tint val="75000"/>
                  </a:schemeClr>
                </a:solidFill>
              </a:defRPr>
            </a:lvl8pPr>
            <a:lvl9pPr marL="2571659" indent="0">
              <a:buNone/>
              <a:defRPr sz="1125">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851C19C-30FA-4C94-8C5E-4CAC1A10C868}"/>
              </a:ext>
            </a:extLst>
          </p:cNvPr>
          <p:cNvSpPr>
            <a:spLocks noGrp="1"/>
          </p:cNvSpPr>
          <p:nvPr>
            <p:ph type="dt" sz="half" idx="10"/>
          </p:nvPr>
        </p:nvSpPr>
        <p:spPr/>
        <p:txBody>
          <a:bodyPr/>
          <a:lstStyle>
            <a:lvl1pPr>
              <a:defRPr/>
            </a:lvl1pPr>
          </a:lstStyle>
          <a:p>
            <a:pPr>
              <a:defRPr/>
            </a:pPr>
            <a:fld id="{7183F7EE-7C30-4435-911A-C973381C769A}" type="datetimeFigureOut">
              <a:rPr lang="en-GB">
                <a:solidFill>
                  <a:prstClr val="black">
                    <a:tint val="75000"/>
                  </a:prstClr>
                </a:solidFill>
              </a:rPr>
              <a:pPr>
                <a:defRPr/>
              </a:pPr>
              <a:t>21/06/2021</a:t>
            </a:fld>
            <a:endParaRPr lang="en-GB" dirty="0">
              <a:solidFill>
                <a:prstClr val="black">
                  <a:tint val="75000"/>
                </a:prstClr>
              </a:solidFill>
            </a:endParaRPr>
          </a:p>
        </p:txBody>
      </p:sp>
      <p:sp>
        <p:nvSpPr>
          <p:cNvPr id="5" name="Footer Placeholder 4">
            <a:extLst>
              <a:ext uri="{FF2B5EF4-FFF2-40B4-BE49-F238E27FC236}">
                <a16:creationId xmlns:a16="http://schemas.microsoft.com/office/drawing/2014/main" id="{B4529DA4-1E6C-4E78-8609-3C90C2A378AB}"/>
              </a:ext>
            </a:extLst>
          </p:cNvPr>
          <p:cNvSpPr>
            <a:spLocks noGrp="1"/>
          </p:cNvSpPr>
          <p:nvPr>
            <p:ph type="ftr" sz="quarter" idx="11"/>
          </p:nvPr>
        </p:nvSpPr>
        <p:spPr/>
        <p:txBody>
          <a:bodyPr/>
          <a:lstStyle>
            <a:lvl1pPr>
              <a:defRPr/>
            </a:lvl1pPr>
          </a:lstStyle>
          <a:p>
            <a:pPr>
              <a:defRPr/>
            </a:pPr>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7DC49260-AD49-48BA-AF9A-692084E505C6}"/>
              </a:ext>
            </a:extLst>
          </p:cNvPr>
          <p:cNvSpPr>
            <a:spLocks noGrp="1"/>
          </p:cNvSpPr>
          <p:nvPr>
            <p:ph type="sldNum" sz="quarter" idx="12"/>
          </p:nvPr>
        </p:nvSpPr>
        <p:spPr/>
        <p:txBody>
          <a:bodyPr/>
          <a:lstStyle>
            <a:lvl1pPr>
              <a:defRPr/>
            </a:lvl1pPr>
          </a:lstStyle>
          <a:p>
            <a:fld id="{E78B6D36-8B9E-4844-986C-EEA25B98D369}" type="slidenum">
              <a:rPr lang="en-GB" altLang="en-US"/>
              <a:pPr/>
              <a:t>‹#›</a:t>
            </a:fld>
            <a:endParaRPr lang="en-GB" altLang="en-US" dirty="0"/>
          </a:p>
        </p:txBody>
      </p:sp>
    </p:spTree>
    <p:extLst>
      <p:ext uri="{BB962C8B-B14F-4D97-AF65-F5344CB8AC3E}">
        <p14:creationId xmlns:p14="http://schemas.microsoft.com/office/powerpoint/2010/main" val="36223951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593214" y="1488845"/>
            <a:ext cx="7939571"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593214" y="1988843"/>
            <a:ext cx="7939571" cy="836033"/>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1" name="テキスト プレースホルダー 6"/>
          <p:cNvSpPr>
            <a:spLocks noGrp="1"/>
          </p:cNvSpPr>
          <p:nvPr>
            <p:ph type="body" sz="quarter" idx="15" hasCustomPrompt="1"/>
          </p:nvPr>
        </p:nvSpPr>
        <p:spPr>
          <a:xfrm>
            <a:off x="593214" y="3053079"/>
            <a:ext cx="7939571"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12" name="テキスト プレースホルダー 6"/>
          <p:cNvSpPr>
            <a:spLocks noGrp="1"/>
          </p:cNvSpPr>
          <p:nvPr>
            <p:ph type="body" sz="quarter" idx="16" hasCustomPrompt="1"/>
          </p:nvPr>
        </p:nvSpPr>
        <p:spPr>
          <a:xfrm>
            <a:off x="593214" y="3553077"/>
            <a:ext cx="7939571" cy="836033"/>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3" name="テキスト プレースホルダー 6"/>
          <p:cNvSpPr>
            <a:spLocks noGrp="1"/>
          </p:cNvSpPr>
          <p:nvPr>
            <p:ph type="body" sz="quarter" idx="17" hasCustomPrompt="1"/>
          </p:nvPr>
        </p:nvSpPr>
        <p:spPr>
          <a:xfrm>
            <a:off x="593214" y="4629133"/>
            <a:ext cx="7939571"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14" name="テキスト プレースホルダー 6"/>
          <p:cNvSpPr>
            <a:spLocks noGrp="1"/>
          </p:cNvSpPr>
          <p:nvPr>
            <p:ph type="body" sz="quarter" idx="18" hasCustomPrompt="1"/>
          </p:nvPr>
        </p:nvSpPr>
        <p:spPr>
          <a:xfrm>
            <a:off x="593214" y="5129132"/>
            <a:ext cx="7939571" cy="836033"/>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2130541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animEffect transition="in" filter="fade">
                                      <p:cBhvr>
                                        <p:cTn id="23" dur="500"/>
                                        <p:tgtEl>
                                          <p:spTgt spid="12">
                                            <p:txEl>
                                              <p:pRg st="0" end="0"/>
                                            </p:txEl>
                                          </p:spTgt>
                                        </p:tgtEl>
                                      </p:cBhvr>
                                    </p:animEffect>
                                  </p:childTnLst>
                                </p:cTn>
                              </p:par>
                            </p:childTnLst>
                          </p:cTn>
                        </p:par>
                        <p:par>
                          <p:cTn id="24" fill="hold">
                            <p:stCondLst>
                              <p:cond delay="3250"/>
                            </p:stCondLst>
                            <p:childTnLst>
                              <p:par>
                                <p:cTn id="25" presetID="10" presetClass="entr" presetSubtype="0" fill="hold" grpId="0" nodeType="afterEffect">
                                  <p:stCondLst>
                                    <p:cond delay="25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fade">
                                      <p:cBhvr>
                                        <p:cTn id="27" dur="500"/>
                                        <p:tgtEl>
                                          <p:spTgt spid="13">
                                            <p:txEl>
                                              <p:pRg st="0" end="0"/>
                                            </p:txEl>
                                          </p:spTgt>
                                        </p:tgtEl>
                                      </p:cBhvr>
                                    </p:animEffect>
                                  </p:childTnLst>
                                </p:cTn>
                              </p:par>
                            </p:childTnLst>
                          </p:cTn>
                        </p:par>
                        <p:par>
                          <p:cTn id="28" fill="hold">
                            <p:stCondLst>
                              <p:cond delay="4000"/>
                            </p:stCondLst>
                            <p:childTnLst>
                              <p:par>
                                <p:cTn id="29" presetID="10" presetClass="entr" presetSubtype="0" fill="hold" grpId="0" nodeType="after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animEffect transition="in" filter="fade">
                                      <p:cBhvr>
                                        <p:cTn id="3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1" grpId="0" build="p">
        <p:tmplLst>
          <p:tmpl lvl="1">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allAtOnce"/>
      <p:bldP spid="13" grpId="0" build="p">
        <p:tmplLst>
          <p:tmpl lvl="1">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allAtOnce"/>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grpSp>
        <p:nvGrpSpPr>
          <p:cNvPr id="15" name="グループ化 14"/>
          <p:cNvGrpSpPr/>
          <p:nvPr userDrawn="1"/>
        </p:nvGrpSpPr>
        <p:grpSpPr>
          <a:xfrm>
            <a:off x="431181" y="1647065"/>
            <a:ext cx="776134" cy="1152128"/>
            <a:chOff x="7054974" y="1111052"/>
            <a:chExt cx="1552133" cy="1728192"/>
          </a:xfrm>
        </p:grpSpPr>
        <p:sp>
          <p:nvSpPr>
            <p:cNvPr id="16" name="テキスト ボックス 15"/>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1</a:t>
              </a:r>
              <a:endParaRPr kumimoji="1" lang="ja-JP" altLang="en-US" sz="6400" dirty="0">
                <a:solidFill>
                  <a:srgbClr val="FFFFFF">
                    <a:lumMod val="50000"/>
                  </a:srgbClr>
                </a:solidFill>
              </a:endParaRPr>
            </a:p>
          </p:txBody>
        </p:sp>
        <p:cxnSp>
          <p:nvCxnSpPr>
            <p:cNvPr id="17" name="直線コネクタ 16"/>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 name="グループ化 17"/>
          <p:cNvGrpSpPr/>
          <p:nvPr userDrawn="1"/>
        </p:nvGrpSpPr>
        <p:grpSpPr>
          <a:xfrm>
            <a:off x="431181" y="3183236"/>
            <a:ext cx="776134" cy="1152128"/>
            <a:chOff x="7054974" y="1111052"/>
            <a:chExt cx="1552133" cy="1728192"/>
          </a:xfrm>
        </p:grpSpPr>
        <p:sp>
          <p:nvSpPr>
            <p:cNvPr id="19" name="テキスト ボックス 18"/>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2</a:t>
              </a:r>
              <a:endParaRPr kumimoji="1" lang="ja-JP" altLang="en-US" sz="6400" dirty="0">
                <a:solidFill>
                  <a:srgbClr val="FFFFFF">
                    <a:lumMod val="50000"/>
                  </a:srgbClr>
                </a:solidFill>
              </a:endParaRPr>
            </a:p>
          </p:txBody>
        </p:sp>
        <p:cxnSp>
          <p:nvCxnSpPr>
            <p:cNvPr id="20" name="直線コネクタ 19"/>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1" name="グループ化 20"/>
          <p:cNvGrpSpPr/>
          <p:nvPr userDrawn="1"/>
        </p:nvGrpSpPr>
        <p:grpSpPr>
          <a:xfrm>
            <a:off x="431181" y="4719407"/>
            <a:ext cx="776134" cy="1152128"/>
            <a:chOff x="7054974" y="1111052"/>
            <a:chExt cx="1552133" cy="1728192"/>
          </a:xfrm>
        </p:grpSpPr>
        <p:sp>
          <p:nvSpPr>
            <p:cNvPr id="22" name="テキスト ボックス 21"/>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3</a:t>
              </a:r>
              <a:endParaRPr kumimoji="1" lang="ja-JP" altLang="en-US" sz="6400" dirty="0">
                <a:solidFill>
                  <a:srgbClr val="FFFFFF">
                    <a:lumMod val="50000"/>
                  </a:srgbClr>
                </a:solidFill>
              </a:endParaRPr>
            </a:p>
          </p:txBody>
        </p:sp>
        <p:cxnSp>
          <p:nvCxnSpPr>
            <p:cNvPr id="23" name="直線コネクタ 22"/>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テキスト プレースホルダー 6"/>
          <p:cNvSpPr>
            <a:spLocks noGrp="1"/>
          </p:cNvSpPr>
          <p:nvPr>
            <p:ph type="body" sz="quarter" idx="13" hasCustomPrompt="1"/>
          </p:nvPr>
        </p:nvSpPr>
        <p:spPr>
          <a:xfrm>
            <a:off x="1295353" y="1589036"/>
            <a:ext cx="7273439"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5" name="テキスト プレースホルダー 6"/>
          <p:cNvSpPr>
            <a:spLocks noGrp="1"/>
          </p:cNvSpPr>
          <p:nvPr>
            <p:ph type="body" sz="quarter" idx="14" hasCustomPrompt="1"/>
          </p:nvPr>
        </p:nvSpPr>
        <p:spPr>
          <a:xfrm>
            <a:off x="1295353" y="2107074"/>
            <a:ext cx="7273439"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6" name="テキスト プレースホルダー 6"/>
          <p:cNvSpPr>
            <a:spLocks noGrp="1"/>
          </p:cNvSpPr>
          <p:nvPr>
            <p:ph type="body" sz="quarter" idx="15" hasCustomPrompt="1"/>
          </p:nvPr>
        </p:nvSpPr>
        <p:spPr>
          <a:xfrm>
            <a:off x="1295353" y="3114097"/>
            <a:ext cx="7273439"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7" name="テキスト プレースホルダー 6"/>
          <p:cNvSpPr>
            <a:spLocks noGrp="1"/>
          </p:cNvSpPr>
          <p:nvPr>
            <p:ph type="body" sz="quarter" idx="16" hasCustomPrompt="1"/>
          </p:nvPr>
        </p:nvSpPr>
        <p:spPr>
          <a:xfrm>
            <a:off x="1295353" y="3632133"/>
            <a:ext cx="7273439"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8" name="テキスト プレースホルダー 6"/>
          <p:cNvSpPr>
            <a:spLocks noGrp="1"/>
          </p:cNvSpPr>
          <p:nvPr>
            <p:ph type="body" sz="quarter" idx="17" hasCustomPrompt="1"/>
          </p:nvPr>
        </p:nvSpPr>
        <p:spPr>
          <a:xfrm>
            <a:off x="1295353" y="4639157"/>
            <a:ext cx="7273439"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9" name="テキスト プレースホルダー 6"/>
          <p:cNvSpPr>
            <a:spLocks noGrp="1"/>
          </p:cNvSpPr>
          <p:nvPr>
            <p:ph type="body" sz="quarter" idx="18" hasCustomPrompt="1"/>
          </p:nvPr>
        </p:nvSpPr>
        <p:spPr>
          <a:xfrm>
            <a:off x="1295353" y="5157195"/>
            <a:ext cx="7273439"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405402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4">
                                            <p:txEl>
                                              <p:pRg st="0" end="0"/>
                                            </p:txEl>
                                          </p:spTgt>
                                        </p:tgtEl>
                                        <p:attrNameLst>
                                          <p:attrName>style.visibility</p:attrName>
                                        </p:attrNameLst>
                                      </p:cBhvr>
                                      <p:to>
                                        <p:strVal val="visible"/>
                                      </p:to>
                                    </p:set>
                                    <p:animEffect transition="in" filter="fade">
                                      <p:cBhvr>
                                        <p:cTn id="15" dur="500"/>
                                        <p:tgtEl>
                                          <p:spTgt spid="24">
                                            <p:txEl>
                                              <p:pRg st="0" end="0"/>
                                            </p:txEl>
                                          </p:spTgt>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25">
                                            <p:txEl>
                                              <p:pRg st="0" end="0"/>
                                            </p:txEl>
                                          </p:spTgt>
                                        </p:tgtEl>
                                        <p:attrNameLst>
                                          <p:attrName>style.visibility</p:attrName>
                                        </p:attrNameLst>
                                      </p:cBhvr>
                                      <p:to>
                                        <p:strVal val="visible"/>
                                      </p:to>
                                    </p:set>
                                    <p:animEffect transition="in" filter="fade">
                                      <p:cBhvr>
                                        <p:cTn id="18" dur="500"/>
                                        <p:tgtEl>
                                          <p:spTgt spid="25">
                                            <p:txEl>
                                              <p:pRg st="0" end="0"/>
                                            </p:txEl>
                                          </p:spTgt>
                                        </p:tgtEl>
                                      </p:cBhvr>
                                    </p:animEffect>
                                  </p:childTnLst>
                                </p:cTn>
                              </p:par>
                              <p:par>
                                <p:cTn id="19" presetID="10" presetClass="entr" presetSubtype="0" fill="hold" grpId="0" nodeType="withEffect">
                                  <p:stCondLst>
                                    <p:cond delay="500"/>
                                  </p:stCondLst>
                                  <p:childTnLst>
                                    <p:set>
                                      <p:cBhvr>
                                        <p:cTn id="20" dur="1" fill="hold">
                                          <p:stCondLst>
                                            <p:cond delay="0"/>
                                          </p:stCondLst>
                                        </p:cTn>
                                        <p:tgtEl>
                                          <p:spTgt spid="25">
                                            <p:txEl>
                                              <p:pRg st="1" end="1"/>
                                            </p:txEl>
                                          </p:spTgt>
                                        </p:tgtEl>
                                        <p:attrNameLst>
                                          <p:attrName>style.visibility</p:attrName>
                                        </p:attrNameLst>
                                      </p:cBhvr>
                                      <p:to>
                                        <p:strVal val="visible"/>
                                      </p:to>
                                    </p:set>
                                    <p:animEffect transition="in" filter="fade">
                                      <p:cBhvr>
                                        <p:cTn id="21" dur="500"/>
                                        <p:tgtEl>
                                          <p:spTgt spid="25">
                                            <p:txEl>
                                              <p:pRg st="1" end="1"/>
                                            </p:txEl>
                                          </p:spTgt>
                                        </p:tgtEl>
                                      </p:cBhvr>
                                    </p:animEffect>
                                  </p:childTnLst>
                                </p:cTn>
                              </p:par>
                            </p:childTnLst>
                          </p:cTn>
                        </p:par>
                        <p:par>
                          <p:cTn id="22" fill="hold">
                            <p:stCondLst>
                              <p:cond delay="2500"/>
                            </p:stCondLst>
                            <p:childTnLst>
                              <p:par>
                                <p:cTn id="23" presetID="10" presetClass="entr" presetSubtype="0" fill="hold" nodeType="afterEffect">
                                  <p:stCondLst>
                                    <p:cond delay="25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par>
                          <p:cTn id="26" fill="hold">
                            <p:stCondLst>
                              <p:cond delay="3250"/>
                            </p:stCondLst>
                            <p:childTnLst>
                              <p:par>
                                <p:cTn id="27" presetID="10" presetClass="entr" presetSubtype="0" fill="hold" grpId="0" nodeType="afterEffect">
                                  <p:stCondLst>
                                    <p:cond delay="0"/>
                                  </p:stCondLst>
                                  <p:childTnLst>
                                    <p:set>
                                      <p:cBhvr>
                                        <p:cTn id="28" dur="1" fill="hold">
                                          <p:stCondLst>
                                            <p:cond delay="0"/>
                                          </p:stCondLst>
                                        </p:cTn>
                                        <p:tgtEl>
                                          <p:spTgt spid="26">
                                            <p:txEl>
                                              <p:pRg st="0" end="0"/>
                                            </p:txEl>
                                          </p:spTgt>
                                        </p:tgtEl>
                                        <p:attrNameLst>
                                          <p:attrName>style.visibility</p:attrName>
                                        </p:attrNameLst>
                                      </p:cBhvr>
                                      <p:to>
                                        <p:strVal val="visible"/>
                                      </p:to>
                                    </p:set>
                                    <p:animEffect transition="in" filter="fade">
                                      <p:cBhvr>
                                        <p:cTn id="29" dur="500"/>
                                        <p:tgtEl>
                                          <p:spTgt spid="26">
                                            <p:txEl>
                                              <p:pRg st="0" end="0"/>
                                            </p:txEl>
                                          </p:spTgt>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7">
                                            <p:txEl>
                                              <p:pRg st="0" end="0"/>
                                            </p:txEl>
                                          </p:spTgt>
                                        </p:tgtEl>
                                        <p:attrNameLst>
                                          <p:attrName>style.visibility</p:attrName>
                                        </p:attrNameLst>
                                      </p:cBhvr>
                                      <p:to>
                                        <p:strVal val="visible"/>
                                      </p:to>
                                    </p:set>
                                    <p:animEffect transition="in" filter="fade">
                                      <p:cBhvr>
                                        <p:cTn id="32" dur="500"/>
                                        <p:tgtEl>
                                          <p:spTgt spid="27">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7">
                                            <p:txEl>
                                              <p:pRg st="1" end="1"/>
                                            </p:txEl>
                                          </p:spTgt>
                                        </p:tgtEl>
                                        <p:attrNameLst>
                                          <p:attrName>style.visibility</p:attrName>
                                        </p:attrNameLst>
                                      </p:cBhvr>
                                      <p:to>
                                        <p:strVal val="visible"/>
                                      </p:to>
                                    </p:set>
                                    <p:animEffect transition="in" filter="fade">
                                      <p:cBhvr>
                                        <p:cTn id="35" dur="500"/>
                                        <p:tgtEl>
                                          <p:spTgt spid="27">
                                            <p:txEl>
                                              <p:pRg st="1" end="1"/>
                                            </p:txEl>
                                          </p:spTgt>
                                        </p:tgtEl>
                                      </p:cBhvr>
                                    </p:animEffect>
                                  </p:childTnLst>
                                </p:cTn>
                              </p:par>
                            </p:childTnLst>
                          </p:cTn>
                        </p:par>
                        <p:par>
                          <p:cTn id="36" fill="hold">
                            <p:stCondLst>
                              <p:cond delay="4250"/>
                            </p:stCondLst>
                            <p:childTnLst>
                              <p:par>
                                <p:cTn id="37" presetID="10" presetClass="entr" presetSubtype="0" fill="hold" nodeType="afterEffect">
                                  <p:stCondLst>
                                    <p:cond delay="25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par>
                          <p:cTn id="40" fill="hold">
                            <p:stCondLst>
                              <p:cond delay="5000"/>
                            </p:stCondLst>
                            <p:childTnLst>
                              <p:par>
                                <p:cTn id="41" presetID="10" presetClass="entr" presetSubtype="0" fill="hold" grpId="0" nodeType="afterEffect">
                                  <p:stCondLst>
                                    <p:cond delay="0"/>
                                  </p:stCondLst>
                                  <p:childTnLst>
                                    <p:set>
                                      <p:cBhvr>
                                        <p:cTn id="42" dur="1" fill="hold">
                                          <p:stCondLst>
                                            <p:cond delay="0"/>
                                          </p:stCondLst>
                                        </p:cTn>
                                        <p:tgtEl>
                                          <p:spTgt spid="28">
                                            <p:txEl>
                                              <p:pRg st="0" end="0"/>
                                            </p:txEl>
                                          </p:spTgt>
                                        </p:tgtEl>
                                        <p:attrNameLst>
                                          <p:attrName>style.visibility</p:attrName>
                                        </p:attrNameLst>
                                      </p:cBhvr>
                                      <p:to>
                                        <p:strVal val="visible"/>
                                      </p:to>
                                    </p:set>
                                    <p:animEffect transition="in" filter="fade">
                                      <p:cBhvr>
                                        <p:cTn id="43" dur="500"/>
                                        <p:tgtEl>
                                          <p:spTgt spid="28">
                                            <p:txEl>
                                              <p:pRg st="0" end="0"/>
                                            </p:txEl>
                                          </p:spTgt>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9">
                                            <p:txEl>
                                              <p:pRg st="0" end="0"/>
                                            </p:txEl>
                                          </p:spTgt>
                                        </p:tgtEl>
                                        <p:attrNameLst>
                                          <p:attrName>style.visibility</p:attrName>
                                        </p:attrNameLst>
                                      </p:cBhvr>
                                      <p:to>
                                        <p:strVal val="visible"/>
                                      </p:to>
                                    </p:set>
                                    <p:animEffect transition="in" filter="fade">
                                      <p:cBhvr>
                                        <p:cTn id="46" dur="500"/>
                                        <p:tgtEl>
                                          <p:spTgt spid="29">
                                            <p:txEl>
                                              <p:pRg st="0" end="0"/>
                                            </p:txEl>
                                          </p:spTgt>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9">
                                            <p:txEl>
                                              <p:pRg st="1" end="1"/>
                                            </p:txEl>
                                          </p:spTgt>
                                        </p:tgtEl>
                                        <p:attrNameLst>
                                          <p:attrName>style.visibility</p:attrName>
                                        </p:attrNameLst>
                                      </p:cBhvr>
                                      <p:to>
                                        <p:strVal val="visible"/>
                                      </p:to>
                                    </p:set>
                                    <p:animEffect transition="in" filter="fade">
                                      <p:cBhvr>
                                        <p:cTn id="49" dur="500"/>
                                        <p:tgtEl>
                                          <p:spTgt spid="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allAtOnce">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allAtOnce">
        <p:tmplLst>
          <p:tmpl lvl="1">
            <p:tnLst>
              <p:par>
                <p:cTn presetID="10" presetClass="entr" presetSubtype="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allAtOnce">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Key Takeaway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grpSp>
        <p:nvGrpSpPr>
          <p:cNvPr id="15" name="グループ化 14"/>
          <p:cNvGrpSpPr/>
          <p:nvPr userDrawn="1"/>
        </p:nvGrpSpPr>
        <p:grpSpPr>
          <a:xfrm>
            <a:off x="71111" y="1647065"/>
            <a:ext cx="776134" cy="1152128"/>
            <a:chOff x="7054974" y="1111052"/>
            <a:chExt cx="1552133" cy="1728192"/>
          </a:xfrm>
        </p:grpSpPr>
        <p:sp>
          <p:nvSpPr>
            <p:cNvPr id="16" name="テキスト ボックス 15"/>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1</a:t>
              </a:r>
              <a:endParaRPr kumimoji="1" lang="ja-JP" altLang="en-US" sz="6400" dirty="0">
                <a:solidFill>
                  <a:srgbClr val="FFFFFF">
                    <a:lumMod val="50000"/>
                  </a:srgbClr>
                </a:solidFill>
              </a:endParaRPr>
            </a:p>
          </p:txBody>
        </p:sp>
        <p:cxnSp>
          <p:nvCxnSpPr>
            <p:cNvPr id="17" name="直線コネクタ 16"/>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 name="グループ化 17"/>
          <p:cNvGrpSpPr/>
          <p:nvPr userDrawn="1"/>
        </p:nvGrpSpPr>
        <p:grpSpPr>
          <a:xfrm>
            <a:off x="71111" y="3183236"/>
            <a:ext cx="776134" cy="1152128"/>
            <a:chOff x="7054974" y="1111052"/>
            <a:chExt cx="1552133" cy="1728192"/>
          </a:xfrm>
        </p:grpSpPr>
        <p:sp>
          <p:nvSpPr>
            <p:cNvPr id="19" name="テキスト ボックス 18"/>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2</a:t>
              </a:r>
              <a:endParaRPr kumimoji="1" lang="ja-JP" altLang="en-US" sz="6400" dirty="0">
                <a:solidFill>
                  <a:srgbClr val="FFFFFF">
                    <a:lumMod val="50000"/>
                  </a:srgbClr>
                </a:solidFill>
              </a:endParaRPr>
            </a:p>
          </p:txBody>
        </p:sp>
        <p:cxnSp>
          <p:nvCxnSpPr>
            <p:cNvPr id="20" name="直線コネクタ 19"/>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1" name="グループ化 20"/>
          <p:cNvGrpSpPr/>
          <p:nvPr userDrawn="1"/>
        </p:nvGrpSpPr>
        <p:grpSpPr>
          <a:xfrm>
            <a:off x="71111" y="4719407"/>
            <a:ext cx="776134" cy="1152128"/>
            <a:chOff x="7054974" y="1111052"/>
            <a:chExt cx="1552133" cy="1728192"/>
          </a:xfrm>
        </p:grpSpPr>
        <p:sp>
          <p:nvSpPr>
            <p:cNvPr id="22" name="テキスト ボックス 21"/>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3</a:t>
              </a:r>
              <a:endParaRPr kumimoji="1" lang="ja-JP" altLang="en-US" sz="6400" dirty="0">
                <a:solidFill>
                  <a:srgbClr val="FFFFFF">
                    <a:lumMod val="50000"/>
                  </a:srgbClr>
                </a:solidFill>
              </a:endParaRPr>
            </a:p>
          </p:txBody>
        </p:sp>
        <p:cxnSp>
          <p:nvCxnSpPr>
            <p:cNvPr id="23" name="直線コネクタ 22"/>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テキスト プレースホルダー 6"/>
          <p:cNvSpPr>
            <a:spLocks noGrp="1"/>
          </p:cNvSpPr>
          <p:nvPr>
            <p:ph type="body" sz="quarter" idx="13" hasCustomPrompt="1"/>
          </p:nvPr>
        </p:nvSpPr>
        <p:spPr>
          <a:xfrm>
            <a:off x="935281" y="1508787"/>
            <a:ext cx="3564705" cy="576064"/>
          </a:xfrm>
        </p:spPr>
        <p:txBody>
          <a:bodyPr anchor="b">
            <a:normAutofit/>
          </a:bodyPr>
          <a:lstStyle>
            <a:lvl1pPr algn="l">
              <a:spcBef>
                <a:spcPts val="0"/>
              </a:spcBef>
              <a:defRPr sz="2400" baseline="0">
                <a:solidFill>
                  <a:schemeClr val="accent1"/>
                </a:solidFill>
              </a:defRPr>
            </a:lvl1pPr>
          </a:lstStyle>
          <a:p>
            <a:pPr lvl="0"/>
            <a:r>
              <a:rPr kumimoji="1" lang="en-US" altLang="ja-JP" dirty="0"/>
              <a:t>Caption Goes Here</a:t>
            </a:r>
            <a:endParaRPr kumimoji="1" lang="ja-JP" altLang="en-US" dirty="0"/>
          </a:p>
        </p:txBody>
      </p:sp>
      <p:sp>
        <p:nvSpPr>
          <p:cNvPr id="25" name="テキスト プレースホルダー 6"/>
          <p:cNvSpPr>
            <a:spLocks noGrp="1"/>
          </p:cNvSpPr>
          <p:nvPr>
            <p:ph type="body" sz="quarter" idx="14" hasCustomPrompt="1"/>
          </p:nvPr>
        </p:nvSpPr>
        <p:spPr>
          <a:xfrm>
            <a:off x="935281" y="1988843"/>
            <a:ext cx="3564705" cy="889881"/>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6" name="テキスト プレースホルダー 6"/>
          <p:cNvSpPr>
            <a:spLocks noGrp="1"/>
          </p:cNvSpPr>
          <p:nvPr>
            <p:ph type="body" sz="quarter" idx="15" hasCustomPrompt="1"/>
          </p:nvPr>
        </p:nvSpPr>
        <p:spPr>
          <a:xfrm>
            <a:off x="935281" y="3033847"/>
            <a:ext cx="3564705" cy="576064"/>
          </a:xfrm>
        </p:spPr>
        <p:txBody>
          <a:bodyPr anchor="b">
            <a:normAutofit/>
          </a:bodyPr>
          <a:lstStyle>
            <a:lvl1pPr algn="l">
              <a:spcBef>
                <a:spcPts val="0"/>
              </a:spcBef>
              <a:defRPr sz="2400" baseline="0">
                <a:solidFill>
                  <a:schemeClr val="accent1"/>
                </a:solidFill>
              </a:defRPr>
            </a:lvl1pPr>
          </a:lstStyle>
          <a:p>
            <a:pPr lvl="0"/>
            <a:r>
              <a:rPr kumimoji="1" lang="en-US" altLang="ja-JP" dirty="0"/>
              <a:t>Caption Goes Here</a:t>
            </a:r>
            <a:endParaRPr kumimoji="1" lang="ja-JP" altLang="en-US" dirty="0"/>
          </a:p>
        </p:txBody>
      </p:sp>
      <p:sp>
        <p:nvSpPr>
          <p:cNvPr id="27" name="テキスト プレースホルダー 6"/>
          <p:cNvSpPr>
            <a:spLocks noGrp="1"/>
          </p:cNvSpPr>
          <p:nvPr>
            <p:ph type="body" sz="quarter" idx="16" hasCustomPrompt="1"/>
          </p:nvPr>
        </p:nvSpPr>
        <p:spPr>
          <a:xfrm>
            <a:off x="935281" y="3513904"/>
            <a:ext cx="3564705" cy="889881"/>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28" name="テキスト プレースホルダー 6"/>
          <p:cNvSpPr>
            <a:spLocks noGrp="1"/>
          </p:cNvSpPr>
          <p:nvPr>
            <p:ph type="body" sz="quarter" idx="17" hasCustomPrompt="1"/>
          </p:nvPr>
        </p:nvSpPr>
        <p:spPr>
          <a:xfrm>
            <a:off x="935281" y="4558908"/>
            <a:ext cx="3564705" cy="576064"/>
          </a:xfrm>
        </p:spPr>
        <p:txBody>
          <a:bodyPr anchor="b">
            <a:normAutofit/>
          </a:bodyPr>
          <a:lstStyle>
            <a:lvl1pPr algn="l">
              <a:spcBef>
                <a:spcPts val="0"/>
              </a:spcBef>
              <a:defRPr sz="2400" baseline="0">
                <a:solidFill>
                  <a:schemeClr val="accent1"/>
                </a:solidFill>
              </a:defRPr>
            </a:lvl1pPr>
          </a:lstStyle>
          <a:p>
            <a:pPr lvl="0"/>
            <a:r>
              <a:rPr kumimoji="1" lang="en-US" altLang="ja-JP" dirty="0"/>
              <a:t>Caption Goes Here</a:t>
            </a:r>
            <a:endParaRPr kumimoji="1" lang="ja-JP" altLang="en-US" dirty="0"/>
          </a:p>
        </p:txBody>
      </p:sp>
      <p:sp>
        <p:nvSpPr>
          <p:cNvPr id="29" name="テキスト プレースホルダー 6"/>
          <p:cNvSpPr>
            <a:spLocks noGrp="1"/>
          </p:cNvSpPr>
          <p:nvPr>
            <p:ph type="body" sz="quarter" idx="18" hasCustomPrompt="1"/>
          </p:nvPr>
        </p:nvSpPr>
        <p:spPr>
          <a:xfrm>
            <a:off x="935281" y="5038965"/>
            <a:ext cx="3564705" cy="889881"/>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grpSp>
        <p:nvGrpSpPr>
          <p:cNvPr id="30" name="グループ化 29"/>
          <p:cNvGrpSpPr/>
          <p:nvPr userDrawn="1"/>
        </p:nvGrpSpPr>
        <p:grpSpPr>
          <a:xfrm>
            <a:off x="4319952" y="1647065"/>
            <a:ext cx="776134" cy="1152128"/>
            <a:chOff x="7054974" y="1111052"/>
            <a:chExt cx="1552133" cy="1728192"/>
          </a:xfrm>
        </p:grpSpPr>
        <p:sp>
          <p:nvSpPr>
            <p:cNvPr id="31" name="テキスト ボックス 30"/>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4</a:t>
              </a:r>
              <a:endParaRPr kumimoji="1" lang="ja-JP" altLang="en-US" sz="6400" dirty="0">
                <a:solidFill>
                  <a:srgbClr val="FFFFFF">
                    <a:lumMod val="50000"/>
                  </a:srgbClr>
                </a:solidFill>
              </a:endParaRPr>
            </a:p>
          </p:txBody>
        </p:sp>
        <p:cxnSp>
          <p:nvCxnSpPr>
            <p:cNvPr id="32" name="直線コネクタ 31"/>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3" name="グループ化 32"/>
          <p:cNvGrpSpPr/>
          <p:nvPr userDrawn="1"/>
        </p:nvGrpSpPr>
        <p:grpSpPr>
          <a:xfrm>
            <a:off x="4319952" y="3183236"/>
            <a:ext cx="776134" cy="1152128"/>
            <a:chOff x="7054974" y="1111052"/>
            <a:chExt cx="1552133" cy="1728192"/>
          </a:xfrm>
        </p:grpSpPr>
        <p:sp>
          <p:nvSpPr>
            <p:cNvPr id="34" name="テキスト ボックス 33"/>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5</a:t>
              </a:r>
              <a:endParaRPr kumimoji="1" lang="ja-JP" altLang="en-US" sz="6400" dirty="0">
                <a:solidFill>
                  <a:srgbClr val="FFFFFF">
                    <a:lumMod val="50000"/>
                  </a:srgbClr>
                </a:solidFill>
              </a:endParaRPr>
            </a:p>
          </p:txBody>
        </p:sp>
        <p:cxnSp>
          <p:nvCxnSpPr>
            <p:cNvPr id="35" name="直線コネクタ 34"/>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6" name="グループ化 35"/>
          <p:cNvGrpSpPr/>
          <p:nvPr userDrawn="1"/>
        </p:nvGrpSpPr>
        <p:grpSpPr>
          <a:xfrm>
            <a:off x="4319952" y="4719407"/>
            <a:ext cx="776134" cy="1152128"/>
            <a:chOff x="7054974" y="1111052"/>
            <a:chExt cx="1552133" cy="1728192"/>
          </a:xfrm>
        </p:grpSpPr>
        <p:sp>
          <p:nvSpPr>
            <p:cNvPr id="37" name="テキスト ボックス 36"/>
            <p:cNvSpPr txBox="1"/>
            <p:nvPr userDrawn="1"/>
          </p:nvSpPr>
          <p:spPr>
            <a:xfrm>
              <a:off x="7054974" y="1190318"/>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6</a:t>
              </a:r>
              <a:endParaRPr kumimoji="1" lang="ja-JP" altLang="en-US" sz="6400" dirty="0">
                <a:solidFill>
                  <a:srgbClr val="FFFFFF">
                    <a:lumMod val="50000"/>
                  </a:srgbClr>
                </a:solidFill>
              </a:endParaRPr>
            </a:p>
          </p:txBody>
        </p:sp>
        <p:cxnSp>
          <p:nvCxnSpPr>
            <p:cNvPr id="38" name="直線コネクタ 37"/>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9" name="テキスト プレースホルダー 6"/>
          <p:cNvSpPr>
            <a:spLocks noGrp="1"/>
          </p:cNvSpPr>
          <p:nvPr>
            <p:ph type="body" sz="quarter" idx="19" hasCustomPrompt="1"/>
          </p:nvPr>
        </p:nvSpPr>
        <p:spPr>
          <a:xfrm>
            <a:off x="5184122" y="1508787"/>
            <a:ext cx="3564705" cy="576064"/>
          </a:xfrm>
        </p:spPr>
        <p:txBody>
          <a:bodyPr anchor="b">
            <a:normAutofit/>
          </a:bodyPr>
          <a:lstStyle>
            <a:lvl1pPr algn="l">
              <a:spcBef>
                <a:spcPts val="0"/>
              </a:spcBef>
              <a:defRPr sz="2400" baseline="0">
                <a:solidFill>
                  <a:schemeClr val="accent1"/>
                </a:solidFill>
              </a:defRPr>
            </a:lvl1pPr>
          </a:lstStyle>
          <a:p>
            <a:pPr lvl="0"/>
            <a:r>
              <a:rPr kumimoji="1" lang="en-US" altLang="ja-JP" dirty="0"/>
              <a:t>Caption Goes Here</a:t>
            </a:r>
            <a:endParaRPr kumimoji="1" lang="ja-JP" altLang="en-US" dirty="0"/>
          </a:p>
        </p:txBody>
      </p:sp>
      <p:sp>
        <p:nvSpPr>
          <p:cNvPr id="40" name="テキスト プレースホルダー 6"/>
          <p:cNvSpPr>
            <a:spLocks noGrp="1"/>
          </p:cNvSpPr>
          <p:nvPr>
            <p:ph type="body" sz="quarter" idx="20" hasCustomPrompt="1"/>
          </p:nvPr>
        </p:nvSpPr>
        <p:spPr>
          <a:xfrm>
            <a:off x="5184122" y="1988843"/>
            <a:ext cx="3564705" cy="889881"/>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41" name="テキスト プレースホルダー 6"/>
          <p:cNvSpPr>
            <a:spLocks noGrp="1"/>
          </p:cNvSpPr>
          <p:nvPr>
            <p:ph type="body" sz="quarter" idx="21" hasCustomPrompt="1"/>
          </p:nvPr>
        </p:nvSpPr>
        <p:spPr>
          <a:xfrm>
            <a:off x="5184122" y="3033847"/>
            <a:ext cx="3564705" cy="576064"/>
          </a:xfrm>
        </p:spPr>
        <p:txBody>
          <a:bodyPr anchor="b">
            <a:normAutofit/>
          </a:bodyPr>
          <a:lstStyle>
            <a:lvl1pPr algn="l">
              <a:spcBef>
                <a:spcPts val="0"/>
              </a:spcBef>
              <a:defRPr sz="2400" baseline="0">
                <a:solidFill>
                  <a:schemeClr val="accent1"/>
                </a:solidFill>
              </a:defRPr>
            </a:lvl1pPr>
          </a:lstStyle>
          <a:p>
            <a:pPr lvl="0"/>
            <a:r>
              <a:rPr kumimoji="1" lang="en-US" altLang="ja-JP" dirty="0"/>
              <a:t>Caption Goes Here</a:t>
            </a:r>
            <a:endParaRPr kumimoji="1" lang="ja-JP" altLang="en-US" dirty="0"/>
          </a:p>
        </p:txBody>
      </p:sp>
      <p:sp>
        <p:nvSpPr>
          <p:cNvPr id="42" name="テキスト プレースホルダー 6"/>
          <p:cNvSpPr>
            <a:spLocks noGrp="1"/>
          </p:cNvSpPr>
          <p:nvPr>
            <p:ph type="body" sz="quarter" idx="22" hasCustomPrompt="1"/>
          </p:nvPr>
        </p:nvSpPr>
        <p:spPr>
          <a:xfrm>
            <a:off x="5184122" y="3513904"/>
            <a:ext cx="3564705" cy="889881"/>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43" name="テキスト プレースホルダー 6"/>
          <p:cNvSpPr>
            <a:spLocks noGrp="1"/>
          </p:cNvSpPr>
          <p:nvPr>
            <p:ph type="body" sz="quarter" idx="23" hasCustomPrompt="1"/>
          </p:nvPr>
        </p:nvSpPr>
        <p:spPr>
          <a:xfrm>
            <a:off x="5184122" y="4558908"/>
            <a:ext cx="3564705" cy="576064"/>
          </a:xfrm>
        </p:spPr>
        <p:txBody>
          <a:bodyPr anchor="b">
            <a:normAutofit/>
          </a:bodyPr>
          <a:lstStyle>
            <a:lvl1pPr algn="l">
              <a:spcBef>
                <a:spcPts val="0"/>
              </a:spcBef>
              <a:defRPr sz="2400" baseline="0">
                <a:solidFill>
                  <a:schemeClr val="accent1"/>
                </a:solidFill>
              </a:defRPr>
            </a:lvl1pPr>
          </a:lstStyle>
          <a:p>
            <a:pPr lvl="0"/>
            <a:r>
              <a:rPr kumimoji="1" lang="en-US" altLang="ja-JP" dirty="0"/>
              <a:t>Caption Goes Here</a:t>
            </a:r>
            <a:endParaRPr kumimoji="1" lang="ja-JP" altLang="en-US" dirty="0"/>
          </a:p>
        </p:txBody>
      </p:sp>
      <p:sp>
        <p:nvSpPr>
          <p:cNvPr id="44" name="テキスト プレースホルダー 6"/>
          <p:cNvSpPr>
            <a:spLocks noGrp="1"/>
          </p:cNvSpPr>
          <p:nvPr>
            <p:ph type="body" sz="quarter" idx="24" hasCustomPrompt="1"/>
          </p:nvPr>
        </p:nvSpPr>
        <p:spPr>
          <a:xfrm>
            <a:off x="5184122" y="5038965"/>
            <a:ext cx="3564705" cy="889881"/>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425075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4">
                                            <p:txEl>
                                              <p:pRg st="0" end="0"/>
                                            </p:txEl>
                                          </p:spTgt>
                                        </p:tgtEl>
                                        <p:attrNameLst>
                                          <p:attrName>style.visibility</p:attrName>
                                        </p:attrNameLst>
                                      </p:cBhvr>
                                      <p:to>
                                        <p:strVal val="visible"/>
                                      </p:to>
                                    </p:set>
                                    <p:animEffect transition="in" filter="fade">
                                      <p:cBhvr>
                                        <p:cTn id="15" dur="500"/>
                                        <p:tgtEl>
                                          <p:spTgt spid="24">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25">
                                            <p:txEl>
                                              <p:pRg st="0" end="0"/>
                                            </p:txEl>
                                          </p:spTgt>
                                        </p:tgtEl>
                                        <p:attrNameLst>
                                          <p:attrName>style.visibility</p:attrName>
                                        </p:attrNameLst>
                                      </p:cBhvr>
                                      <p:to>
                                        <p:strVal val="visible"/>
                                      </p:to>
                                    </p:set>
                                    <p:animEffect transition="in" filter="fade">
                                      <p:cBhvr>
                                        <p:cTn id="19" dur="500"/>
                                        <p:tgtEl>
                                          <p:spTgt spid="2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
                                            <p:txEl>
                                              <p:pRg st="1" end="1"/>
                                            </p:txEl>
                                          </p:spTgt>
                                        </p:tgtEl>
                                        <p:attrNameLst>
                                          <p:attrName>style.visibility</p:attrName>
                                        </p:attrNameLst>
                                      </p:cBhvr>
                                      <p:to>
                                        <p:strVal val="visible"/>
                                      </p:to>
                                    </p:set>
                                    <p:animEffect transition="in" filter="fade">
                                      <p:cBhvr>
                                        <p:cTn id="22" dur="500"/>
                                        <p:tgtEl>
                                          <p:spTgt spid="25">
                                            <p:txEl>
                                              <p:pRg st="1" end="1"/>
                                            </p:txEl>
                                          </p:spTgt>
                                        </p:tgtEl>
                                      </p:cBhvr>
                                    </p:animEffect>
                                  </p:childTnLst>
                                </p:cTn>
                              </p:par>
                            </p:childTnLst>
                          </p:cTn>
                        </p:par>
                        <p:par>
                          <p:cTn id="23" fill="hold">
                            <p:stCondLst>
                              <p:cond delay="2500"/>
                            </p:stCondLst>
                            <p:childTnLst>
                              <p:par>
                                <p:cTn id="24" presetID="10" presetClass="entr" presetSubtype="0" fill="hold" nodeType="afterEffect">
                                  <p:stCondLst>
                                    <p:cond delay="25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par>
                          <p:cTn id="27" fill="hold">
                            <p:stCondLst>
                              <p:cond delay="3250"/>
                            </p:stCondLst>
                            <p:childTnLst>
                              <p:par>
                                <p:cTn id="28" presetID="10" presetClass="entr" presetSubtype="0" fill="hold" grpId="0" nodeType="afterEffect">
                                  <p:stCondLst>
                                    <p:cond delay="0"/>
                                  </p:stCondLst>
                                  <p:childTnLst>
                                    <p:set>
                                      <p:cBhvr>
                                        <p:cTn id="29" dur="1" fill="hold">
                                          <p:stCondLst>
                                            <p:cond delay="0"/>
                                          </p:stCondLst>
                                        </p:cTn>
                                        <p:tgtEl>
                                          <p:spTgt spid="26">
                                            <p:txEl>
                                              <p:pRg st="0" end="0"/>
                                            </p:txEl>
                                          </p:spTgt>
                                        </p:tgtEl>
                                        <p:attrNameLst>
                                          <p:attrName>style.visibility</p:attrName>
                                        </p:attrNameLst>
                                      </p:cBhvr>
                                      <p:to>
                                        <p:strVal val="visible"/>
                                      </p:to>
                                    </p:set>
                                    <p:animEffect transition="in" filter="fade">
                                      <p:cBhvr>
                                        <p:cTn id="30" dur="500"/>
                                        <p:tgtEl>
                                          <p:spTgt spid="26">
                                            <p:txEl>
                                              <p:pRg st="0" end="0"/>
                                            </p:txEl>
                                          </p:spTgt>
                                        </p:tgtEl>
                                      </p:cBhvr>
                                    </p:animEffect>
                                  </p:childTnLst>
                                </p:cTn>
                              </p:par>
                            </p:childTnLst>
                          </p:cTn>
                        </p:par>
                        <p:par>
                          <p:cTn id="31" fill="hold">
                            <p:stCondLst>
                              <p:cond delay="3750"/>
                            </p:stCondLst>
                            <p:childTnLst>
                              <p:par>
                                <p:cTn id="32" presetID="10" presetClass="entr" presetSubtype="0" fill="hold" grpId="0" nodeType="afterEffect">
                                  <p:stCondLst>
                                    <p:cond delay="0"/>
                                  </p:stCondLst>
                                  <p:childTnLst>
                                    <p:set>
                                      <p:cBhvr>
                                        <p:cTn id="33" dur="1" fill="hold">
                                          <p:stCondLst>
                                            <p:cond delay="0"/>
                                          </p:stCondLst>
                                        </p:cTn>
                                        <p:tgtEl>
                                          <p:spTgt spid="27">
                                            <p:txEl>
                                              <p:pRg st="0" end="0"/>
                                            </p:txEl>
                                          </p:spTgt>
                                        </p:tgtEl>
                                        <p:attrNameLst>
                                          <p:attrName>style.visibility</p:attrName>
                                        </p:attrNameLst>
                                      </p:cBhvr>
                                      <p:to>
                                        <p:strVal val="visible"/>
                                      </p:to>
                                    </p:set>
                                    <p:animEffect transition="in" filter="fade">
                                      <p:cBhvr>
                                        <p:cTn id="34" dur="500"/>
                                        <p:tgtEl>
                                          <p:spTgt spid="27">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
                                            <p:txEl>
                                              <p:pRg st="1" end="1"/>
                                            </p:txEl>
                                          </p:spTgt>
                                        </p:tgtEl>
                                        <p:attrNameLst>
                                          <p:attrName>style.visibility</p:attrName>
                                        </p:attrNameLst>
                                      </p:cBhvr>
                                      <p:to>
                                        <p:strVal val="visible"/>
                                      </p:to>
                                    </p:set>
                                    <p:animEffect transition="in" filter="fade">
                                      <p:cBhvr>
                                        <p:cTn id="37" dur="500"/>
                                        <p:tgtEl>
                                          <p:spTgt spid="27">
                                            <p:txEl>
                                              <p:pRg st="1" end="1"/>
                                            </p:txEl>
                                          </p:spTgt>
                                        </p:tgtEl>
                                      </p:cBhvr>
                                    </p:animEffect>
                                  </p:childTnLst>
                                </p:cTn>
                              </p:par>
                            </p:childTnLst>
                          </p:cTn>
                        </p:par>
                        <p:par>
                          <p:cTn id="38" fill="hold">
                            <p:stCondLst>
                              <p:cond delay="4250"/>
                            </p:stCondLst>
                            <p:childTnLst>
                              <p:par>
                                <p:cTn id="39" presetID="10" presetClass="entr" presetSubtype="0" fill="hold" nodeType="afterEffect">
                                  <p:stCondLst>
                                    <p:cond delay="25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5000"/>
                            </p:stCondLst>
                            <p:childTnLst>
                              <p:par>
                                <p:cTn id="43" presetID="10" presetClass="entr" presetSubtype="0" fill="hold" grpId="0" nodeType="afterEffect">
                                  <p:stCondLst>
                                    <p:cond delay="0"/>
                                  </p:stCondLst>
                                  <p:childTnLst>
                                    <p:set>
                                      <p:cBhvr>
                                        <p:cTn id="44" dur="1" fill="hold">
                                          <p:stCondLst>
                                            <p:cond delay="0"/>
                                          </p:stCondLst>
                                        </p:cTn>
                                        <p:tgtEl>
                                          <p:spTgt spid="28">
                                            <p:txEl>
                                              <p:pRg st="0" end="0"/>
                                            </p:txEl>
                                          </p:spTgt>
                                        </p:tgtEl>
                                        <p:attrNameLst>
                                          <p:attrName>style.visibility</p:attrName>
                                        </p:attrNameLst>
                                      </p:cBhvr>
                                      <p:to>
                                        <p:strVal val="visible"/>
                                      </p:to>
                                    </p:set>
                                    <p:animEffect transition="in" filter="fade">
                                      <p:cBhvr>
                                        <p:cTn id="45" dur="500"/>
                                        <p:tgtEl>
                                          <p:spTgt spid="28">
                                            <p:txEl>
                                              <p:pRg st="0" end="0"/>
                                            </p:txEl>
                                          </p:spTgt>
                                        </p:tgtEl>
                                      </p:cBhvr>
                                    </p:animEffect>
                                  </p:childTnLst>
                                </p:cTn>
                              </p:par>
                            </p:childTnLst>
                          </p:cTn>
                        </p:par>
                        <p:par>
                          <p:cTn id="46" fill="hold">
                            <p:stCondLst>
                              <p:cond delay="5500"/>
                            </p:stCondLst>
                            <p:childTnLst>
                              <p:par>
                                <p:cTn id="47" presetID="10" presetClass="entr" presetSubtype="0" fill="hold" grpId="0" nodeType="afterEffect">
                                  <p:stCondLst>
                                    <p:cond delay="0"/>
                                  </p:stCondLst>
                                  <p:childTnLst>
                                    <p:set>
                                      <p:cBhvr>
                                        <p:cTn id="48" dur="1" fill="hold">
                                          <p:stCondLst>
                                            <p:cond delay="0"/>
                                          </p:stCondLst>
                                        </p:cTn>
                                        <p:tgtEl>
                                          <p:spTgt spid="29">
                                            <p:txEl>
                                              <p:pRg st="0" end="0"/>
                                            </p:txEl>
                                          </p:spTgt>
                                        </p:tgtEl>
                                        <p:attrNameLst>
                                          <p:attrName>style.visibility</p:attrName>
                                        </p:attrNameLst>
                                      </p:cBhvr>
                                      <p:to>
                                        <p:strVal val="visible"/>
                                      </p:to>
                                    </p:set>
                                    <p:animEffect transition="in" filter="fade">
                                      <p:cBhvr>
                                        <p:cTn id="49" dur="500"/>
                                        <p:tgtEl>
                                          <p:spTgt spid="29">
                                            <p:txEl>
                                              <p:pRg st="0" end="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9">
                                            <p:txEl>
                                              <p:pRg st="1" end="1"/>
                                            </p:txEl>
                                          </p:spTgt>
                                        </p:tgtEl>
                                        <p:attrNameLst>
                                          <p:attrName>style.visibility</p:attrName>
                                        </p:attrNameLst>
                                      </p:cBhvr>
                                      <p:to>
                                        <p:strVal val="visible"/>
                                      </p:to>
                                    </p:set>
                                    <p:animEffect transition="in" filter="fade">
                                      <p:cBhvr>
                                        <p:cTn id="52" dur="500"/>
                                        <p:tgtEl>
                                          <p:spTgt spid="29">
                                            <p:txEl>
                                              <p:pRg st="1" end="1"/>
                                            </p:txEl>
                                          </p:spTgt>
                                        </p:tgtEl>
                                      </p:cBhvr>
                                    </p:animEffect>
                                  </p:childTnLst>
                                </p:cTn>
                              </p:par>
                            </p:childTnLst>
                          </p:cTn>
                        </p:par>
                        <p:par>
                          <p:cTn id="53" fill="hold">
                            <p:stCondLst>
                              <p:cond delay="6000"/>
                            </p:stCondLst>
                            <p:childTnLst>
                              <p:par>
                                <p:cTn id="54" presetID="10" presetClass="entr" presetSubtype="0" fill="hold" nodeType="afterEffect">
                                  <p:stCondLst>
                                    <p:cond delay="25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childTnLst>
                          </p:cTn>
                        </p:par>
                        <p:par>
                          <p:cTn id="57" fill="hold">
                            <p:stCondLst>
                              <p:cond delay="6750"/>
                            </p:stCondLst>
                            <p:childTnLst>
                              <p:par>
                                <p:cTn id="58" presetID="10" presetClass="entr" presetSubtype="0" fill="hold" grpId="0" nodeType="afterEffect">
                                  <p:stCondLst>
                                    <p:cond delay="0"/>
                                  </p:stCondLst>
                                  <p:childTnLst>
                                    <p:set>
                                      <p:cBhvr>
                                        <p:cTn id="59" dur="1" fill="hold">
                                          <p:stCondLst>
                                            <p:cond delay="0"/>
                                          </p:stCondLst>
                                        </p:cTn>
                                        <p:tgtEl>
                                          <p:spTgt spid="39">
                                            <p:txEl>
                                              <p:pRg st="0" end="0"/>
                                            </p:txEl>
                                          </p:spTgt>
                                        </p:tgtEl>
                                        <p:attrNameLst>
                                          <p:attrName>style.visibility</p:attrName>
                                        </p:attrNameLst>
                                      </p:cBhvr>
                                      <p:to>
                                        <p:strVal val="visible"/>
                                      </p:to>
                                    </p:set>
                                    <p:animEffect transition="in" filter="fade">
                                      <p:cBhvr>
                                        <p:cTn id="60" dur="500"/>
                                        <p:tgtEl>
                                          <p:spTgt spid="39">
                                            <p:txEl>
                                              <p:pRg st="0" end="0"/>
                                            </p:txEl>
                                          </p:spTgt>
                                        </p:tgtEl>
                                      </p:cBhvr>
                                    </p:animEffect>
                                  </p:childTnLst>
                                </p:cTn>
                              </p:par>
                            </p:childTnLst>
                          </p:cTn>
                        </p:par>
                        <p:par>
                          <p:cTn id="61" fill="hold">
                            <p:stCondLst>
                              <p:cond delay="7250"/>
                            </p:stCondLst>
                            <p:childTnLst>
                              <p:par>
                                <p:cTn id="62" presetID="10" presetClass="entr" presetSubtype="0" fill="hold" grpId="0" nodeType="afterEffect">
                                  <p:stCondLst>
                                    <p:cond delay="0"/>
                                  </p:stCondLst>
                                  <p:childTnLst>
                                    <p:set>
                                      <p:cBhvr>
                                        <p:cTn id="63" dur="1" fill="hold">
                                          <p:stCondLst>
                                            <p:cond delay="0"/>
                                          </p:stCondLst>
                                        </p:cTn>
                                        <p:tgtEl>
                                          <p:spTgt spid="40">
                                            <p:txEl>
                                              <p:pRg st="0" end="0"/>
                                            </p:txEl>
                                          </p:spTgt>
                                        </p:tgtEl>
                                        <p:attrNameLst>
                                          <p:attrName>style.visibility</p:attrName>
                                        </p:attrNameLst>
                                      </p:cBhvr>
                                      <p:to>
                                        <p:strVal val="visible"/>
                                      </p:to>
                                    </p:set>
                                    <p:animEffect transition="in" filter="fade">
                                      <p:cBhvr>
                                        <p:cTn id="64" dur="500"/>
                                        <p:tgtEl>
                                          <p:spTgt spid="40">
                                            <p:txEl>
                                              <p:pRg st="0" end="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0">
                                            <p:txEl>
                                              <p:pRg st="1" end="1"/>
                                            </p:txEl>
                                          </p:spTgt>
                                        </p:tgtEl>
                                        <p:attrNameLst>
                                          <p:attrName>style.visibility</p:attrName>
                                        </p:attrNameLst>
                                      </p:cBhvr>
                                      <p:to>
                                        <p:strVal val="visible"/>
                                      </p:to>
                                    </p:set>
                                    <p:animEffect transition="in" filter="fade">
                                      <p:cBhvr>
                                        <p:cTn id="67" dur="500"/>
                                        <p:tgtEl>
                                          <p:spTgt spid="40">
                                            <p:txEl>
                                              <p:pRg st="1" end="1"/>
                                            </p:txEl>
                                          </p:spTgt>
                                        </p:tgtEl>
                                      </p:cBhvr>
                                    </p:animEffect>
                                  </p:childTnLst>
                                </p:cTn>
                              </p:par>
                            </p:childTnLst>
                          </p:cTn>
                        </p:par>
                        <p:par>
                          <p:cTn id="68" fill="hold">
                            <p:stCondLst>
                              <p:cond delay="7750"/>
                            </p:stCondLst>
                            <p:childTnLst>
                              <p:par>
                                <p:cTn id="69" presetID="10" presetClass="entr" presetSubtype="0" fill="hold" nodeType="afterEffect">
                                  <p:stCondLst>
                                    <p:cond delay="25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500"/>
                                        <p:tgtEl>
                                          <p:spTgt spid="33"/>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41">
                                            <p:txEl>
                                              <p:pRg st="0" end="0"/>
                                            </p:txEl>
                                          </p:spTgt>
                                        </p:tgtEl>
                                        <p:attrNameLst>
                                          <p:attrName>style.visibility</p:attrName>
                                        </p:attrNameLst>
                                      </p:cBhvr>
                                      <p:to>
                                        <p:strVal val="visible"/>
                                      </p:to>
                                    </p:set>
                                    <p:animEffect transition="in" filter="fade">
                                      <p:cBhvr>
                                        <p:cTn id="75" dur="500"/>
                                        <p:tgtEl>
                                          <p:spTgt spid="41">
                                            <p:txEl>
                                              <p:pRg st="0" end="0"/>
                                            </p:txEl>
                                          </p:spTgt>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42">
                                            <p:txEl>
                                              <p:pRg st="0" end="0"/>
                                            </p:txEl>
                                          </p:spTgt>
                                        </p:tgtEl>
                                        <p:attrNameLst>
                                          <p:attrName>style.visibility</p:attrName>
                                        </p:attrNameLst>
                                      </p:cBhvr>
                                      <p:to>
                                        <p:strVal val="visible"/>
                                      </p:to>
                                    </p:set>
                                    <p:animEffect transition="in" filter="fade">
                                      <p:cBhvr>
                                        <p:cTn id="79" dur="500"/>
                                        <p:tgtEl>
                                          <p:spTgt spid="42">
                                            <p:txEl>
                                              <p:pRg st="0" end="0"/>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2">
                                            <p:txEl>
                                              <p:pRg st="1" end="1"/>
                                            </p:txEl>
                                          </p:spTgt>
                                        </p:tgtEl>
                                        <p:attrNameLst>
                                          <p:attrName>style.visibility</p:attrName>
                                        </p:attrNameLst>
                                      </p:cBhvr>
                                      <p:to>
                                        <p:strVal val="visible"/>
                                      </p:to>
                                    </p:set>
                                    <p:animEffect transition="in" filter="fade">
                                      <p:cBhvr>
                                        <p:cTn id="82" dur="500"/>
                                        <p:tgtEl>
                                          <p:spTgt spid="42">
                                            <p:txEl>
                                              <p:pRg st="1" end="1"/>
                                            </p:txEl>
                                          </p:spTgt>
                                        </p:tgtEl>
                                      </p:cBhvr>
                                    </p:animEffect>
                                  </p:childTnLst>
                                </p:cTn>
                              </p:par>
                            </p:childTnLst>
                          </p:cTn>
                        </p:par>
                        <p:par>
                          <p:cTn id="83" fill="hold">
                            <p:stCondLst>
                              <p:cond delay="9500"/>
                            </p:stCondLst>
                            <p:childTnLst>
                              <p:par>
                                <p:cTn id="84" presetID="10" presetClass="entr" presetSubtype="0" fill="hold" nodeType="afterEffect">
                                  <p:stCondLst>
                                    <p:cond delay="25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childTnLst>
                          </p:cTn>
                        </p:par>
                        <p:par>
                          <p:cTn id="87" fill="hold">
                            <p:stCondLst>
                              <p:cond delay="10250"/>
                            </p:stCondLst>
                            <p:childTnLst>
                              <p:par>
                                <p:cTn id="88" presetID="10" presetClass="entr" presetSubtype="0" fill="hold" grpId="0" nodeType="afterEffect">
                                  <p:stCondLst>
                                    <p:cond delay="0"/>
                                  </p:stCondLst>
                                  <p:childTnLst>
                                    <p:set>
                                      <p:cBhvr>
                                        <p:cTn id="89" dur="1" fill="hold">
                                          <p:stCondLst>
                                            <p:cond delay="0"/>
                                          </p:stCondLst>
                                        </p:cTn>
                                        <p:tgtEl>
                                          <p:spTgt spid="43">
                                            <p:txEl>
                                              <p:pRg st="0" end="0"/>
                                            </p:txEl>
                                          </p:spTgt>
                                        </p:tgtEl>
                                        <p:attrNameLst>
                                          <p:attrName>style.visibility</p:attrName>
                                        </p:attrNameLst>
                                      </p:cBhvr>
                                      <p:to>
                                        <p:strVal val="visible"/>
                                      </p:to>
                                    </p:set>
                                    <p:animEffect transition="in" filter="fade">
                                      <p:cBhvr>
                                        <p:cTn id="90" dur="500"/>
                                        <p:tgtEl>
                                          <p:spTgt spid="43">
                                            <p:txEl>
                                              <p:pRg st="0" end="0"/>
                                            </p:txEl>
                                          </p:spTgt>
                                        </p:tgtEl>
                                      </p:cBhvr>
                                    </p:animEffect>
                                  </p:childTnLst>
                                </p:cTn>
                              </p:par>
                            </p:childTnLst>
                          </p:cTn>
                        </p:par>
                        <p:par>
                          <p:cTn id="91" fill="hold">
                            <p:stCondLst>
                              <p:cond delay="10750"/>
                            </p:stCondLst>
                            <p:childTnLst>
                              <p:par>
                                <p:cTn id="92" presetID="10" presetClass="entr" presetSubtype="0" fill="hold" grpId="0" nodeType="afterEffect">
                                  <p:stCondLst>
                                    <p:cond delay="0"/>
                                  </p:stCondLst>
                                  <p:childTnLst>
                                    <p:set>
                                      <p:cBhvr>
                                        <p:cTn id="93" dur="1" fill="hold">
                                          <p:stCondLst>
                                            <p:cond delay="0"/>
                                          </p:stCondLst>
                                        </p:cTn>
                                        <p:tgtEl>
                                          <p:spTgt spid="44">
                                            <p:txEl>
                                              <p:pRg st="0" end="0"/>
                                            </p:txEl>
                                          </p:spTgt>
                                        </p:tgtEl>
                                        <p:attrNameLst>
                                          <p:attrName>style.visibility</p:attrName>
                                        </p:attrNameLst>
                                      </p:cBhvr>
                                      <p:to>
                                        <p:strVal val="visible"/>
                                      </p:to>
                                    </p:set>
                                    <p:animEffect transition="in" filter="fade">
                                      <p:cBhvr>
                                        <p:cTn id="94" dur="500"/>
                                        <p:tgtEl>
                                          <p:spTgt spid="44">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4">
                                            <p:txEl>
                                              <p:pRg st="1" end="1"/>
                                            </p:txEl>
                                          </p:spTgt>
                                        </p:tgtEl>
                                        <p:attrNameLst>
                                          <p:attrName>style.visibility</p:attrName>
                                        </p:attrNameLst>
                                      </p:cBhvr>
                                      <p:to>
                                        <p:strVal val="visible"/>
                                      </p:to>
                                    </p:set>
                                    <p:animEffect transition="in" filter="fade">
                                      <p:cBhvr>
                                        <p:cTn id="97" dur="500"/>
                                        <p:tgtEl>
                                          <p:spTgt spid="4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allAtOnce">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allAtOnce">
        <p:tmplLst>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allAtOnce">
        <p:tmplLst>
          <p:tmpl lvl="1">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9" grpId="0" build="p">
        <p:tmplLst>
          <p:tmpl lvl="1">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allAtOnce">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allAtOnce">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allAtOnce">
        <p:tmplLst>
          <p:tmpl lvl="1">
            <p:tnLst>
              <p:par>
                <p:cTn presetID="10" presetClass="entr" presetSubtype="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grpSp>
        <p:nvGrpSpPr>
          <p:cNvPr id="15" name="グループ化 14"/>
          <p:cNvGrpSpPr/>
          <p:nvPr userDrawn="1"/>
        </p:nvGrpSpPr>
        <p:grpSpPr>
          <a:xfrm>
            <a:off x="3239738" y="1220755"/>
            <a:ext cx="776134" cy="1077218"/>
            <a:chOff x="7054974" y="1200132"/>
            <a:chExt cx="1552133" cy="1615826"/>
          </a:xfrm>
        </p:grpSpPr>
        <p:sp>
          <p:nvSpPr>
            <p:cNvPr id="16" name="テキスト ボックス 15"/>
            <p:cNvSpPr txBox="1"/>
            <p:nvPr userDrawn="1"/>
          </p:nvSpPr>
          <p:spPr>
            <a:xfrm>
              <a:off x="7054974" y="1200132"/>
              <a:ext cx="1408117" cy="1615826"/>
            </a:xfrm>
            <a:prstGeom prst="rect">
              <a:avLst/>
            </a:prstGeom>
            <a:noFill/>
          </p:spPr>
          <p:txBody>
            <a:bodyPr wrap="square" rtlCol="0">
              <a:spAutoFit/>
            </a:bodyPr>
            <a:lstStyle/>
            <a:p>
              <a:pPr algn="r"/>
              <a:r>
                <a:rPr kumimoji="1" lang="en-US" altLang="ja-JP" sz="6400" dirty="0">
                  <a:solidFill>
                    <a:srgbClr val="FFFFFF">
                      <a:lumMod val="50000"/>
                    </a:srgbClr>
                  </a:solidFill>
                </a:rPr>
                <a:t>1</a:t>
              </a:r>
              <a:endParaRPr kumimoji="1" lang="ja-JP" altLang="en-US" sz="6400" dirty="0">
                <a:solidFill>
                  <a:srgbClr val="FFFFFF">
                    <a:lumMod val="50000"/>
                  </a:srgbClr>
                </a:solidFill>
              </a:endParaRPr>
            </a:p>
          </p:txBody>
        </p:sp>
        <p:cxnSp>
          <p:nvCxnSpPr>
            <p:cNvPr id="17" name="直線コネクタ 16"/>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テキスト プレースホルダー 6"/>
          <p:cNvSpPr>
            <a:spLocks noGrp="1"/>
          </p:cNvSpPr>
          <p:nvPr>
            <p:ph type="body" sz="quarter" idx="14" hasCustomPrompt="1"/>
          </p:nvPr>
        </p:nvSpPr>
        <p:spPr>
          <a:xfrm>
            <a:off x="4103908" y="1364774"/>
            <a:ext cx="4644919" cy="816091"/>
          </a:xfrm>
        </p:spPr>
        <p:txBody>
          <a:bodyPr anchor="ct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grpSp>
        <p:nvGrpSpPr>
          <p:cNvPr id="34" name="グループ化 33"/>
          <p:cNvGrpSpPr/>
          <p:nvPr userDrawn="1"/>
        </p:nvGrpSpPr>
        <p:grpSpPr>
          <a:xfrm>
            <a:off x="3239738" y="2228867"/>
            <a:ext cx="776134" cy="1077218"/>
            <a:chOff x="7054974" y="1248171"/>
            <a:chExt cx="1552133" cy="1615826"/>
          </a:xfrm>
        </p:grpSpPr>
        <p:sp>
          <p:nvSpPr>
            <p:cNvPr id="35" name="テキスト ボックス 34"/>
            <p:cNvSpPr txBox="1"/>
            <p:nvPr userDrawn="1"/>
          </p:nvSpPr>
          <p:spPr>
            <a:xfrm>
              <a:off x="7054974" y="1248171"/>
              <a:ext cx="1408117" cy="1615826"/>
            </a:xfrm>
            <a:prstGeom prst="rect">
              <a:avLst/>
            </a:prstGeom>
            <a:noFill/>
          </p:spPr>
          <p:txBody>
            <a:bodyPr wrap="square" rtlCol="0">
              <a:spAutoFit/>
            </a:bodyPr>
            <a:lstStyle/>
            <a:p>
              <a:pPr algn="r"/>
              <a:r>
                <a:rPr kumimoji="1" lang="en-US" altLang="ja-JP" sz="6400" dirty="0">
                  <a:solidFill>
                    <a:srgbClr val="FFFFFF">
                      <a:lumMod val="50000"/>
                    </a:srgbClr>
                  </a:solidFill>
                </a:rPr>
                <a:t>2</a:t>
              </a:r>
              <a:endParaRPr kumimoji="1" lang="ja-JP" altLang="en-US" sz="6400" dirty="0">
                <a:solidFill>
                  <a:srgbClr val="FFFFFF">
                    <a:lumMod val="50000"/>
                  </a:srgbClr>
                </a:solidFill>
              </a:endParaRPr>
            </a:p>
          </p:txBody>
        </p:sp>
        <p:cxnSp>
          <p:nvCxnSpPr>
            <p:cNvPr id="36" name="直線コネクタ 35"/>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テキスト プレースホルダー 6"/>
          <p:cNvSpPr>
            <a:spLocks noGrp="1"/>
          </p:cNvSpPr>
          <p:nvPr>
            <p:ph type="body" sz="quarter" idx="15" hasCustomPrompt="1"/>
          </p:nvPr>
        </p:nvSpPr>
        <p:spPr>
          <a:xfrm>
            <a:off x="4103908" y="2340860"/>
            <a:ext cx="4644919" cy="816091"/>
          </a:xfrm>
        </p:spPr>
        <p:txBody>
          <a:bodyPr anchor="ct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grpSp>
        <p:nvGrpSpPr>
          <p:cNvPr id="38" name="グループ化 37"/>
          <p:cNvGrpSpPr/>
          <p:nvPr userDrawn="1"/>
        </p:nvGrpSpPr>
        <p:grpSpPr>
          <a:xfrm>
            <a:off x="3239738" y="3236979"/>
            <a:ext cx="776134" cy="1077218"/>
            <a:chOff x="7054974" y="1257783"/>
            <a:chExt cx="1552133" cy="1615826"/>
          </a:xfrm>
        </p:grpSpPr>
        <p:sp>
          <p:nvSpPr>
            <p:cNvPr id="39" name="テキスト ボックス 38"/>
            <p:cNvSpPr txBox="1"/>
            <p:nvPr userDrawn="1"/>
          </p:nvSpPr>
          <p:spPr>
            <a:xfrm>
              <a:off x="7054974" y="1257783"/>
              <a:ext cx="1408117" cy="1615826"/>
            </a:xfrm>
            <a:prstGeom prst="rect">
              <a:avLst/>
            </a:prstGeom>
            <a:noFill/>
          </p:spPr>
          <p:txBody>
            <a:bodyPr wrap="square" rtlCol="0">
              <a:spAutoFit/>
            </a:bodyPr>
            <a:lstStyle/>
            <a:p>
              <a:pPr algn="r"/>
              <a:r>
                <a:rPr kumimoji="1" lang="en-US" altLang="ja-JP" sz="6400" dirty="0">
                  <a:solidFill>
                    <a:srgbClr val="FFFFFF">
                      <a:lumMod val="50000"/>
                    </a:srgbClr>
                  </a:solidFill>
                </a:rPr>
                <a:t>3</a:t>
              </a:r>
              <a:endParaRPr kumimoji="1" lang="ja-JP" altLang="en-US" sz="6400" dirty="0">
                <a:solidFill>
                  <a:srgbClr val="FFFFFF">
                    <a:lumMod val="50000"/>
                  </a:srgbClr>
                </a:solidFill>
              </a:endParaRPr>
            </a:p>
          </p:txBody>
        </p:sp>
        <p:cxnSp>
          <p:nvCxnSpPr>
            <p:cNvPr id="40" name="直線コネクタ 39"/>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41" name="テキスト プレースホルダー 6"/>
          <p:cNvSpPr>
            <a:spLocks noGrp="1"/>
          </p:cNvSpPr>
          <p:nvPr>
            <p:ph type="body" sz="quarter" idx="16" hasCustomPrompt="1"/>
          </p:nvPr>
        </p:nvSpPr>
        <p:spPr>
          <a:xfrm>
            <a:off x="4103908" y="3342560"/>
            <a:ext cx="4644919" cy="816091"/>
          </a:xfrm>
        </p:spPr>
        <p:txBody>
          <a:bodyPr anchor="ct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grpSp>
        <p:nvGrpSpPr>
          <p:cNvPr id="42" name="グループ化 41"/>
          <p:cNvGrpSpPr/>
          <p:nvPr userDrawn="1"/>
        </p:nvGrpSpPr>
        <p:grpSpPr>
          <a:xfrm>
            <a:off x="3239738" y="4197086"/>
            <a:ext cx="776134" cy="1077218"/>
            <a:chOff x="7054974" y="1202317"/>
            <a:chExt cx="1552133" cy="1615827"/>
          </a:xfrm>
        </p:grpSpPr>
        <p:sp>
          <p:nvSpPr>
            <p:cNvPr id="43" name="テキスト ボックス 42"/>
            <p:cNvSpPr txBox="1"/>
            <p:nvPr userDrawn="1"/>
          </p:nvSpPr>
          <p:spPr>
            <a:xfrm>
              <a:off x="7054974" y="1202317"/>
              <a:ext cx="1408117" cy="1615827"/>
            </a:xfrm>
            <a:prstGeom prst="rect">
              <a:avLst/>
            </a:prstGeom>
            <a:noFill/>
          </p:spPr>
          <p:txBody>
            <a:bodyPr wrap="square" rtlCol="0">
              <a:spAutoFit/>
            </a:bodyPr>
            <a:lstStyle/>
            <a:p>
              <a:pPr algn="r"/>
              <a:r>
                <a:rPr kumimoji="1" lang="en-US" altLang="ja-JP" sz="6400" dirty="0">
                  <a:solidFill>
                    <a:srgbClr val="FFFFFF">
                      <a:lumMod val="50000"/>
                    </a:srgbClr>
                  </a:solidFill>
                </a:rPr>
                <a:t>4</a:t>
              </a:r>
              <a:endParaRPr kumimoji="1" lang="ja-JP" altLang="en-US" sz="6400" dirty="0">
                <a:solidFill>
                  <a:srgbClr val="FFFFFF">
                    <a:lumMod val="50000"/>
                  </a:srgbClr>
                </a:solidFill>
              </a:endParaRPr>
            </a:p>
          </p:txBody>
        </p:sp>
        <p:cxnSp>
          <p:nvCxnSpPr>
            <p:cNvPr id="44" name="直線コネクタ 43"/>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45" name="テキスト プレースホルダー 6"/>
          <p:cNvSpPr>
            <a:spLocks noGrp="1"/>
          </p:cNvSpPr>
          <p:nvPr>
            <p:ph type="body" sz="quarter" idx="17" hasCustomPrompt="1"/>
          </p:nvPr>
        </p:nvSpPr>
        <p:spPr>
          <a:xfrm>
            <a:off x="4103908" y="4339648"/>
            <a:ext cx="4644919" cy="816091"/>
          </a:xfrm>
        </p:spPr>
        <p:txBody>
          <a:bodyPr anchor="ct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grpSp>
        <p:nvGrpSpPr>
          <p:cNvPr id="46" name="グループ化 45"/>
          <p:cNvGrpSpPr/>
          <p:nvPr userDrawn="1"/>
        </p:nvGrpSpPr>
        <p:grpSpPr>
          <a:xfrm>
            <a:off x="3239738" y="5253203"/>
            <a:ext cx="776134" cy="1077218"/>
            <a:chOff x="7054974" y="1247810"/>
            <a:chExt cx="1552133" cy="1615828"/>
          </a:xfrm>
        </p:grpSpPr>
        <p:sp>
          <p:nvSpPr>
            <p:cNvPr id="47" name="テキスト ボックス 46"/>
            <p:cNvSpPr txBox="1"/>
            <p:nvPr userDrawn="1"/>
          </p:nvSpPr>
          <p:spPr>
            <a:xfrm>
              <a:off x="7054974" y="1247810"/>
              <a:ext cx="1408117" cy="1615828"/>
            </a:xfrm>
            <a:prstGeom prst="rect">
              <a:avLst/>
            </a:prstGeom>
            <a:noFill/>
          </p:spPr>
          <p:txBody>
            <a:bodyPr wrap="square" rtlCol="0">
              <a:spAutoFit/>
            </a:bodyPr>
            <a:lstStyle/>
            <a:p>
              <a:pPr algn="r"/>
              <a:r>
                <a:rPr kumimoji="1" lang="en-US" altLang="ja-JP" sz="6400" dirty="0">
                  <a:solidFill>
                    <a:srgbClr val="FFFFFF">
                      <a:lumMod val="50000"/>
                    </a:srgbClr>
                  </a:solidFill>
                </a:rPr>
                <a:t>5</a:t>
              </a:r>
              <a:endParaRPr kumimoji="1" lang="ja-JP" altLang="en-US" sz="6400" dirty="0">
                <a:solidFill>
                  <a:srgbClr val="FFFFFF">
                    <a:lumMod val="50000"/>
                  </a:srgbClr>
                </a:solidFill>
              </a:endParaRPr>
            </a:p>
          </p:txBody>
        </p:sp>
        <p:cxnSp>
          <p:nvCxnSpPr>
            <p:cNvPr id="48" name="直線コネクタ 47"/>
            <p:cNvCxnSpPr/>
            <p:nvPr userDrawn="1"/>
          </p:nvCxnSpPr>
          <p:spPr>
            <a:xfrm flipV="1">
              <a:off x="8607107" y="1399084"/>
              <a:ext cx="0" cy="1296144"/>
            </a:xfrm>
            <a:prstGeom prst="line">
              <a:avLst/>
            </a:prstGeom>
          </p:spPr>
          <p:style>
            <a:lnRef idx="1">
              <a:schemeClr val="accent1"/>
            </a:lnRef>
            <a:fillRef idx="0">
              <a:schemeClr val="accent1"/>
            </a:fillRef>
            <a:effectRef idx="0">
              <a:schemeClr val="accent1"/>
            </a:effectRef>
            <a:fontRef idx="minor">
              <a:schemeClr val="tx1"/>
            </a:fontRef>
          </p:style>
        </p:cxnSp>
      </p:grpSp>
      <p:sp>
        <p:nvSpPr>
          <p:cNvPr id="49" name="テキスト プレースホルダー 6"/>
          <p:cNvSpPr>
            <a:spLocks noGrp="1"/>
          </p:cNvSpPr>
          <p:nvPr>
            <p:ph type="body" sz="quarter" idx="18" hasCustomPrompt="1"/>
          </p:nvPr>
        </p:nvSpPr>
        <p:spPr>
          <a:xfrm>
            <a:off x="4103908" y="5365436"/>
            <a:ext cx="4644919" cy="816091"/>
          </a:xfrm>
        </p:spPr>
        <p:txBody>
          <a:bodyPr anchor="ct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p>
        </p:txBody>
      </p:sp>
      <p:sp>
        <p:nvSpPr>
          <p:cNvPr id="55" name="テキスト プレースホルダー 6"/>
          <p:cNvSpPr>
            <a:spLocks noGrp="1"/>
          </p:cNvSpPr>
          <p:nvPr>
            <p:ph type="body" sz="quarter" idx="13" hasCustomPrompt="1"/>
          </p:nvPr>
        </p:nvSpPr>
        <p:spPr>
          <a:xfrm>
            <a:off x="395175" y="2359591"/>
            <a:ext cx="3096613" cy="2749597"/>
          </a:xfrm>
        </p:spPr>
        <p:txBody>
          <a:bodyPr anchor="ctr">
            <a:normAutofit/>
          </a:bodyPr>
          <a:lstStyle>
            <a:lvl1pPr algn="ctr">
              <a:spcBef>
                <a:spcPts val="0"/>
              </a:spcBef>
              <a:defRPr sz="4000" baseline="0">
                <a:solidFill>
                  <a:schemeClr val="tx1"/>
                </a:solidFill>
              </a:defRPr>
            </a:lvl1pPr>
          </a:lstStyle>
          <a:p>
            <a:pPr lvl="0"/>
            <a:r>
              <a:rPr kumimoji="1" lang="en-US" altLang="ja-JP" dirty="0"/>
              <a:t>Caption Goes Here</a:t>
            </a:r>
            <a:endParaRPr kumimoji="1" lang="ja-JP" altLang="en-US" dirty="0"/>
          </a:p>
        </p:txBody>
      </p:sp>
    </p:spTree>
    <p:extLst>
      <p:ext uri="{BB962C8B-B14F-4D97-AF65-F5344CB8AC3E}">
        <p14:creationId xmlns:p14="http://schemas.microsoft.com/office/powerpoint/2010/main" val="401332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2" presetClass="entr" presetSubtype="8" decel="100000" fill="hold" grpId="0" nodeType="afterEffect">
                                  <p:stCondLst>
                                    <p:cond delay="250"/>
                                  </p:stCondLst>
                                  <p:iterate type="wd">
                                    <p:tmPct val="10000"/>
                                  </p:iterate>
                                  <p:childTnLst>
                                    <p:set>
                                      <p:cBhvr>
                                        <p:cTn id="10" dur="1" fill="hold">
                                          <p:stCondLst>
                                            <p:cond delay="0"/>
                                          </p:stCondLst>
                                        </p:cTn>
                                        <p:tgtEl>
                                          <p:spTgt spid="55">
                                            <p:txEl>
                                              <p:pRg st="0" end="0"/>
                                            </p:txEl>
                                          </p:spTgt>
                                        </p:tgtEl>
                                        <p:attrNameLst>
                                          <p:attrName>style.visibility</p:attrName>
                                        </p:attrNameLst>
                                      </p:cBhvr>
                                      <p:to>
                                        <p:strVal val="visible"/>
                                      </p:to>
                                    </p:set>
                                    <p:anim calcmode="lin" valueType="num">
                                      <p:cBhvr additive="base">
                                        <p:cTn id="11"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600"/>
                            </p:stCondLst>
                            <p:childTnLst>
                              <p:par>
                                <p:cTn id="14" presetID="10" presetClass="entr" presetSubtype="0" fill="hold" nodeType="afterEffect">
                                  <p:stCondLst>
                                    <p:cond delay="25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par>
                          <p:cTn id="17" fill="hold">
                            <p:stCondLst>
                              <p:cond delay="2350"/>
                            </p:stCondLst>
                            <p:childTnLst>
                              <p:par>
                                <p:cTn id="18" presetID="10" presetClass="entr" presetSubtype="0" fill="hold" grpId="0" nodeType="afterEffect">
                                  <p:stCondLst>
                                    <p:cond delay="0"/>
                                  </p:stCondLst>
                                  <p:childTnLst>
                                    <p:set>
                                      <p:cBhvr>
                                        <p:cTn id="19" dur="1" fill="hold">
                                          <p:stCondLst>
                                            <p:cond delay="0"/>
                                          </p:stCondLst>
                                        </p:cTn>
                                        <p:tgtEl>
                                          <p:spTgt spid="25">
                                            <p:txEl>
                                              <p:pRg st="0" end="0"/>
                                            </p:txEl>
                                          </p:spTgt>
                                        </p:tgtEl>
                                        <p:attrNameLst>
                                          <p:attrName>style.visibility</p:attrName>
                                        </p:attrNameLst>
                                      </p:cBhvr>
                                      <p:to>
                                        <p:strVal val="visible"/>
                                      </p:to>
                                    </p:set>
                                    <p:animEffect transition="in" filter="fade">
                                      <p:cBhvr>
                                        <p:cTn id="20" dur="500"/>
                                        <p:tgtEl>
                                          <p:spTgt spid="25">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xEl>
                                              <p:pRg st="1" end="1"/>
                                            </p:txEl>
                                          </p:spTgt>
                                        </p:tgtEl>
                                        <p:attrNameLst>
                                          <p:attrName>style.visibility</p:attrName>
                                        </p:attrNameLst>
                                      </p:cBhvr>
                                      <p:to>
                                        <p:strVal val="visible"/>
                                      </p:to>
                                    </p:set>
                                    <p:animEffect transition="in" filter="fade">
                                      <p:cBhvr>
                                        <p:cTn id="23" dur="500"/>
                                        <p:tgtEl>
                                          <p:spTgt spid="25">
                                            <p:txEl>
                                              <p:pRg st="1" end="1"/>
                                            </p:txEl>
                                          </p:spTgt>
                                        </p:tgtEl>
                                      </p:cBhvr>
                                    </p:animEffect>
                                  </p:childTnLst>
                                </p:cTn>
                              </p:par>
                            </p:childTnLst>
                          </p:cTn>
                        </p:par>
                        <p:par>
                          <p:cTn id="24" fill="hold">
                            <p:stCondLst>
                              <p:cond delay="2850"/>
                            </p:stCondLst>
                            <p:childTnLst>
                              <p:par>
                                <p:cTn id="25" presetID="10" presetClass="entr" presetSubtype="0" fill="hold" nodeType="afterEffect">
                                  <p:stCondLst>
                                    <p:cond delay="25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par>
                          <p:cTn id="28" fill="hold">
                            <p:stCondLst>
                              <p:cond delay="3600"/>
                            </p:stCondLst>
                            <p:childTnLst>
                              <p:par>
                                <p:cTn id="29" presetID="10" presetClass="entr" presetSubtype="0" fill="hold" grpId="0" nodeType="afterEffect">
                                  <p:stCondLst>
                                    <p:cond delay="0"/>
                                  </p:stCondLst>
                                  <p:childTnLst>
                                    <p:set>
                                      <p:cBhvr>
                                        <p:cTn id="30" dur="1" fill="hold">
                                          <p:stCondLst>
                                            <p:cond delay="0"/>
                                          </p:stCondLst>
                                        </p:cTn>
                                        <p:tgtEl>
                                          <p:spTgt spid="37">
                                            <p:txEl>
                                              <p:pRg st="0" end="0"/>
                                            </p:txEl>
                                          </p:spTgt>
                                        </p:tgtEl>
                                        <p:attrNameLst>
                                          <p:attrName>style.visibility</p:attrName>
                                        </p:attrNameLst>
                                      </p:cBhvr>
                                      <p:to>
                                        <p:strVal val="visible"/>
                                      </p:to>
                                    </p:set>
                                    <p:animEffect transition="in" filter="fade">
                                      <p:cBhvr>
                                        <p:cTn id="31" dur="500"/>
                                        <p:tgtEl>
                                          <p:spTgt spid="37">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7">
                                            <p:txEl>
                                              <p:pRg st="1" end="1"/>
                                            </p:txEl>
                                          </p:spTgt>
                                        </p:tgtEl>
                                        <p:attrNameLst>
                                          <p:attrName>style.visibility</p:attrName>
                                        </p:attrNameLst>
                                      </p:cBhvr>
                                      <p:to>
                                        <p:strVal val="visible"/>
                                      </p:to>
                                    </p:set>
                                    <p:animEffect transition="in" filter="fade">
                                      <p:cBhvr>
                                        <p:cTn id="34" dur="500"/>
                                        <p:tgtEl>
                                          <p:spTgt spid="37">
                                            <p:txEl>
                                              <p:pRg st="1" end="1"/>
                                            </p:txEl>
                                          </p:spTgt>
                                        </p:tgtEl>
                                      </p:cBhvr>
                                    </p:animEffect>
                                  </p:childTnLst>
                                </p:cTn>
                              </p:par>
                            </p:childTnLst>
                          </p:cTn>
                        </p:par>
                        <p:par>
                          <p:cTn id="35" fill="hold">
                            <p:stCondLst>
                              <p:cond delay="4100"/>
                            </p:stCondLst>
                            <p:childTnLst>
                              <p:par>
                                <p:cTn id="36" presetID="10" presetClass="entr" presetSubtype="0" fill="hold" nodeType="afterEffect">
                                  <p:stCondLst>
                                    <p:cond delay="25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500"/>
                                        <p:tgtEl>
                                          <p:spTgt spid="38"/>
                                        </p:tgtEl>
                                      </p:cBhvr>
                                    </p:animEffect>
                                  </p:childTnLst>
                                </p:cTn>
                              </p:par>
                            </p:childTnLst>
                          </p:cTn>
                        </p:par>
                        <p:par>
                          <p:cTn id="39" fill="hold">
                            <p:stCondLst>
                              <p:cond delay="4850"/>
                            </p:stCondLst>
                            <p:childTnLst>
                              <p:par>
                                <p:cTn id="40" presetID="10" presetClass="entr" presetSubtype="0" fill="hold" grpId="0" nodeType="afterEffect">
                                  <p:stCondLst>
                                    <p:cond delay="0"/>
                                  </p:stCondLst>
                                  <p:childTnLst>
                                    <p:set>
                                      <p:cBhvr>
                                        <p:cTn id="41" dur="1" fill="hold">
                                          <p:stCondLst>
                                            <p:cond delay="0"/>
                                          </p:stCondLst>
                                        </p:cTn>
                                        <p:tgtEl>
                                          <p:spTgt spid="41">
                                            <p:txEl>
                                              <p:pRg st="0" end="0"/>
                                            </p:txEl>
                                          </p:spTgt>
                                        </p:tgtEl>
                                        <p:attrNameLst>
                                          <p:attrName>style.visibility</p:attrName>
                                        </p:attrNameLst>
                                      </p:cBhvr>
                                      <p:to>
                                        <p:strVal val="visible"/>
                                      </p:to>
                                    </p:set>
                                    <p:animEffect transition="in" filter="fade">
                                      <p:cBhvr>
                                        <p:cTn id="42" dur="500"/>
                                        <p:tgtEl>
                                          <p:spTgt spid="41">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1">
                                            <p:txEl>
                                              <p:pRg st="1" end="1"/>
                                            </p:txEl>
                                          </p:spTgt>
                                        </p:tgtEl>
                                        <p:attrNameLst>
                                          <p:attrName>style.visibility</p:attrName>
                                        </p:attrNameLst>
                                      </p:cBhvr>
                                      <p:to>
                                        <p:strVal val="visible"/>
                                      </p:to>
                                    </p:set>
                                    <p:animEffect transition="in" filter="fade">
                                      <p:cBhvr>
                                        <p:cTn id="45" dur="500"/>
                                        <p:tgtEl>
                                          <p:spTgt spid="41">
                                            <p:txEl>
                                              <p:pRg st="1" end="1"/>
                                            </p:txEl>
                                          </p:spTgt>
                                        </p:tgtEl>
                                      </p:cBhvr>
                                    </p:animEffect>
                                  </p:childTnLst>
                                </p:cTn>
                              </p:par>
                            </p:childTnLst>
                          </p:cTn>
                        </p:par>
                        <p:par>
                          <p:cTn id="46" fill="hold">
                            <p:stCondLst>
                              <p:cond delay="5350"/>
                            </p:stCondLst>
                            <p:childTnLst>
                              <p:par>
                                <p:cTn id="47" presetID="10" presetClass="entr" presetSubtype="0" fill="hold" nodeType="afterEffect">
                                  <p:stCondLst>
                                    <p:cond delay="250"/>
                                  </p:stCondLst>
                                  <p:childTnLst>
                                    <p:set>
                                      <p:cBhvr>
                                        <p:cTn id="48" dur="1" fill="hold">
                                          <p:stCondLst>
                                            <p:cond delay="0"/>
                                          </p:stCondLst>
                                        </p:cTn>
                                        <p:tgtEl>
                                          <p:spTgt spid="42"/>
                                        </p:tgtEl>
                                        <p:attrNameLst>
                                          <p:attrName>style.visibility</p:attrName>
                                        </p:attrNameLst>
                                      </p:cBhvr>
                                      <p:to>
                                        <p:strVal val="visible"/>
                                      </p:to>
                                    </p:set>
                                    <p:animEffect transition="in" filter="fade">
                                      <p:cBhvr>
                                        <p:cTn id="49" dur="500"/>
                                        <p:tgtEl>
                                          <p:spTgt spid="42"/>
                                        </p:tgtEl>
                                      </p:cBhvr>
                                    </p:animEffect>
                                  </p:childTnLst>
                                </p:cTn>
                              </p:par>
                            </p:childTnLst>
                          </p:cTn>
                        </p:par>
                        <p:par>
                          <p:cTn id="50" fill="hold">
                            <p:stCondLst>
                              <p:cond delay="6100"/>
                            </p:stCondLst>
                            <p:childTnLst>
                              <p:par>
                                <p:cTn id="51" presetID="10" presetClass="entr" presetSubtype="0" fill="hold" grpId="0" nodeType="afterEffect">
                                  <p:stCondLst>
                                    <p:cond delay="0"/>
                                  </p:stCondLst>
                                  <p:childTnLst>
                                    <p:set>
                                      <p:cBhvr>
                                        <p:cTn id="52" dur="1" fill="hold">
                                          <p:stCondLst>
                                            <p:cond delay="0"/>
                                          </p:stCondLst>
                                        </p:cTn>
                                        <p:tgtEl>
                                          <p:spTgt spid="45">
                                            <p:txEl>
                                              <p:pRg st="0" end="0"/>
                                            </p:txEl>
                                          </p:spTgt>
                                        </p:tgtEl>
                                        <p:attrNameLst>
                                          <p:attrName>style.visibility</p:attrName>
                                        </p:attrNameLst>
                                      </p:cBhvr>
                                      <p:to>
                                        <p:strVal val="visible"/>
                                      </p:to>
                                    </p:set>
                                    <p:animEffect transition="in" filter="fade">
                                      <p:cBhvr>
                                        <p:cTn id="53" dur="500"/>
                                        <p:tgtEl>
                                          <p:spTgt spid="45">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5">
                                            <p:txEl>
                                              <p:pRg st="1" end="1"/>
                                            </p:txEl>
                                          </p:spTgt>
                                        </p:tgtEl>
                                        <p:attrNameLst>
                                          <p:attrName>style.visibility</p:attrName>
                                        </p:attrNameLst>
                                      </p:cBhvr>
                                      <p:to>
                                        <p:strVal val="visible"/>
                                      </p:to>
                                    </p:set>
                                    <p:animEffect transition="in" filter="fade">
                                      <p:cBhvr>
                                        <p:cTn id="56" dur="500"/>
                                        <p:tgtEl>
                                          <p:spTgt spid="45">
                                            <p:txEl>
                                              <p:pRg st="1" end="1"/>
                                            </p:txEl>
                                          </p:spTgt>
                                        </p:tgtEl>
                                      </p:cBhvr>
                                    </p:animEffect>
                                  </p:childTnLst>
                                </p:cTn>
                              </p:par>
                            </p:childTnLst>
                          </p:cTn>
                        </p:par>
                        <p:par>
                          <p:cTn id="57" fill="hold">
                            <p:stCondLst>
                              <p:cond delay="6600"/>
                            </p:stCondLst>
                            <p:childTnLst>
                              <p:par>
                                <p:cTn id="58" presetID="10" presetClass="entr" presetSubtype="0" fill="hold" nodeType="afterEffect">
                                  <p:stCondLst>
                                    <p:cond delay="250"/>
                                  </p:stCondLst>
                                  <p:childTnLst>
                                    <p:set>
                                      <p:cBhvr>
                                        <p:cTn id="59" dur="1" fill="hold">
                                          <p:stCondLst>
                                            <p:cond delay="0"/>
                                          </p:stCondLst>
                                        </p:cTn>
                                        <p:tgtEl>
                                          <p:spTgt spid="46"/>
                                        </p:tgtEl>
                                        <p:attrNameLst>
                                          <p:attrName>style.visibility</p:attrName>
                                        </p:attrNameLst>
                                      </p:cBhvr>
                                      <p:to>
                                        <p:strVal val="visible"/>
                                      </p:to>
                                    </p:set>
                                    <p:animEffect transition="in" filter="fade">
                                      <p:cBhvr>
                                        <p:cTn id="60" dur="500"/>
                                        <p:tgtEl>
                                          <p:spTgt spid="46"/>
                                        </p:tgtEl>
                                      </p:cBhvr>
                                    </p:animEffect>
                                  </p:childTnLst>
                                </p:cTn>
                              </p:par>
                            </p:childTnLst>
                          </p:cTn>
                        </p:par>
                        <p:par>
                          <p:cTn id="61" fill="hold">
                            <p:stCondLst>
                              <p:cond delay="7350"/>
                            </p:stCondLst>
                            <p:childTnLst>
                              <p:par>
                                <p:cTn id="62" presetID="10" presetClass="entr" presetSubtype="0" fill="hold" grpId="0" nodeType="afterEffect">
                                  <p:stCondLst>
                                    <p:cond delay="0"/>
                                  </p:stCondLst>
                                  <p:childTnLst>
                                    <p:set>
                                      <p:cBhvr>
                                        <p:cTn id="63" dur="1" fill="hold">
                                          <p:stCondLst>
                                            <p:cond delay="0"/>
                                          </p:stCondLst>
                                        </p:cTn>
                                        <p:tgtEl>
                                          <p:spTgt spid="49">
                                            <p:txEl>
                                              <p:pRg st="0" end="0"/>
                                            </p:txEl>
                                          </p:spTgt>
                                        </p:tgtEl>
                                        <p:attrNameLst>
                                          <p:attrName>style.visibility</p:attrName>
                                        </p:attrNameLst>
                                      </p:cBhvr>
                                      <p:to>
                                        <p:strVal val="visible"/>
                                      </p:to>
                                    </p:set>
                                    <p:animEffect transition="in" filter="fade">
                                      <p:cBhvr>
                                        <p:cTn id="64" dur="500"/>
                                        <p:tgtEl>
                                          <p:spTgt spid="49">
                                            <p:txEl>
                                              <p:pRg st="0" end="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9">
                                            <p:txEl>
                                              <p:pRg st="1" end="1"/>
                                            </p:txEl>
                                          </p:spTgt>
                                        </p:tgtEl>
                                        <p:attrNameLst>
                                          <p:attrName>style.visibility</p:attrName>
                                        </p:attrNameLst>
                                      </p:cBhvr>
                                      <p:to>
                                        <p:strVal val="visible"/>
                                      </p:to>
                                    </p:set>
                                    <p:animEffect transition="in" filter="fade">
                                      <p:cBhvr>
                                        <p:cTn id="67" dur="500"/>
                                        <p:tgtEl>
                                          <p:spTgt spid="4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25" grpId="0" build="allAtOnce">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37" grpId="0" build="allAtOnce">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41" grpId="0" build="allAtOnce">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5" grpId="0" build="allAtOnce">
        <p:tmplLst>
          <p:tmpl lvl="1">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9" grpId="0" build="allAtOnce">
        <p:tmplLst>
          <p:tmpl lvl="1">
            <p:tnLst>
              <p:par>
                <p:cTn presetID="10" presetClass="entr" presetSubtype="0"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5"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0-#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593213" y="1700808"/>
            <a:ext cx="3654723"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593213" y="2324877"/>
            <a:ext cx="3654723" cy="3456384"/>
          </a:xfrm>
        </p:spPr>
        <p:txBody>
          <a:bodyPr>
            <a:noAutofit/>
          </a:bodyPr>
          <a:lstStyle>
            <a:lvl1pPr algn="l">
              <a:lnSpc>
                <a:spcPct val="100000"/>
              </a:lnSpc>
              <a:spcBef>
                <a:spcPts val="0"/>
              </a:spcBef>
              <a:spcAft>
                <a:spcPts val="800"/>
              </a:spcAft>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9" name="テキスト プレースホルダー 6"/>
          <p:cNvSpPr>
            <a:spLocks noGrp="1"/>
          </p:cNvSpPr>
          <p:nvPr>
            <p:ph type="body" sz="quarter" idx="15" hasCustomPrompt="1"/>
          </p:nvPr>
        </p:nvSpPr>
        <p:spPr>
          <a:xfrm>
            <a:off x="4878061" y="1700808"/>
            <a:ext cx="3654723"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10" name="テキスト プレースホルダー 6"/>
          <p:cNvSpPr>
            <a:spLocks noGrp="1"/>
          </p:cNvSpPr>
          <p:nvPr>
            <p:ph type="body" sz="quarter" idx="16" hasCustomPrompt="1"/>
          </p:nvPr>
        </p:nvSpPr>
        <p:spPr>
          <a:xfrm>
            <a:off x="4878061" y="2324877"/>
            <a:ext cx="3654723" cy="3456384"/>
          </a:xfrm>
        </p:spPr>
        <p:txBody>
          <a:bodyPr>
            <a:noAutofit/>
          </a:bodyPr>
          <a:lstStyle>
            <a:lvl1pPr algn="l">
              <a:lnSpc>
                <a:spcPct val="100000"/>
              </a:lnSpc>
              <a:spcBef>
                <a:spcPts val="0"/>
              </a:spcBef>
              <a:spcAft>
                <a:spcPts val="800"/>
              </a:spcAft>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47242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fade">
                                      <p:cBhvr>
                                        <p:cTn id="2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9" grpId="0" build="p">
        <p:tmplLst>
          <p:tmpl lvl="1">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build="allAtOnce"/>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11064" y="1364773"/>
            <a:ext cx="1734279" cy="4800533"/>
          </a:xfrm>
          <a:prstGeom prst="rect">
            <a:avLst/>
          </a:prstGeom>
        </p:spPr>
      </p:pic>
      <p:sp>
        <p:nvSpPr>
          <p:cNvPr id="9" name="テキスト プレースホルダー 6"/>
          <p:cNvSpPr>
            <a:spLocks noGrp="1"/>
          </p:cNvSpPr>
          <p:nvPr>
            <p:ph type="body" sz="quarter" idx="13" hasCustomPrompt="1"/>
          </p:nvPr>
        </p:nvSpPr>
        <p:spPr>
          <a:xfrm>
            <a:off x="3383765" y="2612909"/>
            <a:ext cx="5167022"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10" name="テキスト プレースホルダー 6"/>
          <p:cNvSpPr>
            <a:spLocks noGrp="1"/>
          </p:cNvSpPr>
          <p:nvPr>
            <p:ph type="body" sz="quarter" idx="14" hasCustomPrompt="1"/>
          </p:nvPr>
        </p:nvSpPr>
        <p:spPr>
          <a:xfrm>
            <a:off x="3383765" y="3092963"/>
            <a:ext cx="5167022" cy="1872208"/>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1" name="図プレースホルダー 9"/>
          <p:cNvSpPr>
            <a:spLocks noGrp="1"/>
          </p:cNvSpPr>
          <p:nvPr>
            <p:ph type="pic" sz="quarter" idx="15" hasCustomPrompt="1"/>
          </p:nvPr>
        </p:nvSpPr>
        <p:spPr>
          <a:xfrm>
            <a:off x="1519257" y="1988843"/>
            <a:ext cx="1504438" cy="3610337"/>
          </a:xfrm>
          <a:solidFill>
            <a:schemeClr val="tx1">
              <a:lumMod val="65000"/>
            </a:schemeClr>
          </a:solidFill>
          <a:ln>
            <a:no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14251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par>
                          <p:cTn id="15" fill="hold">
                            <p:stCondLst>
                              <p:cond delay="1500"/>
                            </p:stCondLst>
                            <p:childTnLst>
                              <p:par>
                                <p:cTn id="16" presetID="10" presetClass="entr" presetSubtype="0" fill="hold" grpId="0" nodeType="afterEffect">
                                  <p:stCondLst>
                                    <p:cond delay="25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fade">
                                      <p:cBhvr>
                                        <p:cTn id="18" dur="500"/>
                                        <p:tgtEl>
                                          <p:spTgt spid="9">
                                            <p:txEl>
                                              <p:pRg st="0" end="0"/>
                                            </p:txEl>
                                          </p:spTgt>
                                        </p:tgtEl>
                                      </p:cBhvr>
                                    </p:animEffect>
                                  </p:childTnLst>
                                </p:cTn>
                              </p:par>
                            </p:childTnLst>
                          </p:cTn>
                        </p:par>
                        <p:par>
                          <p:cTn id="19" fill="hold">
                            <p:stCondLst>
                              <p:cond delay="2250"/>
                            </p:stCondLst>
                            <p:childTnLst>
                              <p:par>
                                <p:cTn id="20" presetID="10" presetClass="entr" presetSubtype="0" fill="hold" grpId="0" nodeType="after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9" grpId="0" build="p">
        <p:tmplLst>
          <p:tmpl lvl="1">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build="allAtOnce"/>
      <p:bldP spid="11" grpId="0" animBg="1"/>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 Image - 1 Column - Vertic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3959880" y="2660666"/>
            <a:ext cx="4590908"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3959880" y="3188976"/>
            <a:ext cx="4590908" cy="153617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0" name="図プレースホルダー 9"/>
          <p:cNvSpPr>
            <a:spLocks noGrp="1"/>
          </p:cNvSpPr>
          <p:nvPr>
            <p:ph type="pic" sz="quarter" idx="15" hasCustomPrompt="1"/>
          </p:nvPr>
        </p:nvSpPr>
        <p:spPr>
          <a:xfrm>
            <a:off x="395324" y="1508257"/>
            <a:ext cx="3456287" cy="4609042"/>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346102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0"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 Image - 1 Column - Skil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3959880" y="1508787"/>
            <a:ext cx="4590908"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3959880" y="2037098"/>
            <a:ext cx="4590908" cy="143991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0" name="図プレースホルダー 9"/>
          <p:cNvSpPr>
            <a:spLocks noGrp="1"/>
          </p:cNvSpPr>
          <p:nvPr>
            <p:ph type="pic" sz="quarter" idx="15" hasCustomPrompt="1"/>
          </p:nvPr>
        </p:nvSpPr>
        <p:spPr>
          <a:xfrm>
            <a:off x="395324" y="1508257"/>
            <a:ext cx="3456287" cy="4609042"/>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249861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0"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 Image - 1 Column - Horizonta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395173" y="5061181"/>
            <a:ext cx="8317646"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395173" y="5541238"/>
            <a:ext cx="8317646" cy="768085"/>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0" name="図プレースホルダー 9"/>
          <p:cNvSpPr>
            <a:spLocks noGrp="1"/>
          </p:cNvSpPr>
          <p:nvPr>
            <p:ph type="pic" sz="quarter" idx="15" hasCustomPrompt="1"/>
          </p:nvPr>
        </p:nvSpPr>
        <p:spPr>
          <a:xfrm>
            <a:off x="395323" y="1508257"/>
            <a:ext cx="8317497" cy="3456914"/>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94650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250"/>
                            </p:stCondLst>
                            <p:childTnLst>
                              <p:par>
                                <p:cTn id="13" presetID="10" presetClass="entr" presetSubtype="0" fill="hold" grpId="0" nodeType="after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0" grpId="0" animBg="1"/>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 Images -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395175" y="4533123"/>
            <a:ext cx="4068805"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8" name="テキスト プレースホルダー 6"/>
          <p:cNvSpPr>
            <a:spLocks noGrp="1"/>
          </p:cNvSpPr>
          <p:nvPr>
            <p:ph type="body" sz="quarter" idx="14" hasCustomPrompt="1"/>
          </p:nvPr>
        </p:nvSpPr>
        <p:spPr>
          <a:xfrm>
            <a:off x="395175" y="5013176"/>
            <a:ext cx="4068805" cy="1296144"/>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0" name="図プレースホルダー 9"/>
          <p:cNvSpPr>
            <a:spLocks noGrp="1"/>
          </p:cNvSpPr>
          <p:nvPr>
            <p:ph type="pic" sz="quarter" idx="15" hasCustomPrompt="1"/>
          </p:nvPr>
        </p:nvSpPr>
        <p:spPr>
          <a:xfrm>
            <a:off x="395323" y="1508260"/>
            <a:ext cx="4068656" cy="2928855"/>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9" name="テキスト プレースホルダー 6"/>
          <p:cNvSpPr>
            <a:spLocks noGrp="1"/>
          </p:cNvSpPr>
          <p:nvPr>
            <p:ph type="body" sz="quarter" idx="16" hasCustomPrompt="1"/>
          </p:nvPr>
        </p:nvSpPr>
        <p:spPr>
          <a:xfrm>
            <a:off x="4680022" y="4533653"/>
            <a:ext cx="4068805"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11" name="テキスト プレースホルダー 6"/>
          <p:cNvSpPr>
            <a:spLocks noGrp="1"/>
          </p:cNvSpPr>
          <p:nvPr>
            <p:ph type="body" sz="quarter" idx="17" hasCustomPrompt="1"/>
          </p:nvPr>
        </p:nvSpPr>
        <p:spPr>
          <a:xfrm>
            <a:off x="4680022" y="5013706"/>
            <a:ext cx="4068805" cy="1296144"/>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2" name="図プレースホルダー 9"/>
          <p:cNvSpPr>
            <a:spLocks noGrp="1"/>
          </p:cNvSpPr>
          <p:nvPr>
            <p:ph type="pic" sz="quarter" idx="18" hasCustomPrompt="1"/>
          </p:nvPr>
        </p:nvSpPr>
        <p:spPr>
          <a:xfrm>
            <a:off x="4680172" y="1508790"/>
            <a:ext cx="4068656" cy="2928855"/>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653833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par>
                          <p:cTn id="20" fill="hold">
                            <p:stCondLst>
                              <p:cond delay="2750"/>
                            </p:stCondLst>
                            <p:childTnLst>
                              <p:par>
                                <p:cTn id="21" presetID="10" presetClass="entr" presetSubtype="0" fill="hold" grpId="0" nodeType="afterEffect">
                                  <p:stCondLst>
                                    <p:cond delay="25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3500"/>
                            </p:stCondLst>
                            <p:childTnLst>
                              <p:par>
                                <p:cTn id="25" presetID="10" presetClass="entr" presetSubtype="0" fill="hold" grpId="0" nodeType="afterEffect">
                                  <p:stCondLst>
                                    <p:cond delay="25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500"/>
                                        <p:tgtEl>
                                          <p:spTgt spid="9">
                                            <p:txEl>
                                              <p:pRg st="0" end="0"/>
                                            </p:txEl>
                                          </p:spTgt>
                                        </p:tgtEl>
                                      </p:cBhvr>
                                    </p:animEffect>
                                  </p:childTnLst>
                                </p:cTn>
                              </p:par>
                            </p:childTnLst>
                          </p:cTn>
                        </p:par>
                        <p:par>
                          <p:cTn id="28" fill="hold">
                            <p:stCondLst>
                              <p:cond delay="4250"/>
                            </p:stCondLst>
                            <p:childTnLst>
                              <p:par>
                                <p:cTn id="29" presetID="10" presetClass="entr" presetSubtype="0" fill="hold" grpId="0" nodeType="after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animEffect transition="in" filter="fade">
                                      <p:cBhvr>
                                        <p:cTn id="31"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allAtOnce"/>
      <p:bldP spid="10" grpId="0" animBg="1"/>
      <p:bldP spid="9" grpId="0" build="p">
        <p:tmplLst>
          <p:tmpl lvl="1">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1" grpId="0" build="allAtOnce"/>
      <p:bldP spid="1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a:extLst>
              <a:ext uri="{FF2B5EF4-FFF2-40B4-BE49-F238E27FC236}">
                <a16:creationId xmlns:a16="http://schemas.microsoft.com/office/drawing/2014/main" id="{19031EEF-F3F8-411D-BD39-95BF1CD71550}"/>
              </a:ext>
            </a:extLst>
          </p:cNvPr>
          <p:cNvSpPr>
            <a:spLocks noGrp="1"/>
          </p:cNvSpPr>
          <p:nvPr>
            <p:ph type="dt" sz="half" idx="10"/>
          </p:nvPr>
        </p:nvSpPr>
        <p:spPr/>
        <p:txBody>
          <a:bodyPr/>
          <a:lstStyle>
            <a:lvl1pPr>
              <a:defRPr/>
            </a:lvl1pPr>
          </a:lstStyle>
          <a:p>
            <a:pPr>
              <a:defRPr/>
            </a:pPr>
            <a:fld id="{6CBF79AF-B25D-4891-9D73-EE6107796F69}" type="datetimeFigureOut">
              <a:rPr lang="en-GB">
                <a:solidFill>
                  <a:prstClr val="black">
                    <a:tint val="75000"/>
                  </a:prstClr>
                </a:solidFill>
              </a:rPr>
              <a:pPr>
                <a:defRPr/>
              </a:pPr>
              <a:t>21/06/2021</a:t>
            </a:fld>
            <a:endParaRPr lang="en-GB" dirty="0">
              <a:solidFill>
                <a:prstClr val="black">
                  <a:tint val="75000"/>
                </a:prstClr>
              </a:solidFill>
            </a:endParaRPr>
          </a:p>
        </p:txBody>
      </p:sp>
      <p:sp>
        <p:nvSpPr>
          <p:cNvPr id="6" name="Footer Placeholder 4">
            <a:extLst>
              <a:ext uri="{FF2B5EF4-FFF2-40B4-BE49-F238E27FC236}">
                <a16:creationId xmlns:a16="http://schemas.microsoft.com/office/drawing/2014/main" id="{B4A90D7D-CADF-44B8-8DB1-5E2DE7192814}"/>
              </a:ext>
            </a:extLst>
          </p:cNvPr>
          <p:cNvSpPr>
            <a:spLocks noGrp="1"/>
          </p:cNvSpPr>
          <p:nvPr>
            <p:ph type="ftr" sz="quarter" idx="11"/>
          </p:nvPr>
        </p:nvSpPr>
        <p:spPr/>
        <p:txBody>
          <a:bodyPr/>
          <a:lstStyle>
            <a:lvl1pPr>
              <a:defRPr/>
            </a:lvl1pPr>
          </a:lstStyle>
          <a:p>
            <a:pPr>
              <a:defRPr/>
            </a:pPr>
            <a:endParaRPr lang="en-GB" dirty="0">
              <a:solidFill>
                <a:prstClr val="black">
                  <a:tint val="75000"/>
                </a:prstClr>
              </a:solidFill>
            </a:endParaRPr>
          </a:p>
        </p:txBody>
      </p:sp>
      <p:sp>
        <p:nvSpPr>
          <p:cNvPr id="7" name="Slide Number Placeholder 5">
            <a:extLst>
              <a:ext uri="{FF2B5EF4-FFF2-40B4-BE49-F238E27FC236}">
                <a16:creationId xmlns:a16="http://schemas.microsoft.com/office/drawing/2014/main" id="{87AB75FA-D2A2-442E-B849-2CEEF4FA4DAA}"/>
              </a:ext>
            </a:extLst>
          </p:cNvPr>
          <p:cNvSpPr>
            <a:spLocks noGrp="1"/>
          </p:cNvSpPr>
          <p:nvPr>
            <p:ph type="sldNum" sz="quarter" idx="12"/>
          </p:nvPr>
        </p:nvSpPr>
        <p:spPr/>
        <p:txBody>
          <a:bodyPr/>
          <a:lstStyle>
            <a:lvl1pPr>
              <a:defRPr/>
            </a:lvl1pPr>
          </a:lstStyle>
          <a:p>
            <a:fld id="{988BF8D9-4DFC-47FF-9B73-1162ABDD3A1A}" type="slidenum">
              <a:rPr lang="en-GB" altLang="en-US"/>
              <a:pPr/>
              <a:t>‹#›</a:t>
            </a:fld>
            <a:endParaRPr lang="en-GB" altLang="en-US" dirty="0"/>
          </a:p>
        </p:txBody>
      </p:sp>
    </p:spTree>
    <p:extLst>
      <p:ext uri="{BB962C8B-B14F-4D97-AF65-F5344CB8AC3E}">
        <p14:creationId xmlns:p14="http://schemas.microsoft.com/office/powerpoint/2010/main" val="40749842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10" name="図プレースホルダー 9"/>
          <p:cNvSpPr>
            <a:spLocks noGrp="1"/>
          </p:cNvSpPr>
          <p:nvPr>
            <p:ph type="pic" sz="quarter" idx="15" hasCustomPrompt="1"/>
          </p:nvPr>
        </p:nvSpPr>
        <p:spPr>
          <a:xfrm>
            <a:off x="395323" y="1508786"/>
            <a:ext cx="1944236" cy="2592090"/>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323161" y="4245096"/>
            <a:ext cx="2196434" cy="432049"/>
          </a:xfrm>
          <a:noFill/>
        </p:spPr>
        <p:txBody>
          <a:bodyPr anchor="b">
            <a:normAutofit/>
          </a:bodyPr>
          <a:lstStyle>
            <a:lvl1pPr algn="l">
              <a:spcBef>
                <a:spcPts val="0"/>
              </a:spcBef>
              <a:defRPr sz="2133" baseline="0">
                <a:solidFill>
                  <a:schemeClr val="accent1"/>
                </a:solidFill>
              </a:defRPr>
            </a:lvl1pPr>
          </a:lstStyle>
          <a:p>
            <a:pPr lvl="0"/>
            <a:r>
              <a:rPr kumimoji="1" lang="en-US" altLang="ja-JP" dirty="0"/>
              <a:t>Caption Here</a:t>
            </a:r>
            <a:endParaRPr kumimoji="1" lang="ja-JP" altLang="en-US" dirty="0"/>
          </a:p>
        </p:txBody>
      </p:sp>
      <p:sp>
        <p:nvSpPr>
          <p:cNvPr id="8" name="テキスト プレースホルダー 6"/>
          <p:cNvSpPr>
            <a:spLocks noGrp="1"/>
          </p:cNvSpPr>
          <p:nvPr>
            <p:ph type="body" sz="quarter" idx="14" hasCustomPrompt="1"/>
          </p:nvPr>
        </p:nvSpPr>
        <p:spPr>
          <a:xfrm>
            <a:off x="323160" y="4629138"/>
            <a:ext cx="2052406" cy="1536167"/>
          </a:xfrm>
          <a:noFill/>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3" name="図プレースホルダー 9"/>
          <p:cNvSpPr>
            <a:spLocks noGrp="1"/>
          </p:cNvSpPr>
          <p:nvPr>
            <p:ph type="pic" sz="quarter" idx="16" hasCustomPrompt="1"/>
          </p:nvPr>
        </p:nvSpPr>
        <p:spPr>
          <a:xfrm>
            <a:off x="2519493" y="1508786"/>
            <a:ext cx="1944236" cy="2592090"/>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4" name="テキスト プレースホルダー 6"/>
          <p:cNvSpPr>
            <a:spLocks noGrp="1"/>
          </p:cNvSpPr>
          <p:nvPr>
            <p:ph type="body" sz="quarter" idx="17" hasCustomPrompt="1"/>
          </p:nvPr>
        </p:nvSpPr>
        <p:spPr>
          <a:xfrm>
            <a:off x="2447332" y="4245097"/>
            <a:ext cx="2196434" cy="432049"/>
          </a:xfrm>
          <a:noFill/>
        </p:spPr>
        <p:txBody>
          <a:bodyPr anchor="b">
            <a:normAutofit/>
          </a:bodyPr>
          <a:lstStyle>
            <a:lvl1pPr algn="l">
              <a:spcBef>
                <a:spcPts val="0"/>
              </a:spcBef>
              <a:defRPr sz="2133" baseline="0">
                <a:solidFill>
                  <a:schemeClr val="accent1"/>
                </a:solidFill>
              </a:defRPr>
            </a:lvl1pPr>
          </a:lstStyle>
          <a:p>
            <a:pPr lvl="0"/>
            <a:r>
              <a:rPr kumimoji="1" lang="en-US" altLang="ja-JP" dirty="0"/>
              <a:t>Caption Here</a:t>
            </a:r>
            <a:endParaRPr kumimoji="1" lang="ja-JP" altLang="en-US" dirty="0"/>
          </a:p>
        </p:txBody>
      </p:sp>
      <p:sp>
        <p:nvSpPr>
          <p:cNvPr id="15" name="テキスト プレースホルダー 6"/>
          <p:cNvSpPr>
            <a:spLocks noGrp="1"/>
          </p:cNvSpPr>
          <p:nvPr>
            <p:ph type="body" sz="quarter" idx="18" hasCustomPrompt="1"/>
          </p:nvPr>
        </p:nvSpPr>
        <p:spPr>
          <a:xfrm>
            <a:off x="2447331" y="4629139"/>
            <a:ext cx="2052406" cy="1536167"/>
          </a:xfrm>
          <a:noFill/>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6" name="図プレースホルダー 9"/>
          <p:cNvSpPr>
            <a:spLocks noGrp="1"/>
          </p:cNvSpPr>
          <p:nvPr>
            <p:ph type="pic" sz="quarter" idx="19" hasCustomPrompt="1"/>
          </p:nvPr>
        </p:nvSpPr>
        <p:spPr>
          <a:xfrm>
            <a:off x="4644312" y="1508787"/>
            <a:ext cx="1944236" cy="2592090"/>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7" name="テキスト プレースホルダー 6"/>
          <p:cNvSpPr>
            <a:spLocks noGrp="1"/>
          </p:cNvSpPr>
          <p:nvPr>
            <p:ph type="body" sz="quarter" idx="20" hasCustomPrompt="1"/>
          </p:nvPr>
        </p:nvSpPr>
        <p:spPr>
          <a:xfrm>
            <a:off x="4572148" y="4245097"/>
            <a:ext cx="2196434" cy="432049"/>
          </a:xfrm>
          <a:noFill/>
        </p:spPr>
        <p:txBody>
          <a:bodyPr anchor="b">
            <a:normAutofit/>
          </a:bodyPr>
          <a:lstStyle>
            <a:lvl1pPr algn="l">
              <a:spcBef>
                <a:spcPts val="0"/>
              </a:spcBef>
              <a:defRPr sz="2133" baseline="0">
                <a:solidFill>
                  <a:schemeClr val="accent1"/>
                </a:solidFill>
              </a:defRPr>
            </a:lvl1pPr>
          </a:lstStyle>
          <a:p>
            <a:pPr lvl="0"/>
            <a:r>
              <a:rPr kumimoji="1" lang="en-US" altLang="ja-JP" dirty="0"/>
              <a:t>Caption Here</a:t>
            </a:r>
            <a:endParaRPr kumimoji="1" lang="ja-JP" altLang="en-US" dirty="0"/>
          </a:p>
        </p:txBody>
      </p:sp>
      <p:sp>
        <p:nvSpPr>
          <p:cNvPr id="18" name="テキスト プレースホルダー 6"/>
          <p:cNvSpPr>
            <a:spLocks noGrp="1"/>
          </p:cNvSpPr>
          <p:nvPr>
            <p:ph type="body" sz="quarter" idx="21" hasCustomPrompt="1"/>
          </p:nvPr>
        </p:nvSpPr>
        <p:spPr>
          <a:xfrm>
            <a:off x="4572149" y="4629140"/>
            <a:ext cx="2052406" cy="1536167"/>
          </a:xfrm>
          <a:noFill/>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9" name="図プレースホルダー 9"/>
          <p:cNvSpPr>
            <a:spLocks noGrp="1"/>
          </p:cNvSpPr>
          <p:nvPr>
            <p:ph type="pic" sz="quarter" idx="22" hasCustomPrompt="1"/>
          </p:nvPr>
        </p:nvSpPr>
        <p:spPr>
          <a:xfrm>
            <a:off x="6768583" y="1508788"/>
            <a:ext cx="1944236" cy="2592090"/>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20" name="テキスト プレースホルダー 6"/>
          <p:cNvSpPr>
            <a:spLocks noGrp="1"/>
          </p:cNvSpPr>
          <p:nvPr>
            <p:ph type="body" sz="quarter" idx="23" hasCustomPrompt="1"/>
          </p:nvPr>
        </p:nvSpPr>
        <p:spPr>
          <a:xfrm>
            <a:off x="6696421" y="4245098"/>
            <a:ext cx="2196434" cy="432049"/>
          </a:xfrm>
          <a:noFill/>
        </p:spPr>
        <p:txBody>
          <a:bodyPr anchor="b">
            <a:normAutofit/>
          </a:bodyPr>
          <a:lstStyle>
            <a:lvl1pPr algn="l">
              <a:spcBef>
                <a:spcPts val="0"/>
              </a:spcBef>
              <a:defRPr sz="2133" baseline="0">
                <a:solidFill>
                  <a:schemeClr val="accent1"/>
                </a:solidFill>
              </a:defRPr>
            </a:lvl1pPr>
          </a:lstStyle>
          <a:p>
            <a:pPr lvl="0"/>
            <a:r>
              <a:rPr kumimoji="1" lang="en-US" altLang="ja-JP" dirty="0"/>
              <a:t>Caption Here</a:t>
            </a:r>
            <a:endParaRPr kumimoji="1" lang="ja-JP" altLang="en-US" dirty="0"/>
          </a:p>
        </p:txBody>
      </p:sp>
      <p:sp>
        <p:nvSpPr>
          <p:cNvPr id="21" name="テキスト プレースホルダー 6"/>
          <p:cNvSpPr>
            <a:spLocks noGrp="1"/>
          </p:cNvSpPr>
          <p:nvPr>
            <p:ph type="body" sz="quarter" idx="24" hasCustomPrompt="1"/>
          </p:nvPr>
        </p:nvSpPr>
        <p:spPr>
          <a:xfrm>
            <a:off x="6696420" y="4629140"/>
            <a:ext cx="2052406" cy="1536167"/>
          </a:xfrm>
          <a:noFill/>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263888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14">
                                            <p:txEl>
                                              <p:pRg st="0" end="0"/>
                                            </p:txEl>
                                          </p:spTgt>
                                        </p:tgtEl>
                                        <p:attrNameLst>
                                          <p:attrName>style.visibility</p:attrName>
                                        </p:attrNameLst>
                                      </p:cBhvr>
                                      <p:to>
                                        <p:strVal val="visible"/>
                                      </p:to>
                                    </p:set>
                                    <p:animEffect transition="in" filter="fade">
                                      <p:cBhvr>
                                        <p:cTn id="26" dur="500"/>
                                        <p:tgtEl>
                                          <p:spTgt spid="14">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animEffect transition="in" filter="fade">
                                      <p:cBhvr>
                                        <p:cTn id="37" dur="500"/>
                                        <p:tgtEl>
                                          <p:spTgt spid="17">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xEl>
                                              <p:pRg st="0" end="0"/>
                                            </p:txEl>
                                          </p:spTgt>
                                        </p:tgtEl>
                                        <p:attrNameLst>
                                          <p:attrName>style.visibility</p:attrName>
                                        </p:attrNameLst>
                                      </p:cBhvr>
                                      <p:to>
                                        <p:strVal val="visible"/>
                                      </p:to>
                                    </p:set>
                                    <p:animEffect transition="in" filter="fade">
                                      <p:cBhvr>
                                        <p:cTn id="40" dur="500"/>
                                        <p:tgtEl>
                                          <p:spTgt spid="18">
                                            <p:txEl>
                                              <p:pRg st="0" end="0"/>
                                            </p:txEl>
                                          </p:spTgt>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20">
                                            <p:txEl>
                                              <p:pRg st="0" end="0"/>
                                            </p:txEl>
                                          </p:spTgt>
                                        </p:tgtEl>
                                        <p:attrNameLst>
                                          <p:attrName>style.visibility</p:attrName>
                                        </p:attrNameLst>
                                      </p:cBhvr>
                                      <p:to>
                                        <p:strVal val="visible"/>
                                      </p:to>
                                    </p:set>
                                    <p:animEffect transition="in" filter="fade">
                                      <p:cBhvr>
                                        <p:cTn id="48" dur="500"/>
                                        <p:tgtEl>
                                          <p:spTgt spid="20">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animEffect transition="in" filter="fade">
                                      <p:cBhvr>
                                        <p:cTn id="51"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p">
        <p:tmplLst>
          <p:tmpl>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3" grpId="0" animBg="1"/>
      <p:bldP spid="14" grpId="0" build="p">
        <p:tmplLst>
          <p:tmpl>
            <p:tnLst>
              <p:par>
                <p:cTn presetID="10" presetClass="entr" presetSubtype="0" fill="hold" nodeType="click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animBg="1"/>
      <p:bldP spid="17" grpId="0" build="p">
        <p:tmplLst>
          <p:tmpl>
            <p:tnLst>
              <p:par>
                <p:cTn presetID="10"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p:tnLst>
              <p:par>
                <p:cTn presetID="10" presetClass="entr" presetSubtype="0" fill="hold" nodeType="click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Images 2">
    <p:spTree>
      <p:nvGrpSpPr>
        <p:cNvPr id="1" name=""/>
        <p:cNvGrpSpPr/>
        <p:nvPr/>
      </p:nvGrpSpPr>
      <p:grpSpPr>
        <a:xfrm>
          <a:off x="0" y="0"/>
          <a:ext cx="0" cy="0"/>
          <a:chOff x="0" y="0"/>
          <a:chExt cx="0" cy="0"/>
        </a:xfrm>
      </p:grpSpPr>
      <p:sp>
        <p:nvSpPr>
          <p:cNvPr id="10" name="図プレースホルダー 9"/>
          <p:cNvSpPr>
            <a:spLocks noGrp="1"/>
          </p:cNvSpPr>
          <p:nvPr>
            <p:ph type="pic" sz="quarter" idx="15" hasCustomPrompt="1"/>
          </p:nvPr>
        </p:nvSpPr>
        <p:spPr>
          <a:xfrm>
            <a:off x="395323" y="1508789"/>
            <a:ext cx="1656329" cy="2208247"/>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2123517" y="1700810"/>
            <a:ext cx="2340463" cy="432049"/>
          </a:xfrm>
          <a:noFill/>
        </p:spPr>
        <p:txBody>
          <a:bodyPr anchor="b">
            <a:normAutofit/>
          </a:bodyPr>
          <a:lstStyle>
            <a:lvl1pPr algn="l">
              <a:spcBef>
                <a:spcPts val="0"/>
              </a:spcBef>
              <a:defRPr sz="2133" baseline="0">
                <a:solidFill>
                  <a:schemeClr val="accent1"/>
                </a:solidFill>
              </a:defRPr>
            </a:lvl1pPr>
          </a:lstStyle>
          <a:p>
            <a:pPr lvl="0"/>
            <a:r>
              <a:rPr kumimoji="1" lang="en-US" altLang="ja-JP" dirty="0"/>
              <a:t>Caption Here</a:t>
            </a:r>
            <a:endParaRPr kumimoji="1" lang="ja-JP" altLang="en-US" dirty="0"/>
          </a:p>
        </p:txBody>
      </p:sp>
      <p:sp>
        <p:nvSpPr>
          <p:cNvPr id="8" name="テキスト プレースホルダー 6"/>
          <p:cNvSpPr>
            <a:spLocks noGrp="1"/>
          </p:cNvSpPr>
          <p:nvPr>
            <p:ph type="body" sz="quarter" idx="14" hasCustomPrompt="1"/>
          </p:nvPr>
        </p:nvSpPr>
        <p:spPr>
          <a:xfrm>
            <a:off x="2123517" y="2084854"/>
            <a:ext cx="2340463" cy="1536167"/>
          </a:xfrm>
          <a:noFill/>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22" name="図プレースホルダー 9"/>
          <p:cNvSpPr>
            <a:spLocks noGrp="1"/>
          </p:cNvSpPr>
          <p:nvPr>
            <p:ph type="pic" sz="quarter" idx="16" hasCustomPrompt="1"/>
          </p:nvPr>
        </p:nvSpPr>
        <p:spPr>
          <a:xfrm>
            <a:off x="395174" y="3909056"/>
            <a:ext cx="1656329" cy="2208247"/>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23" name="テキスト プレースホルダー 6"/>
          <p:cNvSpPr>
            <a:spLocks noGrp="1"/>
          </p:cNvSpPr>
          <p:nvPr>
            <p:ph type="body" sz="quarter" idx="17" hasCustomPrompt="1"/>
          </p:nvPr>
        </p:nvSpPr>
        <p:spPr>
          <a:xfrm>
            <a:off x="2123368" y="4101079"/>
            <a:ext cx="2340463" cy="432049"/>
          </a:xfrm>
          <a:noFill/>
        </p:spPr>
        <p:txBody>
          <a:bodyPr anchor="b">
            <a:normAutofit/>
          </a:bodyPr>
          <a:lstStyle>
            <a:lvl1pPr algn="l">
              <a:spcBef>
                <a:spcPts val="0"/>
              </a:spcBef>
              <a:defRPr sz="2133" baseline="0">
                <a:solidFill>
                  <a:schemeClr val="accent1"/>
                </a:solidFill>
              </a:defRPr>
            </a:lvl1pPr>
          </a:lstStyle>
          <a:p>
            <a:pPr lvl="0"/>
            <a:r>
              <a:rPr kumimoji="1" lang="en-US" altLang="ja-JP" dirty="0"/>
              <a:t>Caption Here</a:t>
            </a:r>
            <a:endParaRPr kumimoji="1" lang="ja-JP" altLang="en-US" dirty="0"/>
          </a:p>
        </p:txBody>
      </p:sp>
      <p:sp>
        <p:nvSpPr>
          <p:cNvPr id="24" name="テキスト プレースホルダー 6"/>
          <p:cNvSpPr>
            <a:spLocks noGrp="1"/>
          </p:cNvSpPr>
          <p:nvPr>
            <p:ph type="body" sz="quarter" idx="18" hasCustomPrompt="1"/>
          </p:nvPr>
        </p:nvSpPr>
        <p:spPr>
          <a:xfrm>
            <a:off x="2123368" y="4485122"/>
            <a:ext cx="2340463" cy="1536167"/>
          </a:xfrm>
          <a:noFill/>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25" name="図プレースホルダー 9"/>
          <p:cNvSpPr>
            <a:spLocks noGrp="1"/>
          </p:cNvSpPr>
          <p:nvPr>
            <p:ph type="pic" sz="quarter" idx="19" hasCustomPrompt="1"/>
          </p:nvPr>
        </p:nvSpPr>
        <p:spPr>
          <a:xfrm>
            <a:off x="4644164" y="1508789"/>
            <a:ext cx="1656329" cy="2208247"/>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26" name="テキスト プレースホルダー 6"/>
          <p:cNvSpPr>
            <a:spLocks noGrp="1"/>
          </p:cNvSpPr>
          <p:nvPr>
            <p:ph type="body" sz="quarter" idx="20" hasCustomPrompt="1"/>
          </p:nvPr>
        </p:nvSpPr>
        <p:spPr>
          <a:xfrm>
            <a:off x="6372358" y="1700810"/>
            <a:ext cx="2340463" cy="432049"/>
          </a:xfrm>
          <a:noFill/>
        </p:spPr>
        <p:txBody>
          <a:bodyPr anchor="b">
            <a:normAutofit/>
          </a:bodyPr>
          <a:lstStyle>
            <a:lvl1pPr algn="l">
              <a:spcBef>
                <a:spcPts val="0"/>
              </a:spcBef>
              <a:defRPr sz="2133" baseline="0">
                <a:solidFill>
                  <a:schemeClr val="accent1"/>
                </a:solidFill>
              </a:defRPr>
            </a:lvl1pPr>
          </a:lstStyle>
          <a:p>
            <a:pPr lvl="0"/>
            <a:r>
              <a:rPr kumimoji="1" lang="en-US" altLang="ja-JP" dirty="0"/>
              <a:t>Caption Here</a:t>
            </a:r>
            <a:endParaRPr kumimoji="1" lang="ja-JP" altLang="en-US" dirty="0"/>
          </a:p>
        </p:txBody>
      </p:sp>
      <p:sp>
        <p:nvSpPr>
          <p:cNvPr id="27" name="テキスト プレースホルダー 6"/>
          <p:cNvSpPr>
            <a:spLocks noGrp="1"/>
          </p:cNvSpPr>
          <p:nvPr>
            <p:ph type="body" sz="quarter" idx="21" hasCustomPrompt="1"/>
          </p:nvPr>
        </p:nvSpPr>
        <p:spPr>
          <a:xfrm>
            <a:off x="6372358" y="2084854"/>
            <a:ext cx="2340463" cy="1536167"/>
          </a:xfrm>
          <a:noFill/>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28" name="図プレースホルダー 9"/>
          <p:cNvSpPr>
            <a:spLocks noGrp="1"/>
          </p:cNvSpPr>
          <p:nvPr>
            <p:ph type="pic" sz="quarter" idx="22" hasCustomPrompt="1"/>
          </p:nvPr>
        </p:nvSpPr>
        <p:spPr>
          <a:xfrm>
            <a:off x="4644015" y="3909056"/>
            <a:ext cx="1656329" cy="2208247"/>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29" name="テキスト プレースホルダー 6"/>
          <p:cNvSpPr>
            <a:spLocks noGrp="1"/>
          </p:cNvSpPr>
          <p:nvPr>
            <p:ph type="body" sz="quarter" idx="23" hasCustomPrompt="1"/>
          </p:nvPr>
        </p:nvSpPr>
        <p:spPr>
          <a:xfrm>
            <a:off x="6372209" y="4101079"/>
            <a:ext cx="2340463" cy="432049"/>
          </a:xfrm>
          <a:noFill/>
        </p:spPr>
        <p:txBody>
          <a:bodyPr anchor="b">
            <a:normAutofit/>
          </a:bodyPr>
          <a:lstStyle>
            <a:lvl1pPr algn="l">
              <a:spcBef>
                <a:spcPts val="0"/>
              </a:spcBef>
              <a:defRPr sz="2133" baseline="0">
                <a:solidFill>
                  <a:schemeClr val="accent1"/>
                </a:solidFill>
              </a:defRPr>
            </a:lvl1pPr>
          </a:lstStyle>
          <a:p>
            <a:pPr lvl="0"/>
            <a:r>
              <a:rPr kumimoji="1" lang="en-US" altLang="ja-JP" dirty="0"/>
              <a:t>Caption Here</a:t>
            </a:r>
            <a:endParaRPr kumimoji="1" lang="ja-JP" altLang="en-US" dirty="0"/>
          </a:p>
        </p:txBody>
      </p:sp>
      <p:sp>
        <p:nvSpPr>
          <p:cNvPr id="30" name="テキスト プレースホルダー 6"/>
          <p:cNvSpPr>
            <a:spLocks noGrp="1"/>
          </p:cNvSpPr>
          <p:nvPr>
            <p:ph type="body" sz="quarter" idx="24" hasCustomPrompt="1"/>
          </p:nvPr>
        </p:nvSpPr>
        <p:spPr>
          <a:xfrm>
            <a:off x="6372209" y="4485122"/>
            <a:ext cx="2340463" cy="1536167"/>
          </a:xfrm>
          <a:noFill/>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367742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childTnLst>
                                </p:cTn>
                              </p:par>
                            </p:childTnLst>
                          </p:cTn>
                        </p:par>
                        <p:par>
                          <p:cTn id="19" fill="hold">
                            <p:stCondLst>
                              <p:cond delay="2000"/>
                            </p:stCondLst>
                            <p:childTnLst>
                              <p:par>
                                <p:cTn id="20" presetID="10" presetClass="entr" presetSubtype="0" fill="hold" grpId="0" nodeType="afterEffect">
                                  <p:stCondLst>
                                    <p:cond delay="25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par>
                          <p:cTn id="23" fill="hold">
                            <p:stCondLst>
                              <p:cond delay="2750"/>
                            </p:stCondLst>
                            <p:childTnLst>
                              <p:par>
                                <p:cTn id="24" presetID="10" presetClass="entr" presetSubtype="0" fill="hold" grpId="0" nodeType="afterEffect">
                                  <p:stCondLst>
                                    <p:cond delay="0"/>
                                  </p:stCondLst>
                                  <p:childTnLst>
                                    <p:set>
                                      <p:cBhvr>
                                        <p:cTn id="25" dur="1" fill="hold">
                                          <p:stCondLst>
                                            <p:cond delay="0"/>
                                          </p:stCondLst>
                                        </p:cTn>
                                        <p:tgtEl>
                                          <p:spTgt spid="23">
                                            <p:txEl>
                                              <p:pRg st="0" end="0"/>
                                            </p:txEl>
                                          </p:spTgt>
                                        </p:tgtEl>
                                        <p:attrNameLst>
                                          <p:attrName>style.visibility</p:attrName>
                                        </p:attrNameLst>
                                      </p:cBhvr>
                                      <p:to>
                                        <p:strVal val="visible"/>
                                      </p:to>
                                    </p:set>
                                    <p:animEffect transition="in" filter="fade">
                                      <p:cBhvr>
                                        <p:cTn id="26" dur="500"/>
                                        <p:tgtEl>
                                          <p:spTgt spid="23">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xEl>
                                              <p:pRg st="0" end="0"/>
                                            </p:txEl>
                                          </p:spTgt>
                                        </p:tgtEl>
                                        <p:attrNameLst>
                                          <p:attrName>style.visibility</p:attrName>
                                        </p:attrNameLst>
                                      </p:cBhvr>
                                      <p:to>
                                        <p:strVal val="visible"/>
                                      </p:to>
                                    </p:set>
                                    <p:animEffect transition="in" filter="fade">
                                      <p:cBhvr>
                                        <p:cTn id="29" dur="500"/>
                                        <p:tgtEl>
                                          <p:spTgt spid="24">
                                            <p:txEl>
                                              <p:pRg st="0" end="0"/>
                                            </p:txEl>
                                          </p:spTgt>
                                        </p:tgtEl>
                                      </p:cBhvr>
                                    </p:animEffect>
                                  </p:childTnLst>
                                </p:cTn>
                              </p:par>
                            </p:childTnLst>
                          </p:cTn>
                        </p:par>
                        <p:par>
                          <p:cTn id="30" fill="hold">
                            <p:stCondLst>
                              <p:cond delay="3250"/>
                            </p:stCondLst>
                            <p:childTnLst>
                              <p:par>
                                <p:cTn id="31" presetID="10" presetClass="entr" presetSubtype="0" fill="hold" grpId="0" nodeType="afterEffect">
                                  <p:stCondLst>
                                    <p:cond delay="25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26">
                                            <p:txEl>
                                              <p:pRg st="0" end="0"/>
                                            </p:txEl>
                                          </p:spTgt>
                                        </p:tgtEl>
                                        <p:attrNameLst>
                                          <p:attrName>style.visibility</p:attrName>
                                        </p:attrNameLst>
                                      </p:cBhvr>
                                      <p:to>
                                        <p:strVal val="visible"/>
                                      </p:to>
                                    </p:set>
                                    <p:animEffect transition="in" filter="fade">
                                      <p:cBhvr>
                                        <p:cTn id="37" dur="500"/>
                                        <p:tgtEl>
                                          <p:spTgt spid="26">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xEl>
                                              <p:pRg st="0" end="0"/>
                                            </p:txEl>
                                          </p:spTgt>
                                        </p:tgtEl>
                                        <p:attrNameLst>
                                          <p:attrName>style.visibility</p:attrName>
                                        </p:attrNameLst>
                                      </p:cBhvr>
                                      <p:to>
                                        <p:strVal val="visible"/>
                                      </p:to>
                                    </p:set>
                                    <p:animEffect transition="in" filter="fade">
                                      <p:cBhvr>
                                        <p:cTn id="40" dur="500"/>
                                        <p:tgtEl>
                                          <p:spTgt spid="27">
                                            <p:txEl>
                                              <p:pRg st="0" end="0"/>
                                            </p:txEl>
                                          </p:spTgt>
                                        </p:tgtEl>
                                      </p:cBhvr>
                                    </p:animEffect>
                                  </p:childTnLst>
                                </p:cTn>
                              </p:par>
                            </p:childTnLst>
                          </p:cTn>
                        </p:par>
                        <p:par>
                          <p:cTn id="41" fill="hold">
                            <p:stCondLst>
                              <p:cond delay="4500"/>
                            </p:stCondLst>
                            <p:childTnLst>
                              <p:par>
                                <p:cTn id="42" presetID="10" presetClass="entr" presetSubtype="0" fill="hold" grpId="0" nodeType="afterEffect">
                                  <p:stCondLst>
                                    <p:cond delay="25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childTnLst>
                          </p:cTn>
                        </p:par>
                        <p:par>
                          <p:cTn id="45" fill="hold">
                            <p:stCondLst>
                              <p:cond delay="5250"/>
                            </p:stCondLst>
                            <p:childTnLst>
                              <p:par>
                                <p:cTn id="46" presetID="10" presetClass="entr" presetSubtype="0" fill="hold" grpId="0" nodeType="afterEffect">
                                  <p:stCondLst>
                                    <p:cond delay="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p">
        <p:tmplLst>
          <p:tmpl>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22" grpId="0" animBg="1"/>
      <p:bldP spid="23" grpId="0" build="p">
        <p:tmplLst>
          <p:tmpl>
            <p:tnLst>
              <p:par>
                <p:cTn presetID="10" presetClass="entr" presetSubtype="0" fill="hold" nodeType="click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6" grpId="0" build="p">
        <p:tmplLst>
          <p:tmpl>
            <p:tnLst>
              <p:par>
                <p:cTn presetID="10" presetClass="entr" presetSubtype="0" fill="hold" nodeType="click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bldP spid="29" grpId="0" build="p">
        <p:tmplLst>
          <p:tmpl>
            <p:tnLst>
              <p:par>
                <p:cTn presetID="10" presetClass="entr" presetSubtype="0" fill="hold" nodeType="click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395174" y="1700810"/>
            <a:ext cx="2844563" cy="864097"/>
          </a:xfrm>
          <a:noFill/>
        </p:spPr>
        <p:txBody>
          <a:bodyPr anchor="ctr">
            <a:noAutofit/>
          </a:bodyPr>
          <a:lstStyle>
            <a:lvl1pPr algn="r">
              <a:spcBef>
                <a:spcPts val="0"/>
              </a:spcBef>
              <a:defRPr sz="4000" baseline="0">
                <a:solidFill>
                  <a:schemeClr val="tx1"/>
                </a:solidFill>
              </a:defRPr>
            </a:lvl1pPr>
          </a:lstStyle>
          <a:p>
            <a:pPr lvl="0"/>
            <a:r>
              <a:rPr kumimoji="1" lang="en-US" altLang="ja-JP" dirty="0"/>
              <a:t>Item Here</a:t>
            </a:r>
            <a:endParaRPr kumimoji="1" lang="ja-JP" altLang="en-US" dirty="0"/>
          </a:p>
        </p:txBody>
      </p:sp>
      <p:sp>
        <p:nvSpPr>
          <p:cNvPr id="9" name="テキスト プレースホルダー 6"/>
          <p:cNvSpPr>
            <a:spLocks noGrp="1"/>
          </p:cNvSpPr>
          <p:nvPr>
            <p:ph type="body" sz="quarter" idx="14" hasCustomPrompt="1"/>
          </p:nvPr>
        </p:nvSpPr>
        <p:spPr>
          <a:xfrm>
            <a:off x="3419772" y="1508790"/>
            <a:ext cx="5185026" cy="1248139"/>
          </a:xfrm>
          <a:noFill/>
        </p:spPr>
        <p:txBody>
          <a:bodyPr anchor="ct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p:txBody>
      </p:sp>
      <p:cxnSp>
        <p:nvCxnSpPr>
          <p:cNvPr id="14" name="直線コネクタ 13"/>
          <p:cNvCxnSpPr/>
          <p:nvPr userDrawn="1"/>
        </p:nvCxnSpPr>
        <p:spPr>
          <a:xfrm>
            <a:off x="3311750" y="1508790"/>
            <a:ext cx="0" cy="1248139"/>
          </a:xfrm>
          <a:prstGeom prst="line">
            <a:avLst/>
          </a:prstGeom>
        </p:spPr>
        <p:style>
          <a:lnRef idx="1">
            <a:schemeClr val="accent1"/>
          </a:lnRef>
          <a:fillRef idx="0">
            <a:schemeClr val="accent1"/>
          </a:fillRef>
          <a:effectRef idx="0">
            <a:schemeClr val="accent1"/>
          </a:effectRef>
          <a:fontRef idx="minor">
            <a:schemeClr val="tx1"/>
          </a:fontRef>
        </p:style>
      </p:cxnSp>
      <p:sp>
        <p:nvSpPr>
          <p:cNvPr id="16" name="テキスト プレースホルダー 6"/>
          <p:cNvSpPr>
            <a:spLocks noGrp="1"/>
          </p:cNvSpPr>
          <p:nvPr>
            <p:ph type="body" sz="quarter" idx="15" hasCustomPrompt="1"/>
          </p:nvPr>
        </p:nvSpPr>
        <p:spPr>
          <a:xfrm>
            <a:off x="395174" y="3332991"/>
            <a:ext cx="2844563" cy="864097"/>
          </a:xfrm>
          <a:noFill/>
        </p:spPr>
        <p:txBody>
          <a:bodyPr anchor="ctr">
            <a:noAutofit/>
          </a:bodyPr>
          <a:lstStyle>
            <a:lvl1pPr algn="r">
              <a:spcBef>
                <a:spcPts val="0"/>
              </a:spcBef>
              <a:defRPr sz="4000" baseline="0">
                <a:solidFill>
                  <a:schemeClr val="tx1"/>
                </a:solidFill>
              </a:defRPr>
            </a:lvl1pPr>
          </a:lstStyle>
          <a:p>
            <a:pPr lvl="0"/>
            <a:r>
              <a:rPr kumimoji="1" lang="en-US" altLang="ja-JP" dirty="0"/>
              <a:t>Item Here</a:t>
            </a:r>
            <a:endParaRPr kumimoji="1" lang="ja-JP" altLang="en-US" dirty="0"/>
          </a:p>
        </p:txBody>
      </p:sp>
      <p:sp>
        <p:nvSpPr>
          <p:cNvPr id="17" name="テキスト プレースホルダー 6"/>
          <p:cNvSpPr>
            <a:spLocks noGrp="1"/>
          </p:cNvSpPr>
          <p:nvPr>
            <p:ph type="body" sz="quarter" idx="16" hasCustomPrompt="1"/>
          </p:nvPr>
        </p:nvSpPr>
        <p:spPr>
          <a:xfrm>
            <a:off x="3419772" y="3140970"/>
            <a:ext cx="5185026" cy="1248139"/>
          </a:xfrm>
          <a:noFill/>
        </p:spPr>
        <p:txBody>
          <a:bodyPr anchor="ct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p:txBody>
      </p:sp>
      <p:cxnSp>
        <p:nvCxnSpPr>
          <p:cNvPr id="18" name="直線コネクタ 17"/>
          <p:cNvCxnSpPr/>
          <p:nvPr userDrawn="1"/>
        </p:nvCxnSpPr>
        <p:spPr>
          <a:xfrm>
            <a:off x="3311750" y="3140970"/>
            <a:ext cx="0" cy="1248139"/>
          </a:xfrm>
          <a:prstGeom prst="line">
            <a:avLst/>
          </a:prstGeom>
        </p:spPr>
        <p:style>
          <a:lnRef idx="1">
            <a:schemeClr val="accent1"/>
          </a:lnRef>
          <a:fillRef idx="0">
            <a:schemeClr val="accent1"/>
          </a:fillRef>
          <a:effectRef idx="0">
            <a:schemeClr val="accent1"/>
          </a:effectRef>
          <a:fontRef idx="minor">
            <a:schemeClr val="tx1"/>
          </a:fontRef>
        </p:style>
      </p:cxnSp>
      <p:sp>
        <p:nvSpPr>
          <p:cNvPr id="19" name="テキスト プレースホルダー 6"/>
          <p:cNvSpPr>
            <a:spLocks noGrp="1"/>
          </p:cNvSpPr>
          <p:nvPr>
            <p:ph type="body" sz="quarter" idx="17" hasCustomPrompt="1"/>
          </p:nvPr>
        </p:nvSpPr>
        <p:spPr>
          <a:xfrm>
            <a:off x="395174" y="4965172"/>
            <a:ext cx="2844563" cy="864097"/>
          </a:xfrm>
          <a:noFill/>
        </p:spPr>
        <p:txBody>
          <a:bodyPr anchor="ctr">
            <a:noAutofit/>
          </a:bodyPr>
          <a:lstStyle>
            <a:lvl1pPr algn="r">
              <a:spcBef>
                <a:spcPts val="0"/>
              </a:spcBef>
              <a:defRPr sz="4000" baseline="0">
                <a:solidFill>
                  <a:schemeClr val="tx1"/>
                </a:solidFill>
              </a:defRPr>
            </a:lvl1pPr>
          </a:lstStyle>
          <a:p>
            <a:pPr lvl="0"/>
            <a:r>
              <a:rPr kumimoji="1" lang="en-US" altLang="ja-JP" dirty="0"/>
              <a:t>Item Here</a:t>
            </a:r>
            <a:endParaRPr kumimoji="1" lang="ja-JP" altLang="en-US" dirty="0"/>
          </a:p>
        </p:txBody>
      </p:sp>
      <p:sp>
        <p:nvSpPr>
          <p:cNvPr id="20" name="テキスト プレースホルダー 6"/>
          <p:cNvSpPr>
            <a:spLocks noGrp="1"/>
          </p:cNvSpPr>
          <p:nvPr>
            <p:ph type="body" sz="quarter" idx="18" hasCustomPrompt="1"/>
          </p:nvPr>
        </p:nvSpPr>
        <p:spPr>
          <a:xfrm>
            <a:off x="3419772" y="4773152"/>
            <a:ext cx="5185026" cy="1248139"/>
          </a:xfrm>
          <a:noFill/>
        </p:spPr>
        <p:txBody>
          <a:bodyPr anchor="ct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p:txBody>
      </p:sp>
      <p:cxnSp>
        <p:nvCxnSpPr>
          <p:cNvPr id="21" name="直線コネクタ 20"/>
          <p:cNvCxnSpPr/>
          <p:nvPr userDrawn="1"/>
        </p:nvCxnSpPr>
        <p:spPr>
          <a:xfrm>
            <a:off x="3311750" y="4773152"/>
            <a:ext cx="0" cy="124813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315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Effect transition="in" filter="fade">
                                      <p:cBhvr>
                                        <p:cTn id="22" dur="500"/>
                                        <p:tgtEl>
                                          <p:spTgt spid="16">
                                            <p:txEl>
                                              <p:pRg st="0" end="0"/>
                                            </p:txEl>
                                          </p:spTgt>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17">
                                            <p:txEl>
                                              <p:pRg st="0" end="0"/>
                                            </p:txEl>
                                          </p:spTgt>
                                        </p:tgtEl>
                                        <p:attrNameLst>
                                          <p:attrName>style.visibility</p:attrName>
                                        </p:attrNameLst>
                                      </p:cBhvr>
                                      <p:to>
                                        <p:strVal val="visible"/>
                                      </p:to>
                                    </p:set>
                                    <p:animEffect transition="in" filter="fade">
                                      <p:cBhvr>
                                        <p:cTn id="26" dur="500"/>
                                        <p:tgtEl>
                                          <p:spTgt spid="17">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9">
                                            <p:txEl>
                                              <p:pRg st="0" end="0"/>
                                            </p:txEl>
                                          </p:spTgt>
                                        </p:tgtEl>
                                        <p:attrNameLst>
                                          <p:attrName>style.visibility</p:attrName>
                                        </p:attrNameLst>
                                      </p:cBhvr>
                                      <p:to>
                                        <p:strVal val="visible"/>
                                      </p:to>
                                    </p:set>
                                    <p:animEffect transition="in" filter="fade">
                                      <p:cBhvr>
                                        <p:cTn id="33" dur="500"/>
                                        <p:tgtEl>
                                          <p:spTgt spid="19">
                                            <p:txEl>
                                              <p:pRg st="0" end="0"/>
                                            </p:txEl>
                                          </p:spTgt>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animEffect transition="in" filter="fade">
                                      <p:cBhvr>
                                        <p:cTn id="37" dur="500"/>
                                        <p:tgtEl>
                                          <p:spTgt spid="20">
                                            <p:txEl>
                                              <p:pRg st="0" end="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Plla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テキスト プレースホルダー 6"/>
          <p:cNvSpPr>
            <a:spLocks noGrp="1"/>
          </p:cNvSpPr>
          <p:nvPr>
            <p:ph type="body" sz="quarter" idx="13" hasCustomPrompt="1"/>
          </p:nvPr>
        </p:nvSpPr>
        <p:spPr>
          <a:xfrm>
            <a:off x="404175" y="1700808"/>
            <a:ext cx="2727540" cy="1392156"/>
          </a:xfrm>
          <a:noFill/>
        </p:spPr>
        <p:txBody>
          <a:bodyPr anchor="b">
            <a:noAutofit/>
          </a:bodyPr>
          <a:lstStyle>
            <a:lvl1pPr algn="ctr">
              <a:spcBef>
                <a:spcPts val="0"/>
              </a:spcBef>
              <a:defRPr sz="4000" baseline="0">
                <a:solidFill>
                  <a:schemeClr val="tx1"/>
                </a:solidFill>
              </a:defRPr>
            </a:lvl1pPr>
          </a:lstStyle>
          <a:p>
            <a:pPr lvl="0"/>
            <a:r>
              <a:rPr kumimoji="1" lang="en-US" altLang="ja-JP" dirty="0"/>
              <a:t>Item Here</a:t>
            </a:r>
          </a:p>
        </p:txBody>
      </p:sp>
      <p:sp>
        <p:nvSpPr>
          <p:cNvPr id="9" name="テキスト プレースホルダー 6"/>
          <p:cNvSpPr>
            <a:spLocks noGrp="1"/>
          </p:cNvSpPr>
          <p:nvPr>
            <p:ph type="body" sz="quarter" idx="14" hasCustomPrompt="1"/>
          </p:nvPr>
        </p:nvSpPr>
        <p:spPr>
          <a:xfrm>
            <a:off x="543704" y="3380998"/>
            <a:ext cx="2448485" cy="2256251"/>
          </a:xfrm>
          <a:noFill/>
        </p:spPr>
        <p:txBody>
          <a:bodyPr anchor="t">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p:txBody>
      </p:sp>
      <p:cxnSp>
        <p:nvCxnSpPr>
          <p:cNvPr id="14" name="直線コネクタ 13"/>
          <p:cNvCxnSpPr/>
          <p:nvPr userDrawn="1"/>
        </p:nvCxnSpPr>
        <p:spPr>
          <a:xfrm flipH="1">
            <a:off x="543704" y="3284985"/>
            <a:ext cx="2448485"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テキスト プレースホルダー 6"/>
          <p:cNvSpPr>
            <a:spLocks noGrp="1"/>
          </p:cNvSpPr>
          <p:nvPr>
            <p:ph type="body" sz="quarter" idx="15" hasCustomPrompt="1"/>
          </p:nvPr>
        </p:nvSpPr>
        <p:spPr>
          <a:xfrm>
            <a:off x="3194727" y="1700808"/>
            <a:ext cx="2727540" cy="1392156"/>
          </a:xfrm>
          <a:noFill/>
        </p:spPr>
        <p:txBody>
          <a:bodyPr anchor="b">
            <a:noAutofit/>
          </a:bodyPr>
          <a:lstStyle>
            <a:lvl1pPr algn="ctr">
              <a:spcBef>
                <a:spcPts val="0"/>
              </a:spcBef>
              <a:defRPr sz="4000" baseline="0">
                <a:solidFill>
                  <a:schemeClr val="tx1"/>
                </a:solidFill>
              </a:defRPr>
            </a:lvl1pPr>
          </a:lstStyle>
          <a:p>
            <a:pPr lvl="0"/>
            <a:r>
              <a:rPr kumimoji="1" lang="en-US" altLang="ja-JP" dirty="0"/>
              <a:t>Item Here</a:t>
            </a:r>
            <a:endParaRPr kumimoji="1" lang="ja-JP" altLang="en-US" dirty="0"/>
          </a:p>
        </p:txBody>
      </p:sp>
      <p:sp>
        <p:nvSpPr>
          <p:cNvPr id="23" name="テキスト プレースホルダー 6"/>
          <p:cNvSpPr>
            <a:spLocks noGrp="1"/>
          </p:cNvSpPr>
          <p:nvPr>
            <p:ph type="body" sz="quarter" idx="16" hasCustomPrompt="1"/>
          </p:nvPr>
        </p:nvSpPr>
        <p:spPr>
          <a:xfrm>
            <a:off x="3334256" y="3380998"/>
            <a:ext cx="2448485" cy="2256251"/>
          </a:xfrm>
          <a:noFill/>
        </p:spPr>
        <p:txBody>
          <a:bodyPr anchor="t">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p:txBody>
      </p:sp>
      <p:cxnSp>
        <p:nvCxnSpPr>
          <p:cNvPr id="24" name="直線コネクタ 23"/>
          <p:cNvCxnSpPr/>
          <p:nvPr userDrawn="1"/>
        </p:nvCxnSpPr>
        <p:spPr>
          <a:xfrm flipH="1">
            <a:off x="3334256" y="3284985"/>
            <a:ext cx="2448485"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テキスト プレースホルダー 6"/>
          <p:cNvSpPr>
            <a:spLocks noGrp="1"/>
          </p:cNvSpPr>
          <p:nvPr>
            <p:ph type="body" sz="quarter" idx="17" hasCustomPrompt="1"/>
          </p:nvPr>
        </p:nvSpPr>
        <p:spPr>
          <a:xfrm>
            <a:off x="5985279" y="1700808"/>
            <a:ext cx="2727540" cy="1392156"/>
          </a:xfrm>
          <a:noFill/>
        </p:spPr>
        <p:txBody>
          <a:bodyPr anchor="b">
            <a:noAutofit/>
          </a:bodyPr>
          <a:lstStyle>
            <a:lvl1pPr algn="ctr">
              <a:spcBef>
                <a:spcPts val="0"/>
              </a:spcBef>
              <a:defRPr sz="4000" baseline="0">
                <a:solidFill>
                  <a:schemeClr val="tx1"/>
                </a:solidFill>
              </a:defRPr>
            </a:lvl1pPr>
          </a:lstStyle>
          <a:p>
            <a:pPr lvl="0"/>
            <a:r>
              <a:rPr kumimoji="1" lang="en-US" altLang="ja-JP" dirty="0"/>
              <a:t>Item Here</a:t>
            </a:r>
            <a:endParaRPr kumimoji="1" lang="ja-JP" altLang="en-US" dirty="0"/>
          </a:p>
        </p:txBody>
      </p:sp>
      <p:sp>
        <p:nvSpPr>
          <p:cNvPr id="26" name="テキスト プレースホルダー 6"/>
          <p:cNvSpPr>
            <a:spLocks noGrp="1"/>
          </p:cNvSpPr>
          <p:nvPr>
            <p:ph type="body" sz="quarter" idx="18" hasCustomPrompt="1"/>
          </p:nvPr>
        </p:nvSpPr>
        <p:spPr>
          <a:xfrm>
            <a:off x="6124808" y="3380998"/>
            <a:ext cx="2448485" cy="2256251"/>
          </a:xfrm>
          <a:noFill/>
        </p:spPr>
        <p:txBody>
          <a:bodyPr anchor="t">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p:txBody>
      </p:sp>
      <p:cxnSp>
        <p:nvCxnSpPr>
          <p:cNvPr id="27" name="直線コネクタ 26"/>
          <p:cNvCxnSpPr/>
          <p:nvPr userDrawn="1"/>
        </p:nvCxnSpPr>
        <p:spPr>
          <a:xfrm flipH="1">
            <a:off x="6124808" y="3284985"/>
            <a:ext cx="244848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66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par>
                          <p:cTn id="19" fill="hold">
                            <p:stCondLst>
                              <p:cond delay="2000"/>
                            </p:stCondLst>
                            <p:childTnLst>
                              <p:par>
                                <p:cTn id="20" presetID="10" presetClass="entr" presetSubtype="0" fill="hold" grpId="0" nodeType="afterEffect">
                                  <p:stCondLst>
                                    <p:cond delay="250"/>
                                  </p:stCondLst>
                                  <p:childTnLst>
                                    <p:set>
                                      <p:cBhvr>
                                        <p:cTn id="21" dur="1" fill="hold">
                                          <p:stCondLst>
                                            <p:cond delay="0"/>
                                          </p:stCondLst>
                                        </p:cTn>
                                        <p:tgtEl>
                                          <p:spTgt spid="22">
                                            <p:txEl>
                                              <p:pRg st="0" end="0"/>
                                            </p:txEl>
                                          </p:spTgt>
                                        </p:tgtEl>
                                        <p:attrNameLst>
                                          <p:attrName>style.visibility</p:attrName>
                                        </p:attrNameLst>
                                      </p:cBhvr>
                                      <p:to>
                                        <p:strVal val="visible"/>
                                      </p:to>
                                    </p:set>
                                    <p:animEffect transition="in" filter="fade">
                                      <p:cBhvr>
                                        <p:cTn id="22" dur="500"/>
                                        <p:tgtEl>
                                          <p:spTgt spid="22">
                                            <p:txEl>
                                              <p:pRg st="0" end="0"/>
                                            </p:txEl>
                                          </p:spTgt>
                                        </p:tgtEl>
                                      </p:cBhvr>
                                    </p:animEffect>
                                  </p:childTnLst>
                                </p:cTn>
                              </p:par>
                            </p:childTnLst>
                          </p:cTn>
                        </p:par>
                        <p:par>
                          <p:cTn id="23" fill="hold">
                            <p:stCondLst>
                              <p:cond delay="2750"/>
                            </p:stCondLst>
                            <p:childTnLst>
                              <p:par>
                                <p:cTn id="24" presetID="10" presetClass="entr" presetSubtype="0" fill="hold" grpId="0" nodeType="afterEffect">
                                  <p:stCondLst>
                                    <p:cond delay="0"/>
                                  </p:stCondLst>
                                  <p:childTnLst>
                                    <p:set>
                                      <p:cBhvr>
                                        <p:cTn id="25" dur="1" fill="hold">
                                          <p:stCondLst>
                                            <p:cond delay="0"/>
                                          </p:stCondLst>
                                        </p:cTn>
                                        <p:tgtEl>
                                          <p:spTgt spid="23">
                                            <p:txEl>
                                              <p:pRg st="0" end="0"/>
                                            </p:txEl>
                                          </p:spTgt>
                                        </p:tgtEl>
                                        <p:attrNameLst>
                                          <p:attrName>style.visibility</p:attrName>
                                        </p:attrNameLst>
                                      </p:cBhvr>
                                      <p:to>
                                        <p:strVal val="visible"/>
                                      </p:to>
                                    </p:set>
                                    <p:animEffect transition="in" filter="fade">
                                      <p:cBhvr>
                                        <p:cTn id="26" dur="500"/>
                                        <p:tgtEl>
                                          <p:spTgt spid="23">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par>
                          <p:cTn id="30" fill="hold">
                            <p:stCondLst>
                              <p:cond delay="3250"/>
                            </p:stCondLst>
                            <p:childTnLst>
                              <p:par>
                                <p:cTn id="31" presetID="10" presetClass="entr" presetSubtype="0" fill="hold" grpId="0" nodeType="afterEffect">
                                  <p:stCondLst>
                                    <p:cond delay="25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26">
                                            <p:txEl>
                                              <p:pRg st="0" end="0"/>
                                            </p:txEl>
                                          </p:spTgt>
                                        </p:tgtEl>
                                        <p:attrNameLst>
                                          <p:attrName>style.visibility</p:attrName>
                                        </p:attrNameLst>
                                      </p:cBhvr>
                                      <p:to>
                                        <p:strVal val="visible"/>
                                      </p:to>
                                    </p:set>
                                    <p:animEffect transition="in" filter="fade">
                                      <p:cBhvr>
                                        <p:cTn id="37" dur="500"/>
                                        <p:tgtEl>
                                          <p:spTgt spid="26">
                                            <p:txEl>
                                              <p:pRg st="0" end="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22" grpId="0" build="p">
        <p:tmplLst>
          <p:tmpl lvl="1">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build="p">
        <p:tmplLst>
          <p:tmpl lvl="1">
            <p:tnLst>
              <p:par>
                <p:cTn presetID="10" presetClass="entr" presetSubtype="0" fill="hold" nodeType="after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ortfolio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8" name="テキスト プレースホルダー 6"/>
          <p:cNvSpPr>
            <a:spLocks noGrp="1"/>
          </p:cNvSpPr>
          <p:nvPr>
            <p:ph type="body" sz="quarter" idx="14" hasCustomPrompt="1"/>
          </p:nvPr>
        </p:nvSpPr>
        <p:spPr>
          <a:xfrm>
            <a:off x="593214" y="5589240"/>
            <a:ext cx="7957574" cy="864096"/>
          </a:xfrm>
        </p:spPr>
        <p:txBody>
          <a:bodyPr>
            <a:noAutofit/>
          </a:bodyPr>
          <a:lstStyle>
            <a:lvl1pPr algn="ctr">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9" name="図プレースホルダー 9"/>
          <p:cNvSpPr>
            <a:spLocks noGrp="1"/>
          </p:cNvSpPr>
          <p:nvPr>
            <p:ph type="pic" sz="quarter" idx="15" hasCustomPrompt="1"/>
          </p:nvPr>
        </p:nvSpPr>
        <p:spPr>
          <a:xfrm>
            <a:off x="719238" y="1508787"/>
            <a:ext cx="1476292" cy="4032448"/>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0" name="図プレースホルダー 9"/>
          <p:cNvSpPr>
            <a:spLocks noGrp="1"/>
          </p:cNvSpPr>
          <p:nvPr>
            <p:ph type="pic" sz="quarter" idx="16" hasCustomPrompt="1"/>
          </p:nvPr>
        </p:nvSpPr>
        <p:spPr>
          <a:xfrm>
            <a:off x="2276547" y="1508787"/>
            <a:ext cx="1476292" cy="4032448"/>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1" name="図プレースホルダー 9"/>
          <p:cNvSpPr>
            <a:spLocks noGrp="1"/>
          </p:cNvSpPr>
          <p:nvPr>
            <p:ph type="pic" sz="quarter" idx="17" hasCustomPrompt="1"/>
          </p:nvPr>
        </p:nvSpPr>
        <p:spPr>
          <a:xfrm>
            <a:off x="3833855" y="1508787"/>
            <a:ext cx="1476292" cy="4032448"/>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2" name="図プレースホルダー 9"/>
          <p:cNvSpPr>
            <a:spLocks noGrp="1"/>
          </p:cNvSpPr>
          <p:nvPr>
            <p:ph type="pic" sz="quarter" idx="18" hasCustomPrompt="1"/>
          </p:nvPr>
        </p:nvSpPr>
        <p:spPr>
          <a:xfrm>
            <a:off x="5391162" y="1508787"/>
            <a:ext cx="1476292" cy="4032448"/>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3" name="図プレースホルダー 9"/>
          <p:cNvSpPr>
            <a:spLocks noGrp="1"/>
          </p:cNvSpPr>
          <p:nvPr>
            <p:ph type="pic" sz="quarter" idx="19" hasCustomPrompt="1"/>
          </p:nvPr>
        </p:nvSpPr>
        <p:spPr>
          <a:xfrm>
            <a:off x="6948471" y="1508787"/>
            <a:ext cx="1476292" cy="4032448"/>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224319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125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75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325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3750"/>
                            </p:stCondLst>
                            <p:childTnLst>
                              <p:par>
                                <p:cTn id="29" presetID="10" presetClass="entr" presetSubtype="0" fill="hold" grpId="0" nodeType="after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fade">
                                      <p:cBhvr>
                                        <p:cTn id="31"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build="allAtOnce">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animBg="1"/>
      <p:bldP spid="10" grpId="0" animBg="1"/>
      <p:bldP spid="11" grpId="0" animBg="1"/>
      <p:bldP spid="12" grpId="0" animBg="1"/>
      <p:bldP spid="13" grpId="0" animBg="1"/>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8" name="テキスト プレースホルダー 6"/>
          <p:cNvSpPr>
            <a:spLocks noGrp="1"/>
          </p:cNvSpPr>
          <p:nvPr>
            <p:ph type="body" sz="quarter" idx="14" hasCustomPrompt="1"/>
          </p:nvPr>
        </p:nvSpPr>
        <p:spPr>
          <a:xfrm>
            <a:off x="593214" y="5589240"/>
            <a:ext cx="7957574" cy="864096"/>
          </a:xfrm>
        </p:spPr>
        <p:txBody>
          <a:bodyPr>
            <a:noAutofit/>
          </a:bodyPr>
          <a:lstStyle>
            <a:lvl1pPr algn="ctr">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9" name="図プレースホルダー 9"/>
          <p:cNvSpPr>
            <a:spLocks noGrp="1"/>
          </p:cNvSpPr>
          <p:nvPr>
            <p:ph type="pic" sz="quarter" idx="15" hasCustomPrompt="1"/>
          </p:nvPr>
        </p:nvSpPr>
        <p:spPr>
          <a:xfrm>
            <a:off x="719239" y="1508787"/>
            <a:ext cx="1800356" cy="4032448"/>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0" name="図プレースホルダー 9"/>
          <p:cNvSpPr>
            <a:spLocks noGrp="1"/>
          </p:cNvSpPr>
          <p:nvPr>
            <p:ph type="pic" sz="quarter" idx="16" hasCustomPrompt="1"/>
          </p:nvPr>
        </p:nvSpPr>
        <p:spPr>
          <a:xfrm>
            <a:off x="2592226" y="1508790"/>
            <a:ext cx="3024263" cy="1968219"/>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2" name="図プレースホルダー 9"/>
          <p:cNvSpPr>
            <a:spLocks noGrp="1"/>
          </p:cNvSpPr>
          <p:nvPr>
            <p:ph type="pic" sz="quarter" idx="18" hasCustomPrompt="1"/>
          </p:nvPr>
        </p:nvSpPr>
        <p:spPr>
          <a:xfrm>
            <a:off x="5688220" y="1508787"/>
            <a:ext cx="2736542" cy="4032448"/>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
        <p:nvSpPr>
          <p:cNvPr id="14" name="図プレースホルダー 9"/>
          <p:cNvSpPr>
            <a:spLocks noGrp="1"/>
          </p:cNvSpPr>
          <p:nvPr>
            <p:ph type="pic" sz="quarter" idx="20" hasCustomPrompt="1"/>
          </p:nvPr>
        </p:nvSpPr>
        <p:spPr>
          <a:xfrm>
            <a:off x="2592226" y="3573019"/>
            <a:ext cx="3024263" cy="1968219"/>
          </a:xfrm>
          <a:solidFill>
            <a:schemeClr val="bg1"/>
          </a:solidFill>
          <a:ln>
            <a:solidFill>
              <a:schemeClr val="tx1"/>
            </a:solidFill>
          </a:ln>
        </p:spPr>
        <p:txBody>
          <a:bodyPr/>
          <a:lstStyle>
            <a:lvl1pPr>
              <a:defRPr/>
            </a:lvl1pPr>
          </a:lstStyle>
          <a:p>
            <a:r>
              <a:rPr kumimoji="1" lang="en-US" altLang="ja-JP" dirty="0"/>
              <a:t>Add Image</a:t>
            </a:r>
            <a:endParaRPr kumimoji="1" lang="ja-JP" altLang="en-US" dirty="0"/>
          </a:p>
        </p:txBody>
      </p:sp>
    </p:spTree>
    <p:extLst>
      <p:ext uri="{BB962C8B-B14F-4D97-AF65-F5344CB8AC3E}">
        <p14:creationId xmlns:p14="http://schemas.microsoft.com/office/powerpoint/2010/main" val="2333568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125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75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3250"/>
                            </p:stCondLst>
                            <p:childTnLst>
                              <p:par>
                                <p:cTn id="25" presetID="10" presetClass="entr" presetSubtype="0" fill="hold" grpId="0" nodeType="after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build="allAtOnce">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animBg="1"/>
      <p:bldP spid="10" grpId="0" animBg="1"/>
      <p:bldP spid="12" grpId="0" animBg="1"/>
      <p:bldP spid="14" grpId="0" animBg="1"/>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5" name="山形 4"/>
          <p:cNvSpPr/>
          <p:nvPr userDrawn="1"/>
        </p:nvSpPr>
        <p:spPr>
          <a:xfrm>
            <a:off x="431181" y="2468896"/>
            <a:ext cx="2232442" cy="727551"/>
          </a:xfrm>
          <a:prstGeom prst="chevron">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FFFFFF"/>
              </a:solidFill>
            </a:endParaRPr>
          </a:p>
        </p:txBody>
      </p:sp>
      <p:sp>
        <p:nvSpPr>
          <p:cNvPr id="8" name="山形 7"/>
          <p:cNvSpPr/>
          <p:nvPr userDrawn="1"/>
        </p:nvSpPr>
        <p:spPr>
          <a:xfrm>
            <a:off x="2495457" y="2468896"/>
            <a:ext cx="2232442" cy="727551"/>
          </a:xfrm>
          <a:prstGeom prst="chevron">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FFFFFF"/>
              </a:solidFill>
            </a:endParaRPr>
          </a:p>
        </p:txBody>
      </p:sp>
      <p:sp>
        <p:nvSpPr>
          <p:cNvPr id="9" name="山形 8"/>
          <p:cNvSpPr/>
          <p:nvPr userDrawn="1"/>
        </p:nvSpPr>
        <p:spPr>
          <a:xfrm>
            <a:off x="4559733" y="2461426"/>
            <a:ext cx="2232442" cy="727551"/>
          </a:xfrm>
          <a:prstGeom prst="chevron">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FFFFFF"/>
              </a:solidFill>
            </a:endParaRPr>
          </a:p>
        </p:txBody>
      </p:sp>
      <p:sp>
        <p:nvSpPr>
          <p:cNvPr id="10" name="山形 9"/>
          <p:cNvSpPr/>
          <p:nvPr userDrawn="1"/>
        </p:nvSpPr>
        <p:spPr>
          <a:xfrm>
            <a:off x="6624009" y="2468896"/>
            <a:ext cx="2232442" cy="727551"/>
          </a:xfrm>
          <a:prstGeom prst="chevron">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FFFFFF"/>
              </a:solidFill>
            </a:endParaRPr>
          </a:p>
        </p:txBody>
      </p:sp>
      <p:sp>
        <p:nvSpPr>
          <p:cNvPr id="11" name="テキスト プレースホルダー 6"/>
          <p:cNvSpPr>
            <a:spLocks noGrp="1"/>
          </p:cNvSpPr>
          <p:nvPr>
            <p:ph type="body" sz="quarter" idx="13" hasCustomPrompt="1"/>
          </p:nvPr>
        </p:nvSpPr>
        <p:spPr>
          <a:xfrm>
            <a:off x="719239" y="2540901"/>
            <a:ext cx="1584710" cy="576064"/>
          </a:xfrm>
        </p:spPr>
        <p:txBody>
          <a:bodyPr anchor="ctr">
            <a:noAutofit/>
          </a:bodyPr>
          <a:lstStyle>
            <a:lvl1pPr algn="l">
              <a:spcBef>
                <a:spcPts val="0"/>
              </a:spcBef>
              <a:defRPr sz="2133" baseline="0">
                <a:solidFill>
                  <a:schemeClr val="accent1"/>
                </a:solidFill>
              </a:defRPr>
            </a:lvl1pPr>
          </a:lstStyle>
          <a:p>
            <a:pPr lvl="0"/>
            <a:r>
              <a:rPr kumimoji="1" lang="en-US" altLang="ja-JP" dirty="0"/>
              <a:t>TEXT</a:t>
            </a:r>
            <a:endParaRPr kumimoji="1" lang="ja-JP" altLang="en-US" dirty="0"/>
          </a:p>
        </p:txBody>
      </p:sp>
      <p:sp>
        <p:nvSpPr>
          <p:cNvPr id="12" name="テキスト プレースホルダー 6"/>
          <p:cNvSpPr>
            <a:spLocks noGrp="1"/>
          </p:cNvSpPr>
          <p:nvPr>
            <p:ph type="body" sz="quarter" idx="14" hasCustomPrompt="1"/>
          </p:nvPr>
        </p:nvSpPr>
        <p:spPr>
          <a:xfrm>
            <a:off x="359166" y="3236980"/>
            <a:ext cx="2052406" cy="1824203"/>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3" name="テキスト プレースホルダー 6"/>
          <p:cNvSpPr>
            <a:spLocks noGrp="1"/>
          </p:cNvSpPr>
          <p:nvPr>
            <p:ph type="body" sz="quarter" idx="15" hasCustomPrompt="1"/>
          </p:nvPr>
        </p:nvSpPr>
        <p:spPr>
          <a:xfrm>
            <a:off x="6912067" y="2540901"/>
            <a:ext cx="1584710" cy="576064"/>
          </a:xfrm>
        </p:spPr>
        <p:txBody>
          <a:bodyPr anchor="ctr">
            <a:noAutofit/>
          </a:bodyPr>
          <a:lstStyle>
            <a:lvl1pPr algn="l">
              <a:spcBef>
                <a:spcPts val="0"/>
              </a:spcBef>
              <a:defRPr sz="2133" baseline="0">
                <a:solidFill>
                  <a:schemeClr val="accent1"/>
                </a:solidFill>
              </a:defRPr>
            </a:lvl1pPr>
          </a:lstStyle>
          <a:p>
            <a:pPr lvl="0"/>
            <a:r>
              <a:rPr kumimoji="1" lang="en-US" altLang="ja-JP" dirty="0"/>
              <a:t>TEXT</a:t>
            </a:r>
            <a:endParaRPr kumimoji="1" lang="ja-JP" altLang="en-US" dirty="0"/>
          </a:p>
        </p:txBody>
      </p:sp>
      <p:sp>
        <p:nvSpPr>
          <p:cNvPr id="14" name="テキスト プレースホルダー 6"/>
          <p:cNvSpPr>
            <a:spLocks noGrp="1"/>
          </p:cNvSpPr>
          <p:nvPr>
            <p:ph type="body" sz="quarter" idx="16" hasCustomPrompt="1"/>
          </p:nvPr>
        </p:nvSpPr>
        <p:spPr>
          <a:xfrm>
            <a:off x="2783515" y="2540901"/>
            <a:ext cx="1584710" cy="576064"/>
          </a:xfrm>
        </p:spPr>
        <p:txBody>
          <a:bodyPr anchor="ctr">
            <a:noAutofit/>
          </a:bodyPr>
          <a:lstStyle>
            <a:lvl1pPr algn="l">
              <a:spcBef>
                <a:spcPts val="0"/>
              </a:spcBef>
              <a:defRPr sz="2133" baseline="0">
                <a:solidFill>
                  <a:schemeClr val="accent1"/>
                </a:solidFill>
              </a:defRPr>
            </a:lvl1pPr>
          </a:lstStyle>
          <a:p>
            <a:pPr lvl="0"/>
            <a:r>
              <a:rPr kumimoji="1" lang="en-US" altLang="ja-JP" dirty="0"/>
              <a:t>TEXT</a:t>
            </a:r>
            <a:endParaRPr kumimoji="1" lang="ja-JP" altLang="en-US" dirty="0"/>
          </a:p>
        </p:txBody>
      </p:sp>
      <p:sp>
        <p:nvSpPr>
          <p:cNvPr id="15" name="テキスト プレースホルダー 6"/>
          <p:cNvSpPr>
            <a:spLocks noGrp="1"/>
          </p:cNvSpPr>
          <p:nvPr>
            <p:ph type="body" sz="quarter" idx="17" hasCustomPrompt="1"/>
          </p:nvPr>
        </p:nvSpPr>
        <p:spPr>
          <a:xfrm>
            <a:off x="4847791" y="2540901"/>
            <a:ext cx="1584710" cy="576064"/>
          </a:xfrm>
        </p:spPr>
        <p:txBody>
          <a:bodyPr anchor="ctr">
            <a:noAutofit/>
          </a:bodyPr>
          <a:lstStyle>
            <a:lvl1pPr algn="l">
              <a:spcBef>
                <a:spcPts val="0"/>
              </a:spcBef>
              <a:defRPr sz="2133" baseline="0">
                <a:solidFill>
                  <a:schemeClr val="accent1"/>
                </a:solidFill>
              </a:defRPr>
            </a:lvl1pPr>
          </a:lstStyle>
          <a:p>
            <a:pPr lvl="0"/>
            <a:r>
              <a:rPr kumimoji="1" lang="en-US" altLang="ja-JP" dirty="0"/>
              <a:t>TEXT</a:t>
            </a:r>
            <a:endParaRPr kumimoji="1" lang="ja-JP" altLang="en-US" dirty="0"/>
          </a:p>
        </p:txBody>
      </p:sp>
      <p:sp>
        <p:nvSpPr>
          <p:cNvPr id="16" name="テキスト プレースホルダー 6"/>
          <p:cNvSpPr>
            <a:spLocks noGrp="1"/>
          </p:cNvSpPr>
          <p:nvPr>
            <p:ph type="body" sz="quarter" idx="18" hasCustomPrompt="1"/>
          </p:nvPr>
        </p:nvSpPr>
        <p:spPr>
          <a:xfrm>
            <a:off x="2423576" y="3236980"/>
            <a:ext cx="2052406" cy="1824203"/>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7" name="テキスト プレースホルダー 6"/>
          <p:cNvSpPr>
            <a:spLocks noGrp="1"/>
          </p:cNvSpPr>
          <p:nvPr>
            <p:ph type="body" sz="quarter" idx="19" hasCustomPrompt="1"/>
          </p:nvPr>
        </p:nvSpPr>
        <p:spPr>
          <a:xfrm>
            <a:off x="4487985" y="3236980"/>
            <a:ext cx="2052406" cy="1824203"/>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
        <p:nvSpPr>
          <p:cNvPr id="18" name="テキスト プレースホルダー 6"/>
          <p:cNvSpPr>
            <a:spLocks noGrp="1"/>
          </p:cNvSpPr>
          <p:nvPr>
            <p:ph type="body" sz="quarter" idx="20" hasCustomPrompt="1"/>
          </p:nvPr>
        </p:nvSpPr>
        <p:spPr>
          <a:xfrm>
            <a:off x="6552393" y="3236980"/>
            <a:ext cx="2052406" cy="1824203"/>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372410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22" presetClass="entr" presetSubtype="8" fill="hold" grpId="0"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par>
                                <p:cTn id="12" presetID="22" presetClass="entr" presetSubtype="8" fill="hold" grpId="0" nodeType="withEffect">
                                  <p:stCondLst>
                                    <p:cond delay="250"/>
                                  </p:stCondLst>
                                  <p:childTnLst>
                                    <p:set>
                                      <p:cBhvr>
                                        <p:cTn id="13" dur="1" fill="hold">
                                          <p:stCondLst>
                                            <p:cond delay="0"/>
                                          </p:stCondLst>
                                        </p:cTn>
                                        <p:tgtEl>
                                          <p:spTgt spid="11">
                                            <p:txEl>
                                              <p:pRg st="0" end="0"/>
                                            </p:txEl>
                                          </p:spTgt>
                                        </p:tgtEl>
                                        <p:attrNameLst>
                                          <p:attrName>style.visibility</p:attrName>
                                        </p:attrNameLst>
                                      </p:cBhvr>
                                      <p:to>
                                        <p:strVal val="visible"/>
                                      </p:to>
                                    </p:set>
                                    <p:animEffect transition="in" filter="wipe(left)">
                                      <p:cBhvr>
                                        <p:cTn id="14" dur="500"/>
                                        <p:tgtEl>
                                          <p:spTgt spid="11">
                                            <p:txEl>
                                              <p:pRg st="0" end="0"/>
                                            </p:txEl>
                                          </p:spTgt>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fade">
                                      <p:cBhvr>
                                        <p:cTn id="18" dur="500"/>
                                        <p:tgtEl>
                                          <p:spTgt spid="12">
                                            <p:txEl>
                                              <p:pRg st="0" end="0"/>
                                            </p:txEl>
                                          </p:spTgt>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animEffect transition="in" filter="wipe(left)">
                                      <p:cBhvr>
                                        <p:cTn id="25" dur="500"/>
                                        <p:tgtEl>
                                          <p:spTgt spid="14">
                                            <p:txEl>
                                              <p:pRg st="0" end="0"/>
                                            </p:txEl>
                                          </p:spTgt>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16">
                                            <p:txEl>
                                              <p:pRg st="0" end="0"/>
                                            </p:txEl>
                                          </p:spTgt>
                                        </p:tgtEl>
                                        <p:attrNameLst>
                                          <p:attrName>style.visibility</p:attrName>
                                        </p:attrNameLst>
                                      </p:cBhvr>
                                      <p:to>
                                        <p:strVal val="visible"/>
                                      </p:to>
                                    </p:set>
                                    <p:animEffect transition="in" filter="fade">
                                      <p:cBhvr>
                                        <p:cTn id="29" dur="500"/>
                                        <p:tgtEl>
                                          <p:spTgt spid="16">
                                            <p:txEl>
                                              <p:pRg st="0" end="0"/>
                                            </p:txEl>
                                          </p:spTgt>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500"/>
                                        <p:tgtEl>
                                          <p:spTgt spid="9"/>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5">
                                            <p:txEl>
                                              <p:pRg st="0" end="0"/>
                                            </p:txEl>
                                          </p:spTgt>
                                        </p:tgtEl>
                                        <p:attrNameLst>
                                          <p:attrName>style.visibility</p:attrName>
                                        </p:attrNameLst>
                                      </p:cBhvr>
                                      <p:to>
                                        <p:strVal val="visible"/>
                                      </p:to>
                                    </p:set>
                                    <p:animEffect transition="in" filter="wipe(left)">
                                      <p:cBhvr>
                                        <p:cTn id="36" dur="500"/>
                                        <p:tgtEl>
                                          <p:spTgt spid="15">
                                            <p:txEl>
                                              <p:pRg st="0" end="0"/>
                                            </p:txEl>
                                          </p:spTgt>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17">
                                            <p:txEl>
                                              <p:pRg st="0" end="0"/>
                                            </p:txEl>
                                          </p:spTgt>
                                        </p:tgtEl>
                                        <p:attrNameLst>
                                          <p:attrName>style.visibility</p:attrName>
                                        </p:attrNameLst>
                                      </p:cBhvr>
                                      <p:to>
                                        <p:strVal val="visible"/>
                                      </p:to>
                                    </p:set>
                                    <p:animEffect transition="in" filter="fade">
                                      <p:cBhvr>
                                        <p:cTn id="40" dur="500"/>
                                        <p:tgtEl>
                                          <p:spTgt spid="17">
                                            <p:txEl>
                                              <p:pRg st="0" end="0"/>
                                            </p:txEl>
                                          </p:spTgt>
                                        </p:tgtEl>
                                      </p:cBhvr>
                                    </p:animEffect>
                                  </p:childTnLst>
                                </p:cTn>
                              </p:par>
                            </p:childTnLst>
                          </p:cTn>
                        </p:par>
                        <p:par>
                          <p:cTn id="41" fill="hold">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500"/>
                                        <p:tgtEl>
                                          <p:spTgt spid="10"/>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3">
                                            <p:txEl>
                                              <p:pRg st="0" end="0"/>
                                            </p:txEl>
                                          </p:spTgt>
                                        </p:tgtEl>
                                        <p:attrNameLst>
                                          <p:attrName>style.visibility</p:attrName>
                                        </p:attrNameLst>
                                      </p:cBhvr>
                                      <p:to>
                                        <p:strVal val="visible"/>
                                      </p:to>
                                    </p:set>
                                    <p:animEffect transition="in" filter="wipe(left)">
                                      <p:cBhvr>
                                        <p:cTn id="47" dur="500"/>
                                        <p:tgtEl>
                                          <p:spTgt spid="13">
                                            <p:txEl>
                                              <p:pRg st="0" end="0"/>
                                            </p:txEl>
                                          </p:spTgt>
                                        </p:tgtEl>
                                      </p:cBhvr>
                                    </p:animEffect>
                                  </p:childTnLst>
                                </p:cTn>
                              </p:par>
                            </p:childTnLst>
                          </p:cTn>
                        </p:par>
                        <p:par>
                          <p:cTn id="48" fill="hold">
                            <p:stCondLst>
                              <p:cond delay="4500"/>
                            </p:stCondLst>
                            <p:childTnLst>
                              <p:par>
                                <p:cTn id="49" presetID="10" presetClass="entr" presetSubtype="0" fill="hold" grpId="0" nodeType="afterEffect">
                                  <p:stCondLst>
                                    <p:cond delay="0"/>
                                  </p:stCondLst>
                                  <p:childTnLst>
                                    <p:set>
                                      <p:cBhvr>
                                        <p:cTn id="50" dur="1" fill="hold">
                                          <p:stCondLst>
                                            <p:cond delay="0"/>
                                          </p:stCondLst>
                                        </p:cTn>
                                        <p:tgtEl>
                                          <p:spTgt spid="18">
                                            <p:txEl>
                                              <p:pRg st="0" end="0"/>
                                            </p:txEl>
                                          </p:spTgt>
                                        </p:tgtEl>
                                        <p:attrNameLst>
                                          <p:attrName>style.visibility</p:attrName>
                                        </p:attrNameLst>
                                      </p:cBhvr>
                                      <p:to>
                                        <p:strVal val="visible"/>
                                      </p:to>
                                    </p:set>
                                    <p:animEffect transition="in" filter="fade">
                                      <p:cBhvr>
                                        <p:cTn id="5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5" grpId="0" animBg="1"/>
      <p:bldP spid="8" grpId="0" animBg="1"/>
      <p:bldP spid="9" grpId="0" animBg="1"/>
      <p:bldP spid="10" grpId="0" animBg="1"/>
      <p:bldP spid="11" grpId="0" build="p">
        <p:tmplLst>
          <p:tmpl lvl="1">
            <p:tnLst>
              <p:par>
                <p:cTn presetID="22" presetClass="entr" presetSubtype="8"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22" presetClass="entr" presetSubtype="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ircl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5" name="円/楕円 4"/>
          <p:cNvSpPr/>
          <p:nvPr userDrawn="1"/>
        </p:nvSpPr>
        <p:spPr>
          <a:xfrm>
            <a:off x="683232" y="1748817"/>
            <a:ext cx="3060605" cy="4080453"/>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sp>
        <p:nvSpPr>
          <p:cNvPr id="9" name="円/楕円 8"/>
          <p:cNvSpPr/>
          <p:nvPr userDrawn="1"/>
        </p:nvSpPr>
        <p:spPr>
          <a:xfrm>
            <a:off x="1058905" y="2765842"/>
            <a:ext cx="2309258" cy="307874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sp>
        <p:nvSpPr>
          <p:cNvPr id="10" name="円/楕円 9"/>
          <p:cNvSpPr/>
          <p:nvPr userDrawn="1"/>
        </p:nvSpPr>
        <p:spPr>
          <a:xfrm>
            <a:off x="1511395" y="3957059"/>
            <a:ext cx="1404278" cy="18722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cxnSp>
        <p:nvCxnSpPr>
          <p:cNvPr id="17" name="直線コネクタ 16"/>
          <p:cNvCxnSpPr/>
          <p:nvPr userDrawn="1"/>
        </p:nvCxnSpPr>
        <p:spPr>
          <a:xfrm flipV="1">
            <a:off x="4571603" y="1647065"/>
            <a:ext cx="0" cy="1152128"/>
          </a:xfrm>
          <a:prstGeom prst="line">
            <a:avLst/>
          </a:prstGeom>
        </p:spPr>
        <p:style>
          <a:lnRef idx="1">
            <a:schemeClr val="accent1"/>
          </a:lnRef>
          <a:fillRef idx="0">
            <a:schemeClr val="accent1"/>
          </a:fillRef>
          <a:effectRef idx="0">
            <a:schemeClr val="accent1"/>
          </a:effectRef>
          <a:fontRef idx="minor">
            <a:schemeClr val="tx1"/>
          </a:fontRef>
        </p:style>
      </p:cxnSp>
      <p:sp>
        <p:nvSpPr>
          <p:cNvPr id="18" name="テキスト プレースホルダー 6"/>
          <p:cNvSpPr>
            <a:spLocks noGrp="1"/>
          </p:cNvSpPr>
          <p:nvPr>
            <p:ph type="body" sz="quarter" idx="13" hasCustomPrompt="1"/>
          </p:nvPr>
        </p:nvSpPr>
        <p:spPr>
          <a:xfrm>
            <a:off x="4659642" y="1589036"/>
            <a:ext cx="3981164"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19" name="テキスト プレースホルダー 6"/>
          <p:cNvSpPr>
            <a:spLocks noGrp="1"/>
          </p:cNvSpPr>
          <p:nvPr>
            <p:ph type="body" sz="quarter" idx="14" hasCustomPrompt="1"/>
          </p:nvPr>
        </p:nvSpPr>
        <p:spPr>
          <a:xfrm>
            <a:off x="4659642" y="2107074"/>
            <a:ext cx="3981164"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cxnSp>
        <p:nvCxnSpPr>
          <p:cNvPr id="21" name="直線コネクタ 20"/>
          <p:cNvCxnSpPr/>
          <p:nvPr userDrawn="1"/>
        </p:nvCxnSpPr>
        <p:spPr>
          <a:xfrm flipV="1">
            <a:off x="2987688" y="2223133"/>
            <a:ext cx="1583917" cy="29376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flipV="1">
            <a:off x="4573154" y="3150992"/>
            <a:ext cx="0" cy="1152128"/>
          </a:xfrm>
          <a:prstGeom prst="line">
            <a:avLst/>
          </a:prstGeom>
        </p:spPr>
        <p:style>
          <a:lnRef idx="1">
            <a:schemeClr val="accent1"/>
          </a:lnRef>
          <a:fillRef idx="0">
            <a:schemeClr val="accent1"/>
          </a:fillRef>
          <a:effectRef idx="0">
            <a:schemeClr val="accent1"/>
          </a:effectRef>
          <a:fontRef idx="minor">
            <a:schemeClr val="tx1"/>
          </a:fontRef>
        </p:style>
      </p:cxnSp>
      <p:sp>
        <p:nvSpPr>
          <p:cNvPr id="24" name="テキスト プレースホルダー 6"/>
          <p:cNvSpPr>
            <a:spLocks noGrp="1"/>
          </p:cNvSpPr>
          <p:nvPr>
            <p:ph type="body" sz="quarter" idx="15" hasCustomPrompt="1"/>
          </p:nvPr>
        </p:nvSpPr>
        <p:spPr>
          <a:xfrm>
            <a:off x="4661191" y="3092963"/>
            <a:ext cx="3981164"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5" name="テキスト プレースホルダー 6"/>
          <p:cNvSpPr>
            <a:spLocks noGrp="1"/>
          </p:cNvSpPr>
          <p:nvPr>
            <p:ph type="body" sz="quarter" idx="16" hasCustomPrompt="1"/>
          </p:nvPr>
        </p:nvSpPr>
        <p:spPr>
          <a:xfrm>
            <a:off x="4661191" y="3610998"/>
            <a:ext cx="3981164"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cxnSp>
        <p:nvCxnSpPr>
          <p:cNvPr id="26" name="直線コネクタ 20"/>
          <p:cNvCxnSpPr/>
          <p:nvPr userDrawn="1"/>
        </p:nvCxnSpPr>
        <p:spPr>
          <a:xfrm flipV="1">
            <a:off x="2989238" y="3727057"/>
            <a:ext cx="1583917" cy="29376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userDrawn="1"/>
        </p:nvCxnSpPr>
        <p:spPr>
          <a:xfrm flipV="1">
            <a:off x="4571603" y="4687163"/>
            <a:ext cx="0" cy="1152128"/>
          </a:xfrm>
          <a:prstGeom prst="line">
            <a:avLst/>
          </a:prstGeom>
        </p:spPr>
        <p:style>
          <a:lnRef idx="1">
            <a:schemeClr val="accent1"/>
          </a:lnRef>
          <a:fillRef idx="0">
            <a:schemeClr val="accent1"/>
          </a:fillRef>
          <a:effectRef idx="0">
            <a:schemeClr val="accent1"/>
          </a:effectRef>
          <a:fontRef idx="minor">
            <a:schemeClr val="tx1"/>
          </a:fontRef>
        </p:style>
      </p:cxnSp>
      <p:sp>
        <p:nvSpPr>
          <p:cNvPr id="28" name="テキスト プレースホルダー 6"/>
          <p:cNvSpPr>
            <a:spLocks noGrp="1"/>
          </p:cNvSpPr>
          <p:nvPr>
            <p:ph type="body" sz="quarter" idx="17" hasCustomPrompt="1"/>
          </p:nvPr>
        </p:nvSpPr>
        <p:spPr>
          <a:xfrm>
            <a:off x="4659642" y="4629133"/>
            <a:ext cx="3981164"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9" name="テキスト プレースホルダー 6"/>
          <p:cNvSpPr>
            <a:spLocks noGrp="1"/>
          </p:cNvSpPr>
          <p:nvPr>
            <p:ph type="body" sz="quarter" idx="18" hasCustomPrompt="1"/>
          </p:nvPr>
        </p:nvSpPr>
        <p:spPr>
          <a:xfrm>
            <a:off x="4659642" y="5147171"/>
            <a:ext cx="3981164" cy="816091"/>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cxnSp>
        <p:nvCxnSpPr>
          <p:cNvPr id="30" name="直線コネクタ 20"/>
          <p:cNvCxnSpPr/>
          <p:nvPr userDrawn="1"/>
        </p:nvCxnSpPr>
        <p:spPr>
          <a:xfrm>
            <a:off x="2375566" y="4893167"/>
            <a:ext cx="2196038" cy="37006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2" name="テキスト プレースホルダー 6"/>
          <p:cNvSpPr>
            <a:spLocks noGrp="1"/>
          </p:cNvSpPr>
          <p:nvPr>
            <p:ph type="body" sz="quarter" idx="19" hasCustomPrompt="1"/>
          </p:nvPr>
        </p:nvSpPr>
        <p:spPr>
          <a:xfrm>
            <a:off x="1511395" y="2019835"/>
            <a:ext cx="1368271" cy="545073"/>
          </a:xfrm>
        </p:spPr>
        <p:txBody>
          <a:bodyPr anchor="ctr">
            <a:noAutofit/>
          </a:bodyPr>
          <a:lstStyle>
            <a:lvl1pPr algn="ctr">
              <a:lnSpc>
                <a:spcPct val="100000"/>
              </a:lnSpc>
              <a:spcBef>
                <a:spcPts val="0"/>
              </a:spcBef>
              <a:defRPr sz="2667" baseline="0">
                <a:solidFill>
                  <a:schemeClr val="bg1">
                    <a:alpha val="90000"/>
                  </a:schemeClr>
                </a:solidFill>
              </a:defRPr>
            </a:lvl1pPr>
          </a:lstStyle>
          <a:p>
            <a:pPr lvl="0"/>
            <a:r>
              <a:rPr kumimoji="1" lang="en-US" altLang="ja-JP" dirty="0"/>
              <a:t>Value</a:t>
            </a:r>
          </a:p>
        </p:txBody>
      </p:sp>
      <p:sp>
        <p:nvSpPr>
          <p:cNvPr id="33" name="テキスト プレースホルダー 6"/>
          <p:cNvSpPr>
            <a:spLocks noGrp="1"/>
          </p:cNvSpPr>
          <p:nvPr>
            <p:ph type="body" sz="quarter" idx="20" hasCustomPrompt="1"/>
          </p:nvPr>
        </p:nvSpPr>
        <p:spPr>
          <a:xfrm>
            <a:off x="1511395" y="3219968"/>
            <a:ext cx="1368271" cy="545073"/>
          </a:xfrm>
        </p:spPr>
        <p:txBody>
          <a:bodyPr anchor="ctr">
            <a:noAutofit/>
          </a:bodyPr>
          <a:lstStyle>
            <a:lvl1pPr algn="ctr">
              <a:lnSpc>
                <a:spcPct val="100000"/>
              </a:lnSpc>
              <a:spcBef>
                <a:spcPts val="0"/>
              </a:spcBef>
              <a:defRPr sz="2667" baseline="0">
                <a:solidFill>
                  <a:schemeClr val="bg1">
                    <a:alpha val="90000"/>
                  </a:schemeClr>
                </a:solidFill>
              </a:defRPr>
            </a:lvl1pPr>
          </a:lstStyle>
          <a:p>
            <a:pPr lvl="0"/>
            <a:r>
              <a:rPr kumimoji="1" lang="en-US" altLang="ja-JP" dirty="0"/>
              <a:t>Value</a:t>
            </a:r>
          </a:p>
        </p:txBody>
      </p:sp>
      <p:sp>
        <p:nvSpPr>
          <p:cNvPr id="34" name="テキスト プレースホルダー 6"/>
          <p:cNvSpPr>
            <a:spLocks noGrp="1"/>
          </p:cNvSpPr>
          <p:nvPr>
            <p:ph type="body" sz="quarter" idx="21" hasCustomPrompt="1"/>
          </p:nvPr>
        </p:nvSpPr>
        <p:spPr>
          <a:xfrm>
            <a:off x="1529399" y="4660128"/>
            <a:ext cx="1368271" cy="545073"/>
          </a:xfrm>
        </p:spPr>
        <p:txBody>
          <a:bodyPr anchor="ctr">
            <a:noAutofit/>
          </a:bodyPr>
          <a:lstStyle>
            <a:lvl1pPr algn="ctr">
              <a:lnSpc>
                <a:spcPct val="100000"/>
              </a:lnSpc>
              <a:spcBef>
                <a:spcPts val="0"/>
              </a:spcBef>
              <a:defRPr sz="2667" baseline="0">
                <a:solidFill>
                  <a:schemeClr val="bg1">
                    <a:alpha val="90000"/>
                  </a:schemeClr>
                </a:solidFill>
              </a:defRPr>
            </a:lvl1pPr>
          </a:lstStyle>
          <a:p>
            <a:pPr lvl="0"/>
            <a:r>
              <a:rPr kumimoji="1" lang="en-US" altLang="ja-JP" dirty="0"/>
              <a:t>Value</a:t>
            </a:r>
          </a:p>
        </p:txBody>
      </p:sp>
    </p:spTree>
    <p:extLst>
      <p:ext uri="{BB962C8B-B14F-4D97-AF65-F5344CB8AC3E}">
        <p14:creationId xmlns:p14="http://schemas.microsoft.com/office/powerpoint/2010/main" val="3390901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32">
                                            <p:txEl>
                                              <p:pRg st="0" end="0"/>
                                            </p:txEl>
                                          </p:spTgt>
                                        </p:tgtEl>
                                        <p:attrNameLst>
                                          <p:attrName>style.visibility</p:attrName>
                                        </p:attrNameLst>
                                      </p:cBhvr>
                                      <p:to>
                                        <p:strVal val="visible"/>
                                      </p:to>
                                    </p:set>
                                    <p:animEffect transition="in" filter="fade">
                                      <p:cBhvr>
                                        <p:cTn id="14" dur="500"/>
                                        <p:tgtEl>
                                          <p:spTgt spid="32">
                                            <p:txEl>
                                              <p:pRg st="0" end="0"/>
                                            </p:txEl>
                                          </p:spTgt>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500"/>
                                        <p:tgtEl>
                                          <p:spTgt spid="21"/>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Effect transition="in" filter="fade">
                                      <p:cBhvr>
                                        <p:cTn id="25" dur="500"/>
                                        <p:tgtEl>
                                          <p:spTgt spid="18">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xEl>
                                              <p:pRg st="0" end="0"/>
                                            </p:txEl>
                                          </p:spTgt>
                                        </p:tgtEl>
                                        <p:attrNameLst>
                                          <p:attrName>style.visibility</p:attrName>
                                        </p:attrNameLst>
                                      </p:cBhvr>
                                      <p:to>
                                        <p:strVal val="visible"/>
                                      </p:to>
                                    </p:set>
                                    <p:animEffect transition="in" filter="fade">
                                      <p:cBhvr>
                                        <p:cTn id="28" dur="500"/>
                                        <p:tgtEl>
                                          <p:spTgt spid="19">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xEl>
                                              <p:pRg st="1" end="1"/>
                                            </p:txEl>
                                          </p:spTgt>
                                        </p:tgtEl>
                                        <p:attrNameLst>
                                          <p:attrName>style.visibility</p:attrName>
                                        </p:attrNameLst>
                                      </p:cBhvr>
                                      <p:to>
                                        <p:strVal val="visible"/>
                                      </p:to>
                                    </p:set>
                                    <p:animEffect transition="in" filter="fade">
                                      <p:cBhvr>
                                        <p:cTn id="31" dur="500"/>
                                        <p:tgtEl>
                                          <p:spTgt spid="19">
                                            <p:txEl>
                                              <p:pRg st="1" end="1"/>
                                            </p:txEl>
                                          </p:spTgt>
                                        </p:tgtEl>
                                      </p:cBhvr>
                                    </p:animEffect>
                                  </p:childTnLst>
                                </p:cTn>
                              </p:par>
                            </p:childTnLst>
                          </p:cTn>
                        </p:par>
                        <p:par>
                          <p:cTn id="32" fill="hold">
                            <p:stCondLst>
                              <p:cond delay="2500"/>
                            </p:stCondLst>
                            <p:childTnLst>
                              <p:par>
                                <p:cTn id="33" presetID="10" presetClass="entr" presetSubtype="0" fill="hold" grpId="0" nodeType="afterEffect">
                                  <p:stCondLst>
                                    <p:cond delay="25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33">
                                            <p:txEl>
                                              <p:pRg st="0" end="0"/>
                                            </p:txEl>
                                          </p:spTgt>
                                        </p:tgtEl>
                                        <p:attrNameLst>
                                          <p:attrName>style.visibility</p:attrName>
                                        </p:attrNameLst>
                                      </p:cBhvr>
                                      <p:to>
                                        <p:strVal val="visible"/>
                                      </p:to>
                                    </p:set>
                                    <p:animEffect transition="in" filter="fade">
                                      <p:cBhvr>
                                        <p:cTn id="38" dur="500"/>
                                        <p:tgtEl>
                                          <p:spTgt spid="33">
                                            <p:txEl>
                                              <p:pRg st="0" end="0"/>
                                            </p:txEl>
                                          </p:spTgt>
                                        </p:tgtEl>
                                      </p:cBhvr>
                                    </p:animEffect>
                                  </p:childTnLst>
                                </p:cTn>
                              </p:par>
                            </p:childTnLst>
                          </p:cTn>
                        </p:par>
                        <p:par>
                          <p:cTn id="39" fill="hold">
                            <p:stCondLst>
                              <p:cond delay="3250"/>
                            </p:stCondLst>
                            <p:childTnLst>
                              <p:par>
                                <p:cTn id="40" presetID="22" presetClass="entr" presetSubtype="8" fill="hold"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500"/>
                                        <p:tgtEl>
                                          <p:spTgt spid="26"/>
                                        </p:tgtEl>
                                      </p:cBhvr>
                                    </p:animEffect>
                                  </p:childTnLst>
                                </p:cTn>
                              </p:par>
                            </p:childTnLst>
                          </p:cTn>
                        </p:par>
                        <p:par>
                          <p:cTn id="43" fill="hold">
                            <p:stCondLst>
                              <p:cond delay="3750"/>
                            </p:stCondLst>
                            <p:childTnLst>
                              <p:par>
                                <p:cTn id="44" presetID="10" presetClass="entr" presetSubtype="0" fill="hold"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fade">
                                      <p:cBhvr>
                                        <p:cTn id="49" dur="500"/>
                                        <p:tgtEl>
                                          <p:spTgt spid="24">
                                            <p:txEl>
                                              <p:pRg st="0" end="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5">
                                            <p:txEl>
                                              <p:pRg st="0" end="0"/>
                                            </p:txEl>
                                          </p:spTgt>
                                        </p:tgtEl>
                                        <p:attrNameLst>
                                          <p:attrName>style.visibility</p:attrName>
                                        </p:attrNameLst>
                                      </p:cBhvr>
                                      <p:to>
                                        <p:strVal val="visible"/>
                                      </p:to>
                                    </p:set>
                                    <p:animEffect transition="in" filter="fade">
                                      <p:cBhvr>
                                        <p:cTn id="52" dur="500"/>
                                        <p:tgtEl>
                                          <p:spTgt spid="25">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5">
                                            <p:txEl>
                                              <p:pRg st="1" end="1"/>
                                            </p:txEl>
                                          </p:spTgt>
                                        </p:tgtEl>
                                        <p:attrNameLst>
                                          <p:attrName>style.visibility</p:attrName>
                                        </p:attrNameLst>
                                      </p:cBhvr>
                                      <p:to>
                                        <p:strVal val="visible"/>
                                      </p:to>
                                    </p:set>
                                    <p:animEffect transition="in" filter="fade">
                                      <p:cBhvr>
                                        <p:cTn id="55" dur="500"/>
                                        <p:tgtEl>
                                          <p:spTgt spid="25">
                                            <p:txEl>
                                              <p:pRg st="1" end="1"/>
                                            </p:txEl>
                                          </p:spTgt>
                                        </p:tgtEl>
                                      </p:cBhvr>
                                    </p:animEffect>
                                  </p:childTnLst>
                                </p:cTn>
                              </p:par>
                            </p:childTnLst>
                          </p:cTn>
                        </p:par>
                        <p:par>
                          <p:cTn id="56" fill="hold">
                            <p:stCondLst>
                              <p:cond delay="4250"/>
                            </p:stCondLst>
                            <p:childTnLst>
                              <p:par>
                                <p:cTn id="57" presetID="10" presetClass="entr" presetSubtype="0" fill="hold" grpId="0" nodeType="afterEffect">
                                  <p:stCondLst>
                                    <p:cond delay="25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34">
                                            <p:txEl>
                                              <p:pRg st="0" end="0"/>
                                            </p:txEl>
                                          </p:spTgt>
                                        </p:tgtEl>
                                        <p:attrNameLst>
                                          <p:attrName>style.visibility</p:attrName>
                                        </p:attrNameLst>
                                      </p:cBhvr>
                                      <p:to>
                                        <p:strVal val="visible"/>
                                      </p:to>
                                    </p:set>
                                    <p:animEffect transition="in" filter="fade">
                                      <p:cBhvr>
                                        <p:cTn id="62" dur="500"/>
                                        <p:tgtEl>
                                          <p:spTgt spid="34">
                                            <p:txEl>
                                              <p:pRg st="0" end="0"/>
                                            </p:txEl>
                                          </p:spTgt>
                                        </p:tgtEl>
                                      </p:cBhvr>
                                    </p:animEffect>
                                  </p:childTnLst>
                                </p:cTn>
                              </p:par>
                            </p:childTnLst>
                          </p:cTn>
                        </p:par>
                        <p:par>
                          <p:cTn id="63" fill="hold">
                            <p:stCondLst>
                              <p:cond delay="5000"/>
                            </p:stCondLst>
                            <p:childTnLst>
                              <p:par>
                                <p:cTn id="64" presetID="22" presetClass="entr" presetSubtype="8" fill="hold" nodeType="after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wipe(left)">
                                      <p:cBhvr>
                                        <p:cTn id="66" dur="500"/>
                                        <p:tgtEl>
                                          <p:spTgt spid="30"/>
                                        </p:tgtEl>
                                      </p:cBhvr>
                                    </p:animEffect>
                                  </p:childTnLst>
                                </p:cTn>
                              </p:par>
                            </p:childTnLst>
                          </p:cTn>
                        </p:par>
                        <p:par>
                          <p:cTn id="67" fill="hold">
                            <p:stCondLst>
                              <p:cond delay="5500"/>
                            </p:stCondLst>
                            <p:childTnLst>
                              <p:par>
                                <p:cTn id="68" presetID="10" presetClass="entr" presetSubtype="0" fill="hold" nodeType="after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fade">
                                      <p:cBhvr>
                                        <p:cTn id="70" dur="500"/>
                                        <p:tgtEl>
                                          <p:spTgt spid="2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8">
                                            <p:txEl>
                                              <p:pRg st="0" end="0"/>
                                            </p:txEl>
                                          </p:spTgt>
                                        </p:tgtEl>
                                        <p:attrNameLst>
                                          <p:attrName>style.visibility</p:attrName>
                                        </p:attrNameLst>
                                      </p:cBhvr>
                                      <p:to>
                                        <p:strVal val="visible"/>
                                      </p:to>
                                    </p:set>
                                    <p:animEffect transition="in" filter="fade">
                                      <p:cBhvr>
                                        <p:cTn id="73" dur="500"/>
                                        <p:tgtEl>
                                          <p:spTgt spid="28">
                                            <p:txEl>
                                              <p:pRg st="0" end="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9">
                                            <p:txEl>
                                              <p:pRg st="0" end="0"/>
                                            </p:txEl>
                                          </p:spTgt>
                                        </p:tgtEl>
                                        <p:attrNameLst>
                                          <p:attrName>style.visibility</p:attrName>
                                        </p:attrNameLst>
                                      </p:cBhvr>
                                      <p:to>
                                        <p:strVal val="visible"/>
                                      </p:to>
                                    </p:set>
                                    <p:animEffect transition="in" filter="fade">
                                      <p:cBhvr>
                                        <p:cTn id="76" dur="500"/>
                                        <p:tgtEl>
                                          <p:spTgt spid="29">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9">
                                            <p:txEl>
                                              <p:pRg st="1" end="1"/>
                                            </p:txEl>
                                          </p:spTgt>
                                        </p:tgtEl>
                                        <p:attrNameLst>
                                          <p:attrName>style.visibility</p:attrName>
                                        </p:attrNameLst>
                                      </p:cBhvr>
                                      <p:to>
                                        <p:strVal val="visible"/>
                                      </p:to>
                                    </p:set>
                                    <p:animEffect transition="in" filter="fade">
                                      <p:cBhvr>
                                        <p:cTn id="79" dur="500"/>
                                        <p:tgtEl>
                                          <p:spTgt spid="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5" grpId="0" animBg="1"/>
      <p:bldP spid="9" grpId="0" animBg="1"/>
      <p:bldP spid="10"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allAtOnce">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allAtOnce">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8" grpId="0" build="p">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allAtOnce">
        <p:tmplLst>
          <p:tmpl lvl="1">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2" grpId="0" build="allAtOnce">
        <p:tmplLst>
          <p:tmpl lvl="1">
            <p:tnLst>
              <p:par>
                <p:cTn presetID="10" presetClass="entr" presetSubtype="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allAtOnce">
        <p:tmplLst>
          <p:tmpl lvl="1">
            <p:tnLst>
              <p:par>
                <p:cTn presetID="10" presetClass="entr" presetSubtype="0"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allAtOnce">
        <p:tmplLst>
          <p:tmpl lvl="1">
            <p:tnLst>
              <p:par>
                <p:cTn presetID="10" presetClass="entr" presetSubtype="0"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7" name="アーチ 6"/>
          <p:cNvSpPr/>
          <p:nvPr userDrawn="1"/>
        </p:nvSpPr>
        <p:spPr>
          <a:xfrm>
            <a:off x="2915674" y="1652802"/>
            <a:ext cx="3240641" cy="4320480"/>
          </a:xfrm>
          <a:prstGeom prst="blockArc">
            <a:avLst>
              <a:gd name="adj1" fmla="val 10800000"/>
              <a:gd name="adj2" fmla="val 16191525"/>
              <a:gd name="adj3" fmla="val 2557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FFFFFF"/>
              </a:solidFill>
            </a:endParaRPr>
          </a:p>
        </p:txBody>
      </p:sp>
      <p:sp>
        <p:nvSpPr>
          <p:cNvPr id="31" name="アーチ 30"/>
          <p:cNvSpPr/>
          <p:nvPr userDrawn="1"/>
        </p:nvSpPr>
        <p:spPr>
          <a:xfrm rot="5400000">
            <a:off x="2411760" y="2192725"/>
            <a:ext cx="4320480" cy="3240641"/>
          </a:xfrm>
          <a:prstGeom prst="blockArc">
            <a:avLst>
              <a:gd name="adj1" fmla="val 10800000"/>
              <a:gd name="adj2" fmla="val 16191525"/>
              <a:gd name="adj3" fmla="val 25571"/>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FFFFFF"/>
              </a:solidFill>
            </a:endParaRPr>
          </a:p>
        </p:txBody>
      </p:sp>
      <p:sp>
        <p:nvSpPr>
          <p:cNvPr id="35" name="アーチ 34"/>
          <p:cNvSpPr/>
          <p:nvPr userDrawn="1"/>
        </p:nvSpPr>
        <p:spPr>
          <a:xfrm rot="10800000">
            <a:off x="2951681" y="1700807"/>
            <a:ext cx="3240641" cy="4320480"/>
          </a:xfrm>
          <a:prstGeom prst="blockArc">
            <a:avLst>
              <a:gd name="adj1" fmla="val 10800000"/>
              <a:gd name="adj2" fmla="val 16191525"/>
              <a:gd name="adj3" fmla="val 2557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FFFFFF"/>
              </a:solidFill>
            </a:endParaRPr>
          </a:p>
        </p:txBody>
      </p:sp>
      <p:sp>
        <p:nvSpPr>
          <p:cNvPr id="36" name="アーチ 35"/>
          <p:cNvSpPr/>
          <p:nvPr userDrawn="1"/>
        </p:nvSpPr>
        <p:spPr>
          <a:xfrm rot="16200000">
            <a:off x="2375753" y="2240730"/>
            <a:ext cx="4320480" cy="3240641"/>
          </a:xfrm>
          <a:prstGeom prst="blockArc">
            <a:avLst>
              <a:gd name="adj1" fmla="val 10800000"/>
              <a:gd name="adj2" fmla="val 16191525"/>
              <a:gd name="adj3" fmla="val 2557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FFFFFF"/>
              </a:solidFill>
            </a:endParaRPr>
          </a:p>
        </p:txBody>
      </p:sp>
      <p:cxnSp>
        <p:nvCxnSpPr>
          <p:cNvPr id="37" name="直線コネクタ 36"/>
          <p:cNvCxnSpPr/>
          <p:nvPr userDrawn="1"/>
        </p:nvCxnSpPr>
        <p:spPr>
          <a:xfrm flipV="1">
            <a:off x="6320326" y="1556792"/>
            <a:ext cx="0" cy="1368000"/>
          </a:xfrm>
          <a:prstGeom prst="line">
            <a:avLst/>
          </a:prstGeom>
        </p:spPr>
        <p:style>
          <a:lnRef idx="1">
            <a:schemeClr val="accent1"/>
          </a:lnRef>
          <a:fillRef idx="0">
            <a:schemeClr val="accent1"/>
          </a:fillRef>
          <a:effectRef idx="0">
            <a:schemeClr val="accent1"/>
          </a:effectRef>
          <a:fontRef idx="minor">
            <a:schemeClr val="tx1"/>
          </a:fontRef>
        </p:style>
      </p:cxnSp>
      <p:sp>
        <p:nvSpPr>
          <p:cNvPr id="38" name="テキスト プレースホルダー 6"/>
          <p:cNvSpPr>
            <a:spLocks noGrp="1"/>
          </p:cNvSpPr>
          <p:nvPr>
            <p:ph type="body" sz="quarter" idx="13" hasCustomPrompt="1"/>
          </p:nvPr>
        </p:nvSpPr>
        <p:spPr>
          <a:xfrm>
            <a:off x="6408364" y="1593395"/>
            <a:ext cx="2520499" cy="576064"/>
          </a:xfrm>
        </p:spPr>
        <p:txBody>
          <a:bodyPr anchor="b">
            <a:normAutofit/>
          </a:bodyPr>
          <a:lstStyle>
            <a:lvl1pPr algn="l">
              <a:spcBef>
                <a:spcPts val="0"/>
              </a:spcBef>
              <a:defRPr sz="2400" baseline="0">
                <a:solidFill>
                  <a:schemeClr val="accent1"/>
                </a:solidFill>
              </a:defRPr>
            </a:lvl1pPr>
          </a:lstStyle>
          <a:p>
            <a:pPr lvl="0"/>
            <a:r>
              <a:rPr kumimoji="1" lang="en-US" altLang="ja-JP" dirty="0"/>
              <a:t>Caption Goes Here</a:t>
            </a:r>
            <a:endParaRPr kumimoji="1" lang="ja-JP" altLang="en-US" dirty="0"/>
          </a:p>
        </p:txBody>
      </p:sp>
      <p:sp>
        <p:nvSpPr>
          <p:cNvPr id="39" name="テキスト プレースホルダー 6"/>
          <p:cNvSpPr>
            <a:spLocks noGrp="1"/>
          </p:cNvSpPr>
          <p:nvPr>
            <p:ph type="body" sz="quarter" idx="14" hasCustomPrompt="1"/>
          </p:nvPr>
        </p:nvSpPr>
        <p:spPr>
          <a:xfrm>
            <a:off x="6408364" y="2111432"/>
            <a:ext cx="2520499" cy="816091"/>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cxnSp>
        <p:nvCxnSpPr>
          <p:cNvPr id="40" name="直線コネクタ 39"/>
          <p:cNvCxnSpPr/>
          <p:nvPr userDrawn="1"/>
        </p:nvCxnSpPr>
        <p:spPr>
          <a:xfrm flipV="1">
            <a:off x="6315154" y="4629133"/>
            <a:ext cx="0" cy="1368000"/>
          </a:xfrm>
          <a:prstGeom prst="line">
            <a:avLst/>
          </a:prstGeom>
        </p:spPr>
        <p:style>
          <a:lnRef idx="1">
            <a:schemeClr val="accent1"/>
          </a:lnRef>
          <a:fillRef idx="0">
            <a:schemeClr val="accent1"/>
          </a:fillRef>
          <a:effectRef idx="0">
            <a:schemeClr val="accent1"/>
          </a:effectRef>
          <a:fontRef idx="minor">
            <a:schemeClr val="tx1"/>
          </a:fontRef>
        </p:style>
      </p:cxnSp>
      <p:sp>
        <p:nvSpPr>
          <p:cNvPr id="41" name="テキスト プレースホルダー 6"/>
          <p:cNvSpPr>
            <a:spLocks noGrp="1"/>
          </p:cNvSpPr>
          <p:nvPr>
            <p:ph type="body" sz="quarter" idx="15" hasCustomPrompt="1"/>
          </p:nvPr>
        </p:nvSpPr>
        <p:spPr>
          <a:xfrm>
            <a:off x="6403192" y="4687163"/>
            <a:ext cx="2520499" cy="576064"/>
          </a:xfrm>
        </p:spPr>
        <p:txBody>
          <a:bodyPr anchor="b">
            <a:normAutofit/>
          </a:bodyPr>
          <a:lstStyle>
            <a:lvl1pPr algn="l">
              <a:spcBef>
                <a:spcPts val="0"/>
              </a:spcBef>
              <a:defRPr sz="2400" baseline="0">
                <a:solidFill>
                  <a:schemeClr val="accent1"/>
                </a:solidFill>
              </a:defRPr>
            </a:lvl1pPr>
          </a:lstStyle>
          <a:p>
            <a:pPr lvl="0"/>
            <a:r>
              <a:rPr kumimoji="1" lang="en-US" altLang="ja-JP" dirty="0"/>
              <a:t>Caption Goes Here</a:t>
            </a:r>
            <a:endParaRPr kumimoji="1" lang="ja-JP" altLang="en-US" dirty="0"/>
          </a:p>
        </p:txBody>
      </p:sp>
      <p:sp>
        <p:nvSpPr>
          <p:cNvPr id="42" name="テキスト プレースホルダー 6"/>
          <p:cNvSpPr>
            <a:spLocks noGrp="1"/>
          </p:cNvSpPr>
          <p:nvPr>
            <p:ph type="body" sz="quarter" idx="16" hasCustomPrompt="1"/>
          </p:nvPr>
        </p:nvSpPr>
        <p:spPr>
          <a:xfrm>
            <a:off x="6403192" y="5205200"/>
            <a:ext cx="2520499" cy="816091"/>
          </a:xfrm>
        </p:spPr>
        <p:txBody>
          <a:bodyPr>
            <a:noAutofit/>
          </a:bodyPr>
          <a:lstStyle>
            <a:lvl1pPr algn="l">
              <a:lnSpc>
                <a:spcPct val="100000"/>
              </a:lnSpc>
              <a:spcBef>
                <a:spcPts val="0"/>
              </a:spcBef>
              <a:defRPr sz="16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cxnSp>
        <p:nvCxnSpPr>
          <p:cNvPr id="43" name="直線コネクタ 42"/>
          <p:cNvCxnSpPr/>
          <p:nvPr userDrawn="1"/>
        </p:nvCxnSpPr>
        <p:spPr>
          <a:xfrm flipV="1">
            <a:off x="2796800" y="1589456"/>
            <a:ext cx="0" cy="1368000"/>
          </a:xfrm>
          <a:prstGeom prst="line">
            <a:avLst/>
          </a:prstGeom>
        </p:spPr>
        <p:style>
          <a:lnRef idx="1">
            <a:schemeClr val="accent1"/>
          </a:lnRef>
          <a:fillRef idx="0">
            <a:schemeClr val="accent1"/>
          </a:fillRef>
          <a:effectRef idx="0">
            <a:schemeClr val="accent1"/>
          </a:effectRef>
          <a:fontRef idx="minor">
            <a:schemeClr val="tx1"/>
          </a:fontRef>
        </p:style>
      </p:cxnSp>
      <p:sp>
        <p:nvSpPr>
          <p:cNvPr id="44" name="テキスト プレースホルダー 6"/>
          <p:cNvSpPr>
            <a:spLocks noGrp="1"/>
          </p:cNvSpPr>
          <p:nvPr>
            <p:ph type="body" sz="quarter" idx="17" hasCustomPrompt="1"/>
          </p:nvPr>
        </p:nvSpPr>
        <p:spPr>
          <a:xfrm>
            <a:off x="220311" y="1604797"/>
            <a:ext cx="2520499" cy="576064"/>
          </a:xfrm>
        </p:spPr>
        <p:txBody>
          <a:bodyPr anchor="b">
            <a:normAutofit/>
          </a:bodyPr>
          <a:lstStyle>
            <a:lvl1pPr algn="r">
              <a:spcBef>
                <a:spcPts val="0"/>
              </a:spcBef>
              <a:defRPr sz="2400" baseline="0">
                <a:solidFill>
                  <a:schemeClr val="accent1"/>
                </a:solidFill>
              </a:defRPr>
            </a:lvl1pPr>
          </a:lstStyle>
          <a:p>
            <a:pPr lvl="0"/>
            <a:r>
              <a:rPr kumimoji="1" lang="en-US" altLang="ja-JP" dirty="0"/>
              <a:t>Caption Goes Here</a:t>
            </a:r>
            <a:endParaRPr kumimoji="1" lang="ja-JP" altLang="en-US" dirty="0"/>
          </a:p>
        </p:txBody>
      </p:sp>
      <p:sp>
        <p:nvSpPr>
          <p:cNvPr id="45" name="テキスト プレースホルダー 6"/>
          <p:cNvSpPr>
            <a:spLocks noGrp="1"/>
          </p:cNvSpPr>
          <p:nvPr>
            <p:ph type="body" sz="quarter" idx="18" hasCustomPrompt="1"/>
          </p:nvPr>
        </p:nvSpPr>
        <p:spPr>
          <a:xfrm>
            <a:off x="220311" y="2122835"/>
            <a:ext cx="2520499" cy="816091"/>
          </a:xfrm>
        </p:spPr>
        <p:txBody>
          <a:bodyPr>
            <a:noAutofit/>
          </a:bodyPr>
          <a:lstStyle>
            <a:lvl1pPr algn="r">
              <a:lnSpc>
                <a:spcPct val="100000"/>
              </a:lnSpc>
              <a:spcBef>
                <a:spcPts val="0"/>
              </a:spcBef>
              <a:defRPr sz="16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cxnSp>
        <p:nvCxnSpPr>
          <p:cNvPr id="46" name="直線コネクタ 45"/>
          <p:cNvCxnSpPr/>
          <p:nvPr userDrawn="1"/>
        </p:nvCxnSpPr>
        <p:spPr>
          <a:xfrm flipV="1">
            <a:off x="2791628" y="4629133"/>
            <a:ext cx="0" cy="1368000"/>
          </a:xfrm>
          <a:prstGeom prst="line">
            <a:avLst/>
          </a:prstGeom>
        </p:spPr>
        <p:style>
          <a:lnRef idx="1">
            <a:schemeClr val="accent1"/>
          </a:lnRef>
          <a:fillRef idx="0">
            <a:schemeClr val="accent1"/>
          </a:fillRef>
          <a:effectRef idx="0">
            <a:schemeClr val="accent1"/>
          </a:effectRef>
          <a:fontRef idx="minor">
            <a:schemeClr val="tx1"/>
          </a:fontRef>
        </p:style>
      </p:cxnSp>
      <p:sp>
        <p:nvSpPr>
          <p:cNvPr id="47" name="テキスト プレースホルダー 6"/>
          <p:cNvSpPr>
            <a:spLocks noGrp="1"/>
          </p:cNvSpPr>
          <p:nvPr>
            <p:ph type="body" sz="quarter" idx="19" hasCustomPrompt="1"/>
          </p:nvPr>
        </p:nvSpPr>
        <p:spPr>
          <a:xfrm>
            <a:off x="215139" y="4698565"/>
            <a:ext cx="2520499" cy="576064"/>
          </a:xfrm>
        </p:spPr>
        <p:txBody>
          <a:bodyPr anchor="b">
            <a:normAutofit/>
          </a:bodyPr>
          <a:lstStyle>
            <a:lvl1pPr algn="r">
              <a:spcBef>
                <a:spcPts val="0"/>
              </a:spcBef>
              <a:defRPr sz="2400" baseline="0">
                <a:solidFill>
                  <a:schemeClr val="accent1"/>
                </a:solidFill>
              </a:defRPr>
            </a:lvl1pPr>
          </a:lstStyle>
          <a:p>
            <a:pPr lvl="0"/>
            <a:r>
              <a:rPr kumimoji="1" lang="en-US" altLang="ja-JP" dirty="0"/>
              <a:t>Caption Goes Here</a:t>
            </a:r>
            <a:endParaRPr kumimoji="1" lang="ja-JP" altLang="en-US" dirty="0"/>
          </a:p>
        </p:txBody>
      </p:sp>
      <p:sp>
        <p:nvSpPr>
          <p:cNvPr id="48" name="テキスト プレースホルダー 6"/>
          <p:cNvSpPr>
            <a:spLocks noGrp="1"/>
          </p:cNvSpPr>
          <p:nvPr>
            <p:ph type="body" sz="quarter" idx="20" hasCustomPrompt="1"/>
          </p:nvPr>
        </p:nvSpPr>
        <p:spPr>
          <a:xfrm>
            <a:off x="215139" y="5216603"/>
            <a:ext cx="2520499" cy="816091"/>
          </a:xfrm>
        </p:spPr>
        <p:txBody>
          <a:bodyPr>
            <a:noAutofit/>
          </a:bodyPr>
          <a:lstStyle>
            <a:lvl1pPr algn="r">
              <a:lnSpc>
                <a:spcPct val="100000"/>
              </a:lnSpc>
              <a:spcBef>
                <a:spcPts val="0"/>
              </a:spcBef>
              <a:defRPr sz="1600"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49" name="テキスト プレースホルダー 6"/>
          <p:cNvSpPr>
            <a:spLocks noGrp="1"/>
          </p:cNvSpPr>
          <p:nvPr>
            <p:ph type="body" sz="quarter" idx="21" hasCustomPrompt="1"/>
          </p:nvPr>
        </p:nvSpPr>
        <p:spPr>
          <a:xfrm>
            <a:off x="4896064" y="2467515"/>
            <a:ext cx="1007522" cy="481432"/>
          </a:xfrm>
        </p:spPr>
        <p:txBody>
          <a:bodyPr anchor="ctr">
            <a:normAutofit/>
          </a:bodyPr>
          <a:lstStyle>
            <a:lvl1pPr algn="ctr">
              <a:spcBef>
                <a:spcPts val="0"/>
              </a:spcBef>
              <a:defRPr sz="1867" baseline="0">
                <a:solidFill>
                  <a:schemeClr val="bg1"/>
                </a:solidFill>
              </a:defRPr>
            </a:lvl1pPr>
          </a:lstStyle>
          <a:p>
            <a:pPr lvl="0"/>
            <a:r>
              <a:rPr kumimoji="1" lang="en-US" altLang="ja-JP" dirty="0"/>
              <a:t>TEXT</a:t>
            </a:r>
            <a:endParaRPr kumimoji="1" lang="ja-JP" altLang="en-US" dirty="0"/>
          </a:p>
        </p:txBody>
      </p:sp>
      <p:sp>
        <p:nvSpPr>
          <p:cNvPr id="50" name="テキスト プレースホルダー 6"/>
          <p:cNvSpPr>
            <a:spLocks noGrp="1"/>
          </p:cNvSpPr>
          <p:nvPr>
            <p:ph type="body" sz="quarter" idx="22" hasCustomPrompt="1"/>
          </p:nvPr>
        </p:nvSpPr>
        <p:spPr>
          <a:xfrm>
            <a:off x="4896064" y="4771771"/>
            <a:ext cx="1007522" cy="481432"/>
          </a:xfrm>
        </p:spPr>
        <p:txBody>
          <a:bodyPr anchor="ctr">
            <a:normAutofit/>
          </a:bodyPr>
          <a:lstStyle>
            <a:lvl1pPr algn="ctr">
              <a:spcBef>
                <a:spcPts val="0"/>
              </a:spcBef>
              <a:defRPr sz="1867" baseline="0">
                <a:solidFill>
                  <a:schemeClr val="bg1"/>
                </a:solidFill>
              </a:defRPr>
            </a:lvl1pPr>
          </a:lstStyle>
          <a:p>
            <a:pPr lvl="0"/>
            <a:r>
              <a:rPr kumimoji="1" lang="en-US" altLang="ja-JP" dirty="0"/>
              <a:t>TEXT</a:t>
            </a:r>
            <a:endParaRPr kumimoji="1" lang="ja-JP" altLang="en-US" dirty="0"/>
          </a:p>
        </p:txBody>
      </p:sp>
      <p:sp>
        <p:nvSpPr>
          <p:cNvPr id="51" name="テキスト プレースホルダー 6"/>
          <p:cNvSpPr>
            <a:spLocks noGrp="1"/>
          </p:cNvSpPr>
          <p:nvPr>
            <p:ph type="body" sz="quarter" idx="23" hasCustomPrompt="1"/>
          </p:nvPr>
        </p:nvSpPr>
        <p:spPr>
          <a:xfrm>
            <a:off x="3167722" y="2468893"/>
            <a:ext cx="1007522" cy="481432"/>
          </a:xfrm>
        </p:spPr>
        <p:txBody>
          <a:bodyPr anchor="ctr">
            <a:normAutofit/>
          </a:bodyPr>
          <a:lstStyle>
            <a:lvl1pPr algn="ctr">
              <a:spcBef>
                <a:spcPts val="0"/>
              </a:spcBef>
              <a:defRPr sz="1867" baseline="0">
                <a:solidFill>
                  <a:schemeClr val="bg1"/>
                </a:solidFill>
              </a:defRPr>
            </a:lvl1pPr>
          </a:lstStyle>
          <a:p>
            <a:pPr lvl="0"/>
            <a:r>
              <a:rPr kumimoji="1" lang="en-US" altLang="ja-JP" dirty="0"/>
              <a:t>TEXT</a:t>
            </a:r>
            <a:endParaRPr kumimoji="1" lang="ja-JP" altLang="en-US" dirty="0"/>
          </a:p>
        </p:txBody>
      </p:sp>
      <p:sp>
        <p:nvSpPr>
          <p:cNvPr id="52" name="テキスト プレースホルダー 6"/>
          <p:cNvSpPr>
            <a:spLocks noGrp="1"/>
          </p:cNvSpPr>
          <p:nvPr>
            <p:ph type="body" sz="quarter" idx="24" hasCustomPrompt="1"/>
          </p:nvPr>
        </p:nvSpPr>
        <p:spPr>
          <a:xfrm>
            <a:off x="3167722" y="4773149"/>
            <a:ext cx="1007522" cy="481432"/>
          </a:xfrm>
        </p:spPr>
        <p:txBody>
          <a:bodyPr anchor="ctr">
            <a:normAutofit/>
          </a:bodyPr>
          <a:lstStyle>
            <a:lvl1pPr algn="ctr">
              <a:spcBef>
                <a:spcPts val="0"/>
              </a:spcBef>
              <a:defRPr sz="1867" baseline="0">
                <a:solidFill>
                  <a:schemeClr val="bg1"/>
                </a:solidFill>
              </a:defRPr>
            </a:lvl1pPr>
          </a:lstStyle>
          <a:p>
            <a:pPr lvl="0"/>
            <a:r>
              <a:rPr kumimoji="1" lang="en-US" altLang="ja-JP" dirty="0"/>
              <a:t>TEXT</a:t>
            </a:r>
            <a:endParaRPr kumimoji="1" lang="ja-JP" altLang="en-US" dirty="0"/>
          </a:p>
        </p:txBody>
      </p:sp>
      <p:cxnSp>
        <p:nvCxnSpPr>
          <p:cNvPr id="11" name="直線コネクタ 10"/>
          <p:cNvCxnSpPr>
            <a:stCxn id="49" idx="3"/>
          </p:cNvCxnSpPr>
          <p:nvPr userDrawn="1"/>
        </p:nvCxnSpPr>
        <p:spPr>
          <a:xfrm flipV="1">
            <a:off x="5903587" y="2238891"/>
            <a:ext cx="416741" cy="46934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3" name="直線コネクタ 10"/>
          <p:cNvCxnSpPr>
            <a:stCxn id="50" idx="3"/>
          </p:cNvCxnSpPr>
          <p:nvPr userDrawn="1"/>
        </p:nvCxnSpPr>
        <p:spPr>
          <a:xfrm>
            <a:off x="5903587" y="5012487"/>
            <a:ext cx="411569" cy="32017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4" name="直線コネクタ 10"/>
          <p:cNvCxnSpPr/>
          <p:nvPr userDrawn="1"/>
        </p:nvCxnSpPr>
        <p:spPr>
          <a:xfrm flipV="1">
            <a:off x="2796801" y="5012487"/>
            <a:ext cx="370922" cy="32017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1" name="直線コネクタ 60"/>
          <p:cNvCxnSpPr>
            <a:stCxn id="51" idx="1"/>
          </p:cNvCxnSpPr>
          <p:nvPr userDrawn="1"/>
        </p:nvCxnSpPr>
        <p:spPr>
          <a:xfrm rot="10800000">
            <a:off x="2796801" y="2238894"/>
            <a:ext cx="370922" cy="47071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612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49">
                                            <p:txEl>
                                              <p:pRg st="0" end="0"/>
                                            </p:txEl>
                                          </p:spTgt>
                                        </p:tgtEl>
                                        <p:attrNameLst>
                                          <p:attrName>style.visibility</p:attrName>
                                        </p:attrNameLst>
                                      </p:cBhvr>
                                      <p:to>
                                        <p:strVal val="visible"/>
                                      </p:to>
                                    </p:set>
                                    <p:animEffect transition="in" filter="fade">
                                      <p:cBhvr>
                                        <p:cTn id="14" dur="500"/>
                                        <p:tgtEl>
                                          <p:spTgt spid="49">
                                            <p:txEl>
                                              <p:pRg st="0" end="0"/>
                                            </p:txEl>
                                          </p:spTgt>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8">
                                            <p:txEl>
                                              <p:pRg st="0" end="0"/>
                                            </p:txEl>
                                          </p:spTgt>
                                        </p:tgtEl>
                                        <p:attrNameLst>
                                          <p:attrName>style.visibility</p:attrName>
                                        </p:attrNameLst>
                                      </p:cBhvr>
                                      <p:to>
                                        <p:strVal val="visible"/>
                                      </p:to>
                                    </p:set>
                                    <p:animEffect transition="in" filter="fade">
                                      <p:cBhvr>
                                        <p:cTn id="25" dur="500"/>
                                        <p:tgtEl>
                                          <p:spTgt spid="38">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
                                            <p:txEl>
                                              <p:pRg st="0" end="0"/>
                                            </p:txEl>
                                          </p:spTgt>
                                        </p:tgtEl>
                                        <p:attrNameLst>
                                          <p:attrName>style.visibility</p:attrName>
                                        </p:attrNameLst>
                                      </p:cBhvr>
                                      <p:to>
                                        <p:strVal val="visible"/>
                                      </p:to>
                                    </p:set>
                                    <p:animEffect transition="in" filter="fade">
                                      <p:cBhvr>
                                        <p:cTn id="28" dur="500"/>
                                        <p:tgtEl>
                                          <p:spTgt spid="39">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
                                            <p:txEl>
                                              <p:pRg st="1" end="1"/>
                                            </p:txEl>
                                          </p:spTgt>
                                        </p:tgtEl>
                                        <p:attrNameLst>
                                          <p:attrName>style.visibility</p:attrName>
                                        </p:attrNameLst>
                                      </p:cBhvr>
                                      <p:to>
                                        <p:strVal val="visible"/>
                                      </p:to>
                                    </p:set>
                                    <p:animEffect transition="in" filter="fade">
                                      <p:cBhvr>
                                        <p:cTn id="31" dur="500"/>
                                        <p:tgtEl>
                                          <p:spTgt spid="39">
                                            <p:txEl>
                                              <p:pRg st="1" end="1"/>
                                            </p:txEl>
                                          </p:spTgt>
                                        </p:tgtEl>
                                      </p:cBhvr>
                                    </p:animEffect>
                                  </p:childTnLst>
                                </p:cTn>
                              </p:par>
                            </p:childTnLst>
                          </p:cTn>
                        </p:par>
                        <p:par>
                          <p:cTn id="32" fill="hold">
                            <p:stCondLst>
                              <p:cond delay="2500"/>
                            </p:stCondLst>
                            <p:childTnLst>
                              <p:par>
                                <p:cTn id="33" presetID="10" presetClass="entr" presetSubtype="0" fill="hold" grpId="0" nodeType="afterEffect">
                                  <p:stCondLst>
                                    <p:cond delay="25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50">
                                            <p:txEl>
                                              <p:pRg st="0" end="0"/>
                                            </p:txEl>
                                          </p:spTgt>
                                        </p:tgtEl>
                                        <p:attrNameLst>
                                          <p:attrName>style.visibility</p:attrName>
                                        </p:attrNameLst>
                                      </p:cBhvr>
                                      <p:to>
                                        <p:strVal val="visible"/>
                                      </p:to>
                                    </p:set>
                                    <p:animEffect transition="in" filter="fade">
                                      <p:cBhvr>
                                        <p:cTn id="38" dur="500"/>
                                        <p:tgtEl>
                                          <p:spTgt spid="50">
                                            <p:txEl>
                                              <p:pRg st="0" end="0"/>
                                            </p:txEl>
                                          </p:spTgt>
                                        </p:tgtEl>
                                      </p:cBhvr>
                                    </p:animEffect>
                                  </p:childTnLst>
                                </p:cTn>
                              </p:par>
                            </p:childTnLst>
                          </p:cTn>
                        </p:par>
                        <p:par>
                          <p:cTn id="39" fill="hold">
                            <p:stCondLst>
                              <p:cond delay="3250"/>
                            </p:stCondLst>
                            <p:childTnLst>
                              <p:par>
                                <p:cTn id="40" presetID="22" presetClass="entr" presetSubtype="8" fill="hold" nodeType="after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wipe(left)">
                                      <p:cBhvr>
                                        <p:cTn id="42" dur="500"/>
                                        <p:tgtEl>
                                          <p:spTgt spid="53"/>
                                        </p:tgtEl>
                                      </p:cBhvr>
                                    </p:animEffect>
                                  </p:childTnLst>
                                </p:cTn>
                              </p:par>
                            </p:childTnLst>
                          </p:cTn>
                        </p:par>
                        <p:par>
                          <p:cTn id="43" fill="hold">
                            <p:stCondLst>
                              <p:cond delay="3750"/>
                            </p:stCondLst>
                            <p:childTnLst>
                              <p:par>
                                <p:cTn id="44" presetID="10" presetClass="entr" presetSubtype="0" fill="hold" nodeType="after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1">
                                            <p:txEl>
                                              <p:pRg st="0" end="0"/>
                                            </p:txEl>
                                          </p:spTgt>
                                        </p:tgtEl>
                                        <p:attrNameLst>
                                          <p:attrName>style.visibility</p:attrName>
                                        </p:attrNameLst>
                                      </p:cBhvr>
                                      <p:to>
                                        <p:strVal val="visible"/>
                                      </p:to>
                                    </p:set>
                                    <p:animEffect transition="in" filter="fade">
                                      <p:cBhvr>
                                        <p:cTn id="49" dur="500"/>
                                        <p:tgtEl>
                                          <p:spTgt spid="41">
                                            <p:txEl>
                                              <p:pRg st="0" end="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2">
                                            <p:txEl>
                                              <p:pRg st="0" end="0"/>
                                            </p:txEl>
                                          </p:spTgt>
                                        </p:tgtEl>
                                        <p:attrNameLst>
                                          <p:attrName>style.visibility</p:attrName>
                                        </p:attrNameLst>
                                      </p:cBhvr>
                                      <p:to>
                                        <p:strVal val="visible"/>
                                      </p:to>
                                    </p:set>
                                    <p:animEffect transition="in" filter="fade">
                                      <p:cBhvr>
                                        <p:cTn id="52" dur="500"/>
                                        <p:tgtEl>
                                          <p:spTgt spid="42">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2">
                                            <p:txEl>
                                              <p:pRg st="1" end="1"/>
                                            </p:txEl>
                                          </p:spTgt>
                                        </p:tgtEl>
                                        <p:attrNameLst>
                                          <p:attrName>style.visibility</p:attrName>
                                        </p:attrNameLst>
                                      </p:cBhvr>
                                      <p:to>
                                        <p:strVal val="visible"/>
                                      </p:to>
                                    </p:set>
                                    <p:animEffect transition="in" filter="fade">
                                      <p:cBhvr>
                                        <p:cTn id="55" dur="500"/>
                                        <p:tgtEl>
                                          <p:spTgt spid="42">
                                            <p:txEl>
                                              <p:pRg st="1" end="1"/>
                                            </p:txEl>
                                          </p:spTgt>
                                        </p:tgtEl>
                                      </p:cBhvr>
                                    </p:animEffect>
                                  </p:childTnLst>
                                </p:cTn>
                              </p:par>
                            </p:childTnLst>
                          </p:cTn>
                        </p:par>
                        <p:par>
                          <p:cTn id="56" fill="hold">
                            <p:stCondLst>
                              <p:cond delay="4250"/>
                            </p:stCondLst>
                            <p:childTnLst>
                              <p:par>
                                <p:cTn id="57" presetID="10" presetClass="entr" presetSubtype="0" fill="hold" grpId="0" nodeType="afterEffect">
                                  <p:stCondLst>
                                    <p:cond delay="250"/>
                                  </p:stCondLst>
                                  <p:childTnLst>
                                    <p:set>
                                      <p:cBhvr>
                                        <p:cTn id="58" dur="1" fill="hold">
                                          <p:stCondLst>
                                            <p:cond delay="0"/>
                                          </p:stCondLst>
                                        </p:cTn>
                                        <p:tgtEl>
                                          <p:spTgt spid="36"/>
                                        </p:tgtEl>
                                        <p:attrNameLst>
                                          <p:attrName>style.visibility</p:attrName>
                                        </p:attrNameLst>
                                      </p:cBhvr>
                                      <p:to>
                                        <p:strVal val="visible"/>
                                      </p:to>
                                    </p:set>
                                    <p:animEffect transition="in" filter="fade">
                                      <p:cBhvr>
                                        <p:cTn id="59" dur="500"/>
                                        <p:tgtEl>
                                          <p:spTgt spid="36"/>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52">
                                            <p:txEl>
                                              <p:pRg st="0" end="0"/>
                                            </p:txEl>
                                          </p:spTgt>
                                        </p:tgtEl>
                                        <p:attrNameLst>
                                          <p:attrName>style.visibility</p:attrName>
                                        </p:attrNameLst>
                                      </p:cBhvr>
                                      <p:to>
                                        <p:strVal val="visible"/>
                                      </p:to>
                                    </p:set>
                                    <p:animEffect transition="in" filter="fade">
                                      <p:cBhvr>
                                        <p:cTn id="62" dur="500"/>
                                        <p:tgtEl>
                                          <p:spTgt spid="52">
                                            <p:txEl>
                                              <p:pRg st="0" end="0"/>
                                            </p:txEl>
                                          </p:spTgt>
                                        </p:tgtEl>
                                      </p:cBhvr>
                                    </p:animEffect>
                                  </p:childTnLst>
                                </p:cTn>
                              </p:par>
                            </p:childTnLst>
                          </p:cTn>
                        </p:par>
                        <p:par>
                          <p:cTn id="63" fill="hold">
                            <p:stCondLst>
                              <p:cond delay="5000"/>
                            </p:stCondLst>
                            <p:childTnLst>
                              <p:par>
                                <p:cTn id="64" presetID="22" presetClass="entr" presetSubtype="2" fill="hold" nodeType="after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wipe(right)">
                                      <p:cBhvr>
                                        <p:cTn id="66" dur="500"/>
                                        <p:tgtEl>
                                          <p:spTgt spid="54"/>
                                        </p:tgtEl>
                                      </p:cBhvr>
                                    </p:animEffect>
                                  </p:childTnLst>
                                </p:cTn>
                              </p:par>
                            </p:childTnLst>
                          </p:cTn>
                        </p:par>
                        <p:par>
                          <p:cTn id="67" fill="hold">
                            <p:stCondLst>
                              <p:cond delay="5500"/>
                            </p:stCondLst>
                            <p:childTnLst>
                              <p:par>
                                <p:cTn id="68" presetID="10" presetClass="entr" presetSubtype="0" fill="hold" nodeType="after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fade">
                                      <p:cBhvr>
                                        <p:cTn id="70" dur="500"/>
                                        <p:tgtEl>
                                          <p:spTgt spid="4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7">
                                            <p:txEl>
                                              <p:pRg st="0" end="0"/>
                                            </p:txEl>
                                          </p:spTgt>
                                        </p:tgtEl>
                                        <p:attrNameLst>
                                          <p:attrName>style.visibility</p:attrName>
                                        </p:attrNameLst>
                                      </p:cBhvr>
                                      <p:to>
                                        <p:strVal val="visible"/>
                                      </p:to>
                                    </p:set>
                                    <p:animEffect transition="in" filter="fade">
                                      <p:cBhvr>
                                        <p:cTn id="73" dur="500"/>
                                        <p:tgtEl>
                                          <p:spTgt spid="47">
                                            <p:txEl>
                                              <p:pRg st="0" end="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8">
                                            <p:txEl>
                                              <p:pRg st="0" end="0"/>
                                            </p:txEl>
                                          </p:spTgt>
                                        </p:tgtEl>
                                        <p:attrNameLst>
                                          <p:attrName>style.visibility</p:attrName>
                                        </p:attrNameLst>
                                      </p:cBhvr>
                                      <p:to>
                                        <p:strVal val="visible"/>
                                      </p:to>
                                    </p:set>
                                    <p:animEffect transition="in" filter="fade">
                                      <p:cBhvr>
                                        <p:cTn id="76" dur="500"/>
                                        <p:tgtEl>
                                          <p:spTgt spid="48">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8">
                                            <p:txEl>
                                              <p:pRg st="1" end="1"/>
                                            </p:txEl>
                                          </p:spTgt>
                                        </p:tgtEl>
                                        <p:attrNameLst>
                                          <p:attrName>style.visibility</p:attrName>
                                        </p:attrNameLst>
                                      </p:cBhvr>
                                      <p:to>
                                        <p:strVal val="visible"/>
                                      </p:to>
                                    </p:set>
                                    <p:animEffect transition="in" filter="fade">
                                      <p:cBhvr>
                                        <p:cTn id="79" dur="500"/>
                                        <p:tgtEl>
                                          <p:spTgt spid="48">
                                            <p:txEl>
                                              <p:pRg st="1" end="1"/>
                                            </p:txEl>
                                          </p:spTgt>
                                        </p:tgtEl>
                                      </p:cBhvr>
                                    </p:animEffect>
                                  </p:childTnLst>
                                </p:cTn>
                              </p:par>
                            </p:childTnLst>
                          </p:cTn>
                        </p:par>
                        <p:par>
                          <p:cTn id="80" fill="hold">
                            <p:stCondLst>
                              <p:cond delay="6000"/>
                            </p:stCondLst>
                            <p:childTnLst>
                              <p:par>
                                <p:cTn id="81" presetID="10" presetClass="entr" presetSubtype="0" fill="hold" grpId="0" nodeType="afterEffect">
                                  <p:stCondLst>
                                    <p:cond delay="250"/>
                                  </p:stCondLst>
                                  <p:childTnLst>
                                    <p:set>
                                      <p:cBhvr>
                                        <p:cTn id="82" dur="1" fill="hold">
                                          <p:stCondLst>
                                            <p:cond delay="0"/>
                                          </p:stCondLst>
                                        </p:cTn>
                                        <p:tgtEl>
                                          <p:spTgt spid="7"/>
                                        </p:tgtEl>
                                        <p:attrNameLst>
                                          <p:attrName>style.visibility</p:attrName>
                                        </p:attrNameLst>
                                      </p:cBhvr>
                                      <p:to>
                                        <p:strVal val="visible"/>
                                      </p:to>
                                    </p:set>
                                    <p:animEffect transition="in" filter="fade">
                                      <p:cBhvr>
                                        <p:cTn id="83" dur="500"/>
                                        <p:tgtEl>
                                          <p:spTgt spid="7"/>
                                        </p:tgtEl>
                                      </p:cBhvr>
                                    </p:animEffect>
                                  </p:childTnLst>
                                </p:cTn>
                              </p:par>
                              <p:par>
                                <p:cTn id="84" presetID="10" presetClass="entr" presetSubtype="0" fill="hold" grpId="0" nodeType="withEffect">
                                  <p:stCondLst>
                                    <p:cond delay="250"/>
                                  </p:stCondLst>
                                  <p:childTnLst>
                                    <p:set>
                                      <p:cBhvr>
                                        <p:cTn id="85" dur="1" fill="hold">
                                          <p:stCondLst>
                                            <p:cond delay="0"/>
                                          </p:stCondLst>
                                        </p:cTn>
                                        <p:tgtEl>
                                          <p:spTgt spid="51">
                                            <p:txEl>
                                              <p:pRg st="0" end="0"/>
                                            </p:txEl>
                                          </p:spTgt>
                                        </p:tgtEl>
                                        <p:attrNameLst>
                                          <p:attrName>style.visibility</p:attrName>
                                        </p:attrNameLst>
                                      </p:cBhvr>
                                      <p:to>
                                        <p:strVal val="visible"/>
                                      </p:to>
                                    </p:set>
                                    <p:animEffect transition="in" filter="fade">
                                      <p:cBhvr>
                                        <p:cTn id="86" dur="500"/>
                                        <p:tgtEl>
                                          <p:spTgt spid="51">
                                            <p:txEl>
                                              <p:pRg st="0" end="0"/>
                                            </p:txEl>
                                          </p:spTgt>
                                        </p:tgtEl>
                                      </p:cBhvr>
                                    </p:animEffect>
                                  </p:childTnLst>
                                </p:cTn>
                              </p:par>
                            </p:childTnLst>
                          </p:cTn>
                        </p:par>
                        <p:par>
                          <p:cTn id="87" fill="hold">
                            <p:stCondLst>
                              <p:cond delay="6750"/>
                            </p:stCondLst>
                            <p:childTnLst>
                              <p:par>
                                <p:cTn id="88" presetID="22" presetClass="entr" presetSubtype="2" fill="hold" nodeType="afterEffect">
                                  <p:stCondLst>
                                    <p:cond delay="0"/>
                                  </p:stCondLst>
                                  <p:childTnLst>
                                    <p:set>
                                      <p:cBhvr>
                                        <p:cTn id="89" dur="1" fill="hold">
                                          <p:stCondLst>
                                            <p:cond delay="0"/>
                                          </p:stCondLst>
                                        </p:cTn>
                                        <p:tgtEl>
                                          <p:spTgt spid="61"/>
                                        </p:tgtEl>
                                        <p:attrNameLst>
                                          <p:attrName>style.visibility</p:attrName>
                                        </p:attrNameLst>
                                      </p:cBhvr>
                                      <p:to>
                                        <p:strVal val="visible"/>
                                      </p:to>
                                    </p:set>
                                    <p:animEffect transition="in" filter="wipe(right)">
                                      <p:cBhvr>
                                        <p:cTn id="90" dur="500"/>
                                        <p:tgtEl>
                                          <p:spTgt spid="61"/>
                                        </p:tgtEl>
                                      </p:cBhvr>
                                    </p:animEffect>
                                  </p:childTnLst>
                                </p:cTn>
                              </p:par>
                            </p:childTnLst>
                          </p:cTn>
                        </p:par>
                        <p:par>
                          <p:cTn id="91" fill="hold">
                            <p:stCondLst>
                              <p:cond delay="7250"/>
                            </p:stCondLst>
                            <p:childTnLst>
                              <p:par>
                                <p:cTn id="92" presetID="10" presetClass="entr" presetSubtype="0" fill="hold" nodeType="afterEffect">
                                  <p:stCondLst>
                                    <p:cond delay="0"/>
                                  </p:stCondLst>
                                  <p:childTnLst>
                                    <p:set>
                                      <p:cBhvr>
                                        <p:cTn id="93" dur="1" fill="hold">
                                          <p:stCondLst>
                                            <p:cond delay="0"/>
                                          </p:stCondLst>
                                        </p:cTn>
                                        <p:tgtEl>
                                          <p:spTgt spid="43"/>
                                        </p:tgtEl>
                                        <p:attrNameLst>
                                          <p:attrName>style.visibility</p:attrName>
                                        </p:attrNameLst>
                                      </p:cBhvr>
                                      <p:to>
                                        <p:strVal val="visible"/>
                                      </p:to>
                                    </p:set>
                                    <p:animEffect transition="in" filter="fade">
                                      <p:cBhvr>
                                        <p:cTn id="94" dur="500"/>
                                        <p:tgtEl>
                                          <p:spTgt spid="43"/>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4">
                                            <p:txEl>
                                              <p:pRg st="0" end="0"/>
                                            </p:txEl>
                                          </p:spTgt>
                                        </p:tgtEl>
                                        <p:attrNameLst>
                                          <p:attrName>style.visibility</p:attrName>
                                        </p:attrNameLst>
                                      </p:cBhvr>
                                      <p:to>
                                        <p:strVal val="visible"/>
                                      </p:to>
                                    </p:set>
                                    <p:animEffect transition="in" filter="fade">
                                      <p:cBhvr>
                                        <p:cTn id="97" dur="500"/>
                                        <p:tgtEl>
                                          <p:spTgt spid="4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5">
                                            <p:txEl>
                                              <p:pRg st="0" end="0"/>
                                            </p:txEl>
                                          </p:spTgt>
                                        </p:tgtEl>
                                        <p:attrNameLst>
                                          <p:attrName>style.visibility</p:attrName>
                                        </p:attrNameLst>
                                      </p:cBhvr>
                                      <p:to>
                                        <p:strVal val="visible"/>
                                      </p:to>
                                    </p:set>
                                    <p:animEffect transition="in" filter="fade">
                                      <p:cBhvr>
                                        <p:cTn id="100" dur="500"/>
                                        <p:tgtEl>
                                          <p:spTgt spid="45">
                                            <p:txEl>
                                              <p:pRg st="0" end="0"/>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5">
                                            <p:txEl>
                                              <p:pRg st="1" end="1"/>
                                            </p:txEl>
                                          </p:spTgt>
                                        </p:tgtEl>
                                        <p:attrNameLst>
                                          <p:attrName>style.visibility</p:attrName>
                                        </p:attrNameLst>
                                      </p:cBhvr>
                                      <p:to>
                                        <p:strVal val="visible"/>
                                      </p:to>
                                    </p:set>
                                    <p:animEffect transition="in" filter="fade">
                                      <p:cBhvr>
                                        <p:cTn id="103" dur="500"/>
                                        <p:tgtEl>
                                          <p:spTgt spid="4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animBg="1"/>
      <p:bldP spid="31" grpId="0" animBg="1"/>
      <p:bldP spid="35" grpId="0" animBg="1"/>
      <p:bldP spid="36" grpId="0" animBg="1"/>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4" grpId="0" build="p">
        <p:tmplLst>
          <p:tmpl lvl="1">
            <p:tnLst>
              <p:par>
                <p:cTn presetID="10" presetClass="entr" presetSubtype="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7" grpId="0" build="p">
        <p:tmplLst>
          <p:tmpl lvl="1">
            <p:tnLst>
              <p:par>
                <p:cTn presetID="10" presetClass="entr" presetSubtype="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25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withEffect">
                  <p:stCondLst>
                    <p:cond delay="25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Graph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8" name="グラフ プレースホルダー 7"/>
          <p:cNvSpPr>
            <a:spLocks noGrp="1"/>
          </p:cNvSpPr>
          <p:nvPr>
            <p:ph type="chart" sz="quarter" idx="13" hasCustomPrompt="1"/>
          </p:nvPr>
        </p:nvSpPr>
        <p:spPr>
          <a:xfrm>
            <a:off x="395175" y="1460781"/>
            <a:ext cx="3492803" cy="4655609"/>
          </a:xfrm>
        </p:spPr>
        <p:txBody>
          <a:bodyPr/>
          <a:lstStyle>
            <a:lvl1pPr>
              <a:defRPr/>
            </a:lvl1pPr>
          </a:lstStyle>
          <a:p>
            <a:r>
              <a:rPr kumimoji="1" lang="en-US" altLang="ja-JP" dirty="0"/>
              <a:t>Add Graph</a:t>
            </a:r>
            <a:endParaRPr kumimoji="1" lang="ja-JP" altLang="en-US" dirty="0"/>
          </a:p>
        </p:txBody>
      </p:sp>
      <p:sp>
        <p:nvSpPr>
          <p:cNvPr id="37" name="テキスト プレースホルダー 6"/>
          <p:cNvSpPr>
            <a:spLocks noGrp="1"/>
          </p:cNvSpPr>
          <p:nvPr>
            <p:ph type="body" sz="quarter" idx="14" hasCustomPrompt="1"/>
          </p:nvPr>
        </p:nvSpPr>
        <p:spPr>
          <a:xfrm>
            <a:off x="4031893" y="1829063"/>
            <a:ext cx="4715384"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38" name="テキスト プレースホルダー 6"/>
          <p:cNvSpPr>
            <a:spLocks noGrp="1"/>
          </p:cNvSpPr>
          <p:nvPr>
            <p:ph type="body" sz="quarter" idx="15" hasCustomPrompt="1"/>
          </p:nvPr>
        </p:nvSpPr>
        <p:spPr>
          <a:xfrm>
            <a:off x="4031893" y="2347101"/>
            <a:ext cx="4715384" cy="1344149"/>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
        <p:nvSpPr>
          <p:cNvPr id="40" name="テキスト プレースホルダー 6"/>
          <p:cNvSpPr>
            <a:spLocks noGrp="1"/>
          </p:cNvSpPr>
          <p:nvPr>
            <p:ph type="body" sz="quarter" idx="16" hasCustomPrompt="1"/>
          </p:nvPr>
        </p:nvSpPr>
        <p:spPr>
          <a:xfrm>
            <a:off x="4033443" y="3871072"/>
            <a:ext cx="4715384"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41" name="テキスト プレースホルダー 6"/>
          <p:cNvSpPr>
            <a:spLocks noGrp="1"/>
          </p:cNvSpPr>
          <p:nvPr>
            <p:ph type="body" sz="quarter" idx="17" hasCustomPrompt="1"/>
          </p:nvPr>
        </p:nvSpPr>
        <p:spPr>
          <a:xfrm>
            <a:off x="4033443" y="4389110"/>
            <a:ext cx="4715384" cy="1344149"/>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371024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par>
                          <p:cTn id="12" fill="hold">
                            <p:stCondLst>
                              <p:cond delay="1750"/>
                            </p:stCondLst>
                            <p:childTnLst>
                              <p:par>
                                <p:cTn id="13" presetID="10" presetClass="entr" presetSubtype="0" fill="hold" grpId="0" nodeType="afterEffect">
                                  <p:stCondLst>
                                    <p:cond delay="250"/>
                                  </p:stCondLst>
                                  <p:childTnLst>
                                    <p:set>
                                      <p:cBhvr>
                                        <p:cTn id="14" dur="1" fill="hold">
                                          <p:stCondLst>
                                            <p:cond delay="0"/>
                                          </p:stCondLst>
                                        </p:cTn>
                                        <p:tgtEl>
                                          <p:spTgt spid="37">
                                            <p:txEl>
                                              <p:pRg st="0" end="0"/>
                                            </p:txEl>
                                          </p:spTgt>
                                        </p:tgtEl>
                                        <p:attrNameLst>
                                          <p:attrName>style.visibility</p:attrName>
                                        </p:attrNameLst>
                                      </p:cBhvr>
                                      <p:to>
                                        <p:strVal val="visible"/>
                                      </p:to>
                                    </p:set>
                                    <p:animEffect transition="in" filter="fade">
                                      <p:cBhvr>
                                        <p:cTn id="15" dur="500"/>
                                        <p:tgtEl>
                                          <p:spTgt spid="37">
                                            <p:txEl>
                                              <p:pRg st="0" end="0"/>
                                            </p:txEl>
                                          </p:spTgt>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38">
                                            <p:txEl>
                                              <p:pRg st="0" end="0"/>
                                            </p:txEl>
                                          </p:spTgt>
                                        </p:tgtEl>
                                        <p:attrNameLst>
                                          <p:attrName>style.visibility</p:attrName>
                                        </p:attrNameLst>
                                      </p:cBhvr>
                                      <p:to>
                                        <p:strVal val="visible"/>
                                      </p:to>
                                    </p:set>
                                    <p:animEffect transition="in" filter="fade">
                                      <p:cBhvr>
                                        <p:cTn id="19" dur="500"/>
                                        <p:tgtEl>
                                          <p:spTgt spid="38">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8">
                                            <p:txEl>
                                              <p:pRg st="1" end="1"/>
                                            </p:txEl>
                                          </p:spTgt>
                                        </p:tgtEl>
                                        <p:attrNameLst>
                                          <p:attrName>style.visibility</p:attrName>
                                        </p:attrNameLst>
                                      </p:cBhvr>
                                      <p:to>
                                        <p:strVal val="visible"/>
                                      </p:to>
                                    </p:set>
                                    <p:animEffect transition="in" filter="fade">
                                      <p:cBhvr>
                                        <p:cTn id="22" dur="500"/>
                                        <p:tgtEl>
                                          <p:spTgt spid="38">
                                            <p:txEl>
                                              <p:pRg st="1" end="1"/>
                                            </p:txEl>
                                          </p:spTgt>
                                        </p:tgtEl>
                                      </p:cBhvr>
                                    </p:animEffect>
                                  </p:childTnLst>
                                </p:cTn>
                              </p:par>
                            </p:childTnLst>
                          </p:cTn>
                        </p:par>
                        <p:par>
                          <p:cTn id="23" fill="hold">
                            <p:stCondLst>
                              <p:cond delay="3000"/>
                            </p:stCondLst>
                            <p:childTnLst>
                              <p:par>
                                <p:cTn id="24" presetID="10" presetClass="entr" presetSubtype="0" fill="hold" grpId="0" nodeType="afterEffect">
                                  <p:stCondLst>
                                    <p:cond delay="250"/>
                                  </p:stCondLst>
                                  <p:childTnLst>
                                    <p:set>
                                      <p:cBhvr>
                                        <p:cTn id="25" dur="1" fill="hold">
                                          <p:stCondLst>
                                            <p:cond delay="0"/>
                                          </p:stCondLst>
                                        </p:cTn>
                                        <p:tgtEl>
                                          <p:spTgt spid="40">
                                            <p:txEl>
                                              <p:pRg st="0" end="0"/>
                                            </p:txEl>
                                          </p:spTgt>
                                        </p:tgtEl>
                                        <p:attrNameLst>
                                          <p:attrName>style.visibility</p:attrName>
                                        </p:attrNameLst>
                                      </p:cBhvr>
                                      <p:to>
                                        <p:strVal val="visible"/>
                                      </p:to>
                                    </p:set>
                                    <p:animEffect transition="in" filter="fade">
                                      <p:cBhvr>
                                        <p:cTn id="26" dur="500"/>
                                        <p:tgtEl>
                                          <p:spTgt spid="40">
                                            <p:txEl>
                                              <p:pRg st="0" end="0"/>
                                            </p:txEl>
                                          </p:spTgt>
                                        </p:tgtEl>
                                      </p:cBhvr>
                                    </p:animEffect>
                                  </p:childTnLst>
                                </p:cTn>
                              </p:par>
                            </p:childTnLst>
                          </p:cTn>
                        </p:par>
                        <p:par>
                          <p:cTn id="27" fill="hold">
                            <p:stCondLst>
                              <p:cond delay="3750"/>
                            </p:stCondLst>
                            <p:childTnLst>
                              <p:par>
                                <p:cTn id="28" presetID="10" presetClass="entr" presetSubtype="0" fill="hold" grpId="0" nodeType="afterEffect">
                                  <p:stCondLst>
                                    <p:cond delay="0"/>
                                  </p:stCondLst>
                                  <p:childTnLst>
                                    <p:set>
                                      <p:cBhvr>
                                        <p:cTn id="29" dur="1" fill="hold">
                                          <p:stCondLst>
                                            <p:cond delay="0"/>
                                          </p:stCondLst>
                                        </p:cTn>
                                        <p:tgtEl>
                                          <p:spTgt spid="41">
                                            <p:txEl>
                                              <p:pRg st="0" end="0"/>
                                            </p:txEl>
                                          </p:spTgt>
                                        </p:tgtEl>
                                        <p:attrNameLst>
                                          <p:attrName>style.visibility</p:attrName>
                                        </p:attrNameLst>
                                      </p:cBhvr>
                                      <p:to>
                                        <p:strVal val="visible"/>
                                      </p:to>
                                    </p:set>
                                    <p:animEffect transition="in" filter="fade">
                                      <p:cBhvr>
                                        <p:cTn id="30" dur="500"/>
                                        <p:tgtEl>
                                          <p:spTgt spid="41">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1">
                                            <p:txEl>
                                              <p:pRg st="1" end="1"/>
                                            </p:txEl>
                                          </p:spTgt>
                                        </p:tgtEl>
                                        <p:attrNameLst>
                                          <p:attrName>style.visibility</p:attrName>
                                        </p:attrNameLst>
                                      </p:cBhvr>
                                      <p:to>
                                        <p:strVal val="visible"/>
                                      </p:to>
                                    </p:set>
                                    <p:animEffect transition="in" filter="fade">
                                      <p:cBhvr>
                                        <p:cTn id="33" dur="500"/>
                                        <p:tgtEl>
                                          <p:spTgt spid="4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p:bldP spid="37" grpId="0" build="p">
        <p:tmplLst>
          <p:tmpl lvl="1">
            <p:tnLst>
              <p:par>
                <p:cTn presetID="10" presetClass="entr" presetSubtype="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allAtOnce">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40" grpId="0" build="p">
        <p:tmplLst>
          <p:tmpl lvl="1">
            <p:tnLst>
              <p:par>
                <p:cTn presetID="10" presetClass="entr" presetSubtype="0" fill="hold" nodeType="after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allAtOnce">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29844" y="1681163"/>
            <a:ext cx="3868340" cy="823912"/>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a:t>Edit Master text styles</a:t>
            </a:r>
          </a:p>
        </p:txBody>
      </p:sp>
      <p:sp>
        <p:nvSpPr>
          <p:cNvPr id="4" name="Content Placeholder 3"/>
          <p:cNvSpPr>
            <a:spLocks noGrp="1"/>
          </p:cNvSpPr>
          <p:nvPr>
            <p:ph sz="half" idx="2"/>
          </p:nvPr>
        </p:nvSpPr>
        <p:spPr>
          <a:xfrm>
            <a:off x="629844"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a:extLst>
              <a:ext uri="{FF2B5EF4-FFF2-40B4-BE49-F238E27FC236}">
                <a16:creationId xmlns:a16="http://schemas.microsoft.com/office/drawing/2014/main" id="{4B7D44A7-B7E5-4234-8C43-D0253F18D108}"/>
              </a:ext>
            </a:extLst>
          </p:cNvPr>
          <p:cNvSpPr>
            <a:spLocks noGrp="1"/>
          </p:cNvSpPr>
          <p:nvPr>
            <p:ph type="dt" sz="half" idx="10"/>
          </p:nvPr>
        </p:nvSpPr>
        <p:spPr/>
        <p:txBody>
          <a:bodyPr/>
          <a:lstStyle>
            <a:lvl1pPr>
              <a:defRPr/>
            </a:lvl1pPr>
          </a:lstStyle>
          <a:p>
            <a:pPr>
              <a:defRPr/>
            </a:pPr>
            <a:fld id="{8EEE710E-5FCE-4443-A572-29EA699F6F9B}" type="datetimeFigureOut">
              <a:rPr lang="en-GB">
                <a:solidFill>
                  <a:prstClr val="black">
                    <a:tint val="75000"/>
                  </a:prstClr>
                </a:solidFill>
              </a:rPr>
              <a:pPr>
                <a:defRPr/>
              </a:pPr>
              <a:t>21/06/2021</a:t>
            </a:fld>
            <a:endParaRPr lang="en-GB" dirty="0">
              <a:solidFill>
                <a:prstClr val="black">
                  <a:tint val="75000"/>
                </a:prstClr>
              </a:solidFill>
            </a:endParaRPr>
          </a:p>
        </p:txBody>
      </p:sp>
      <p:sp>
        <p:nvSpPr>
          <p:cNvPr id="8" name="Footer Placeholder 4">
            <a:extLst>
              <a:ext uri="{FF2B5EF4-FFF2-40B4-BE49-F238E27FC236}">
                <a16:creationId xmlns:a16="http://schemas.microsoft.com/office/drawing/2014/main" id="{364E99CF-FB93-4D2A-BA9C-A050EBDD812C}"/>
              </a:ext>
            </a:extLst>
          </p:cNvPr>
          <p:cNvSpPr>
            <a:spLocks noGrp="1"/>
          </p:cNvSpPr>
          <p:nvPr>
            <p:ph type="ftr" sz="quarter" idx="11"/>
          </p:nvPr>
        </p:nvSpPr>
        <p:spPr/>
        <p:txBody>
          <a:bodyPr/>
          <a:lstStyle>
            <a:lvl1pPr>
              <a:defRPr/>
            </a:lvl1pPr>
          </a:lstStyle>
          <a:p>
            <a:pPr>
              <a:defRPr/>
            </a:pPr>
            <a:endParaRPr lang="en-GB" dirty="0">
              <a:solidFill>
                <a:prstClr val="black">
                  <a:tint val="75000"/>
                </a:prstClr>
              </a:solidFill>
            </a:endParaRPr>
          </a:p>
        </p:txBody>
      </p:sp>
      <p:sp>
        <p:nvSpPr>
          <p:cNvPr id="9" name="Slide Number Placeholder 5">
            <a:extLst>
              <a:ext uri="{FF2B5EF4-FFF2-40B4-BE49-F238E27FC236}">
                <a16:creationId xmlns:a16="http://schemas.microsoft.com/office/drawing/2014/main" id="{B5CC9654-F32F-4C2C-A620-DD530884A662}"/>
              </a:ext>
            </a:extLst>
          </p:cNvPr>
          <p:cNvSpPr>
            <a:spLocks noGrp="1"/>
          </p:cNvSpPr>
          <p:nvPr>
            <p:ph type="sldNum" sz="quarter" idx="12"/>
          </p:nvPr>
        </p:nvSpPr>
        <p:spPr/>
        <p:txBody>
          <a:bodyPr/>
          <a:lstStyle>
            <a:lvl1pPr>
              <a:defRPr/>
            </a:lvl1pPr>
          </a:lstStyle>
          <a:p>
            <a:fld id="{4D3E38F5-C207-45CE-BAEE-B6B2014F244D}" type="slidenum">
              <a:rPr lang="en-GB" altLang="en-US"/>
              <a:pPr/>
              <a:t>‹#›</a:t>
            </a:fld>
            <a:endParaRPr lang="en-GB" altLang="en-US" dirty="0"/>
          </a:p>
        </p:txBody>
      </p:sp>
    </p:spTree>
    <p:extLst>
      <p:ext uri="{BB962C8B-B14F-4D97-AF65-F5344CB8AC3E}">
        <p14:creationId xmlns:p14="http://schemas.microsoft.com/office/powerpoint/2010/main" val="166290959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Graph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8" name="グラフ プレースホルダー 7"/>
          <p:cNvSpPr>
            <a:spLocks noGrp="1"/>
          </p:cNvSpPr>
          <p:nvPr>
            <p:ph type="chart" sz="quarter" idx="13" hasCustomPrompt="1"/>
          </p:nvPr>
        </p:nvSpPr>
        <p:spPr>
          <a:xfrm>
            <a:off x="395173" y="1508791"/>
            <a:ext cx="8317646" cy="3456383"/>
          </a:xfrm>
        </p:spPr>
        <p:txBody>
          <a:bodyPr/>
          <a:lstStyle>
            <a:lvl1pPr>
              <a:defRPr/>
            </a:lvl1pPr>
          </a:lstStyle>
          <a:p>
            <a:r>
              <a:rPr kumimoji="1" lang="en-US" altLang="ja-JP" dirty="0"/>
              <a:t>Add Graph</a:t>
            </a:r>
            <a:endParaRPr kumimoji="1" lang="ja-JP" altLang="en-US" dirty="0"/>
          </a:p>
        </p:txBody>
      </p:sp>
      <p:sp>
        <p:nvSpPr>
          <p:cNvPr id="11" name="テキスト プレースホルダー 6"/>
          <p:cNvSpPr>
            <a:spLocks noGrp="1"/>
          </p:cNvSpPr>
          <p:nvPr>
            <p:ph type="body" sz="quarter" idx="14" hasCustomPrompt="1"/>
          </p:nvPr>
        </p:nvSpPr>
        <p:spPr>
          <a:xfrm>
            <a:off x="395173" y="5061181"/>
            <a:ext cx="8317646" cy="576064"/>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12" name="テキスト プレースホルダー 6"/>
          <p:cNvSpPr>
            <a:spLocks noGrp="1"/>
          </p:cNvSpPr>
          <p:nvPr>
            <p:ph type="body" sz="quarter" idx="15" hasCustomPrompt="1"/>
          </p:nvPr>
        </p:nvSpPr>
        <p:spPr>
          <a:xfrm>
            <a:off x="395173" y="5541238"/>
            <a:ext cx="8317646" cy="768085"/>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272133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22" presetClass="entr" presetSubtype="4"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wipe(down)">
                                      <p:cBhvr>
                                        <p:cTn id="11" dur="1000"/>
                                        <p:tgtEl>
                                          <p:spTgt spid="8">
                                            <p:txEl>
                                              <p:pRg st="0" end="0"/>
                                            </p:txEl>
                                          </p:spTgt>
                                        </p:tgtEl>
                                      </p:cBhvr>
                                    </p:animEffect>
                                  </p:childTnLst>
                                </p:cTn>
                              </p:par>
                            </p:childTnLst>
                          </p:cTn>
                        </p:par>
                        <p:par>
                          <p:cTn id="12" fill="hold">
                            <p:stCondLst>
                              <p:cond delay="1750"/>
                            </p:stCondLst>
                            <p:childTnLst>
                              <p:par>
                                <p:cTn id="13" presetID="10" presetClass="entr" presetSubtype="0" fill="hold" grpId="0" nodeType="afterEffect">
                                  <p:stCondLst>
                                    <p:cond delay="25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fade">
                                      <p:cBhvr>
                                        <p:cTn id="15" dur="500"/>
                                        <p:tgtEl>
                                          <p:spTgt spid="11">
                                            <p:txEl>
                                              <p:pRg st="0" end="0"/>
                                            </p:txEl>
                                          </p:spTgt>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fade">
                                      <p:cBhvr>
                                        <p:cTn id="19"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build="p"/>
      <p:bldP spid="11" grpId="0" build="p">
        <p:tmplLst>
          <p:tmpl lvl="1">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allAtOnce"/>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Graph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sp>
        <p:nvSpPr>
          <p:cNvPr id="8" name="グラフ プレースホルダー 7"/>
          <p:cNvSpPr>
            <a:spLocks noGrp="1"/>
          </p:cNvSpPr>
          <p:nvPr>
            <p:ph type="chart" sz="quarter" idx="13" hasCustomPrompt="1"/>
          </p:nvPr>
        </p:nvSpPr>
        <p:spPr>
          <a:xfrm>
            <a:off x="395174" y="1460781"/>
            <a:ext cx="4716933" cy="4655609"/>
          </a:xfrm>
        </p:spPr>
        <p:txBody>
          <a:bodyPr/>
          <a:lstStyle>
            <a:lvl1pPr>
              <a:defRPr/>
            </a:lvl1pPr>
          </a:lstStyle>
          <a:p>
            <a:r>
              <a:rPr kumimoji="1" lang="en-US" altLang="ja-JP" dirty="0"/>
              <a:t>Add Graph</a:t>
            </a:r>
            <a:endParaRPr kumimoji="1" lang="ja-JP" altLang="en-US" dirty="0"/>
          </a:p>
        </p:txBody>
      </p:sp>
      <p:sp>
        <p:nvSpPr>
          <p:cNvPr id="37" name="テキスト プレースホルダー 6"/>
          <p:cNvSpPr>
            <a:spLocks noGrp="1"/>
          </p:cNvSpPr>
          <p:nvPr>
            <p:ph type="body" sz="quarter" idx="14" hasCustomPrompt="1"/>
          </p:nvPr>
        </p:nvSpPr>
        <p:spPr>
          <a:xfrm>
            <a:off x="5184121" y="1988843"/>
            <a:ext cx="3563156" cy="1392155"/>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38" name="テキスト プレースホルダー 6"/>
          <p:cNvSpPr>
            <a:spLocks noGrp="1"/>
          </p:cNvSpPr>
          <p:nvPr>
            <p:ph type="body" sz="quarter" idx="15" hasCustomPrompt="1"/>
          </p:nvPr>
        </p:nvSpPr>
        <p:spPr>
          <a:xfrm>
            <a:off x="5184121" y="3322968"/>
            <a:ext cx="3563156" cy="2266275"/>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320192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7">
                                            <p:txEl>
                                              <p:pRg st="0" end="0"/>
                                            </p:txEl>
                                          </p:spTgt>
                                        </p:tgtEl>
                                        <p:attrNameLst>
                                          <p:attrName>style.visibility</p:attrName>
                                        </p:attrNameLst>
                                      </p:cBhvr>
                                      <p:to>
                                        <p:strVal val="visible"/>
                                      </p:to>
                                    </p:set>
                                    <p:animEffect transition="in" filter="fade">
                                      <p:cBhvr>
                                        <p:cTn id="15" dur="500"/>
                                        <p:tgtEl>
                                          <p:spTgt spid="37">
                                            <p:txEl>
                                              <p:pRg st="0" end="0"/>
                                            </p:txEl>
                                          </p:spTgt>
                                        </p:tgtEl>
                                      </p:cBhvr>
                                    </p:animEffec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38">
                                            <p:txEl>
                                              <p:pRg st="0" end="0"/>
                                            </p:txEl>
                                          </p:spTgt>
                                        </p:tgtEl>
                                        <p:attrNameLst>
                                          <p:attrName>style.visibility</p:attrName>
                                        </p:attrNameLst>
                                      </p:cBhvr>
                                      <p:to>
                                        <p:strVal val="visible"/>
                                      </p:to>
                                    </p:set>
                                    <p:animEffect transition="in" filter="fade">
                                      <p:cBhvr>
                                        <p:cTn id="19" dur="500"/>
                                        <p:tgtEl>
                                          <p:spTgt spid="38">
                                            <p:txEl>
                                              <p:pRg st="0" end="0"/>
                                            </p:txEl>
                                          </p:spTgt>
                                        </p:tgtEl>
                                      </p:cBhvr>
                                    </p:animEffect>
                                  </p:childTnLst>
                                </p:cTn>
                              </p:par>
                            </p:childTnLst>
                          </p:cTn>
                        </p:par>
                        <p:par>
                          <p:cTn id="20" fill="hold">
                            <p:stCondLst>
                              <p:cond delay="3000"/>
                            </p:stCondLst>
                            <p:childTnLst>
                              <p:par>
                                <p:cTn id="21" presetID="10" presetClass="entr" presetSubtype="0" fill="hold" grpId="0" nodeType="afterEffect">
                                  <p:stCondLst>
                                    <p:cond delay="0"/>
                                  </p:stCondLst>
                                  <p:childTnLst>
                                    <p:set>
                                      <p:cBhvr>
                                        <p:cTn id="22" dur="1" fill="hold">
                                          <p:stCondLst>
                                            <p:cond delay="0"/>
                                          </p:stCondLst>
                                        </p:cTn>
                                        <p:tgtEl>
                                          <p:spTgt spid="38">
                                            <p:txEl>
                                              <p:pRg st="1" end="1"/>
                                            </p:txEl>
                                          </p:spTgt>
                                        </p:tgtEl>
                                        <p:attrNameLst>
                                          <p:attrName>style.visibility</p:attrName>
                                        </p:attrNameLst>
                                      </p:cBhvr>
                                      <p:to>
                                        <p:strVal val="visible"/>
                                      </p:to>
                                    </p:set>
                                    <p:animEffect transition="in" filter="fade">
                                      <p:cBhvr>
                                        <p:cTn id="23" dur="500"/>
                                        <p:tgtEl>
                                          <p:spTgt spid="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8" grpId="0"/>
      <p:bldP spid="37" grpId="0" build="p">
        <p:tmplLst>
          <p:tmpl lvl="1">
            <p:tnLst>
              <p:par>
                <p:cTn presetID="10"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allAtOnce">
        <p:tmplLst>
          <p:tmpl lvl="1">
            <p:tnLst>
              <p:par>
                <p:cTn presetID="10"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Worldmap">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3275745" y="6424251"/>
            <a:ext cx="5365061" cy="365125"/>
          </a:xfrm>
          <a:prstGeom prst="rect">
            <a:avLst/>
          </a:prstGeom>
          <a:noFill/>
        </p:spPr>
        <p:txBody>
          <a:bodyPr/>
          <a:lstStyle/>
          <a:p>
            <a:pPr algn="r"/>
            <a:r>
              <a:rPr lang="en-US" altLang="ja-JP" dirty="0">
                <a:solidFill>
                  <a:srgbClr val="FFFFFF"/>
                </a:solidFill>
              </a:rPr>
              <a:t>The Power of PowerPoint | thepopp.com</a:t>
            </a:r>
            <a:endParaRPr lang="ja-JP" altLang="en-US" dirty="0">
              <a:solidFill>
                <a:srgbClr val="FFFFFF"/>
              </a:solidFill>
            </a:endParaRPr>
          </a:p>
        </p:txBody>
      </p:sp>
      <p:sp>
        <p:nvSpPr>
          <p:cNvPr id="4" name="スライド番号プレースホルダー 3"/>
          <p:cNvSpPr>
            <a:spLocks noGrp="1"/>
          </p:cNvSpPr>
          <p:nvPr>
            <p:ph type="sldNum" sz="quarter" idx="11"/>
          </p:nvPr>
        </p:nvSpPr>
        <p:spPr>
          <a:xfrm>
            <a:off x="8655409" y="6425955"/>
            <a:ext cx="525505" cy="365125"/>
          </a:xfrm>
          <a:prstGeom prst="rect">
            <a:avLst/>
          </a:prstGeom>
          <a:noFill/>
        </p:spPr>
        <p:txBody>
          <a:bodyPr/>
          <a:lstStyle/>
          <a:p>
            <a:fld id="{27CB87ED-CE54-4A81-84E3-F65697A29D35}" type="slidenum">
              <a:rPr lang="ja-JP" altLang="en-US">
                <a:solidFill>
                  <a:srgbClr val="FFFFFF"/>
                </a:solidFill>
              </a:rPr>
              <a:pPr/>
              <a:t>‹#›</a:t>
            </a:fld>
            <a:endParaRPr lang="ja-JP" altLang="en-US" dirty="0">
              <a:solidFill>
                <a:srgbClr val="FFFFFF"/>
              </a:solidFill>
            </a:endParaRPr>
          </a:p>
        </p:txBody>
      </p:sp>
      <p:sp>
        <p:nvSpPr>
          <p:cNvPr id="6" name="テキスト プレースホルダー 5"/>
          <p:cNvSpPr>
            <a:spLocks noGrp="1"/>
          </p:cNvSpPr>
          <p:nvPr>
            <p:ph type="body" sz="quarter" idx="12" hasCustomPrompt="1"/>
          </p:nvPr>
        </p:nvSpPr>
        <p:spPr>
          <a:xfrm>
            <a:off x="395174" y="788707"/>
            <a:ext cx="8137487" cy="383894"/>
          </a:xfrm>
        </p:spPr>
        <p:txBody>
          <a:bodyPr/>
          <a:lstStyle>
            <a:lvl1pPr>
              <a:spcBef>
                <a:spcPts val="0"/>
              </a:spcBef>
              <a:defRPr baseline="0">
                <a:solidFill>
                  <a:schemeClr val="tx1">
                    <a:alpha val="80000"/>
                  </a:schemeClr>
                </a:solidFill>
              </a:defRPr>
            </a:lvl1pPr>
          </a:lstStyle>
          <a:p>
            <a:pPr lvl="0"/>
            <a:r>
              <a:rPr kumimoji="1" lang="en-US" altLang="ja-JP" dirty="0"/>
              <a:t>Slide Description Goes Here</a:t>
            </a:r>
            <a:endParaRPr kumimoji="1" lang="ja-JP" altLang="en-US" dirty="0"/>
          </a:p>
        </p:txBody>
      </p:sp>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150" y="1574798"/>
            <a:ext cx="5993186" cy="4494499"/>
          </a:xfrm>
          <a:prstGeom prst="rect">
            <a:avLst/>
          </a:prstGeom>
        </p:spPr>
      </p:pic>
      <p:sp>
        <p:nvSpPr>
          <p:cNvPr id="7" name="涙形 6"/>
          <p:cNvSpPr/>
          <p:nvPr userDrawn="1"/>
        </p:nvSpPr>
        <p:spPr>
          <a:xfrm rot="8100000">
            <a:off x="948572" y="2818043"/>
            <a:ext cx="185309" cy="24705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sp>
        <p:nvSpPr>
          <p:cNvPr id="13" name="テキスト プレースホルダー 6"/>
          <p:cNvSpPr>
            <a:spLocks noGrp="1"/>
          </p:cNvSpPr>
          <p:nvPr>
            <p:ph type="body" sz="quarter" idx="14" hasCustomPrompt="1"/>
          </p:nvPr>
        </p:nvSpPr>
        <p:spPr>
          <a:xfrm>
            <a:off x="323161" y="1844827"/>
            <a:ext cx="1438735" cy="944345"/>
          </a:xfrm>
        </p:spPr>
        <p:txBody>
          <a:bodyPr anchor="b">
            <a:normAutofit/>
          </a:bodyPr>
          <a:lstStyle>
            <a:lvl1pPr algn="ctr">
              <a:spcBef>
                <a:spcPts val="0"/>
              </a:spcBef>
              <a:defRPr sz="2667" baseline="0">
                <a:solidFill>
                  <a:schemeClr val="accent1"/>
                </a:solidFill>
              </a:defRPr>
            </a:lvl1pPr>
          </a:lstStyle>
          <a:p>
            <a:pPr lvl="0"/>
            <a:r>
              <a:rPr kumimoji="1" lang="en-US" altLang="ja-JP" dirty="0"/>
              <a:t>TEXT</a:t>
            </a:r>
            <a:endParaRPr kumimoji="1" lang="ja-JP" altLang="en-US" dirty="0"/>
          </a:p>
        </p:txBody>
      </p:sp>
      <p:sp>
        <p:nvSpPr>
          <p:cNvPr id="14" name="涙形 13"/>
          <p:cNvSpPr/>
          <p:nvPr userDrawn="1"/>
        </p:nvSpPr>
        <p:spPr>
          <a:xfrm rot="8100000">
            <a:off x="1643213" y="4488283"/>
            <a:ext cx="185309" cy="24705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sp>
        <p:nvSpPr>
          <p:cNvPr id="15" name="テキスト プレースホルダー 6"/>
          <p:cNvSpPr>
            <a:spLocks noGrp="1"/>
          </p:cNvSpPr>
          <p:nvPr>
            <p:ph type="body" sz="quarter" idx="15" hasCustomPrompt="1"/>
          </p:nvPr>
        </p:nvSpPr>
        <p:spPr>
          <a:xfrm>
            <a:off x="1017801" y="3515067"/>
            <a:ext cx="1438735" cy="944345"/>
          </a:xfrm>
        </p:spPr>
        <p:txBody>
          <a:bodyPr anchor="b">
            <a:normAutofit/>
          </a:bodyPr>
          <a:lstStyle>
            <a:lvl1pPr algn="ctr">
              <a:spcBef>
                <a:spcPts val="0"/>
              </a:spcBef>
              <a:defRPr sz="2667" baseline="0">
                <a:solidFill>
                  <a:schemeClr val="accent1"/>
                </a:solidFill>
              </a:defRPr>
            </a:lvl1pPr>
          </a:lstStyle>
          <a:p>
            <a:pPr lvl="0"/>
            <a:r>
              <a:rPr kumimoji="1" lang="en-US" altLang="ja-JP" dirty="0"/>
              <a:t>TEXT</a:t>
            </a:r>
            <a:endParaRPr kumimoji="1" lang="ja-JP" altLang="en-US" dirty="0"/>
          </a:p>
        </p:txBody>
      </p:sp>
      <p:sp>
        <p:nvSpPr>
          <p:cNvPr id="16" name="涙形 15"/>
          <p:cNvSpPr/>
          <p:nvPr userDrawn="1"/>
        </p:nvSpPr>
        <p:spPr>
          <a:xfrm rot="8100000">
            <a:off x="3175088" y="4081074"/>
            <a:ext cx="185309" cy="24705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sp>
        <p:nvSpPr>
          <p:cNvPr id="17" name="テキスト プレースホルダー 6"/>
          <p:cNvSpPr>
            <a:spLocks noGrp="1"/>
          </p:cNvSpPr>
          <p:nvPr>
            <p:ph type="body" sz="quarter" idx="16" hasCustomPrompt="1"/>
          </p:nvPr>
        </p:nvSpPr>
        <p:spPr>
          <a:xfrm>
            <a:off x="2549677" y="3107856"/>
            <a:ext cx="1438735" cy="944345"/>
          </a:xfrm>
        </p:spPr>
        <p:txBody>
          <a:bodyPr anchor="b">
            <a:normAutofit/>
          </a:bodyPr>
          <a:lstStyle>
            <a:lvl1pPr algn="ctr">
              <a:spcBef>
                <a:spcPts val="0"/>
              </a:spcBef>
              <a:defRPr sz="2667" baseline="0">
                <a:solidFill>
                  <a:schemeClr val="accent1"/>
                </a:solidFill>
              </a:defRPr>
            </a:lvl1pPr>
          </a:lstStyle>
          <a:p>
            <a:pPr lvl="0"/>
            <a:r>
              <a:rPr kumimoji="1" lang="en-US" altLang="ja-JP" dirty="0"/>
              <a:t>TEXT</a:t>
            </a:r>
            <a:endParaRPr kumimoji="1" lang="ja-JP" altLang="en-US" dirty="0"/>
          </a:p>
        </p:txBody>
      </p:sp>
      <p:sp>
        <p:nvSpPr>
          <p:cNvPr id="18" name="涙形 17"/>
          <p:cNvSpPr/>
          <p:nvPr userDrawn="1"/>
        </p:nvSpPr>
        <p:spPr>
          <a:xfrm rot="8100000">
            <a:off x="2989229" y="2489453"/>
            <a:ext cx="185309" cy="24705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sp>
        <p:nvSpPr>
          <p:cNvPr id="19" name="テキスト プレースホルダー 6"/>
          <p:cNvSpPr>
            <a:spLocks noGrp="1"/>
          </p:cNvSpPr>
          <p:nvPr>
            <p:ph type="body" sz="quarter" idx="17" hasCustomPrompt="1"/>
          </p:nvPr>
        </p:nvSpPr>
        <p:spPr>
          <a:xfrm>
            <a:off x="2363818" y="1516234"/>
            <a:ext cx="1438735" cy="944345"/>
          </a:xfrm>
        </p:spPr>
        <p:txBody>
          <a:bodyPr anchor="b">
            <a:normAutofit/>
          </a:bodyPr>
          <a:lstStyle>
            <a:lvl1pPr algn="ctr">
              <a:spcBef>
                <a:spcPts val="0"/>
              </a:spcBef>
              <a:defRPr sz="2667" baseline="0">
                <a:solidFill>
                  <a:schemeClr val="accent1"/>
                </a:solidFill>
              </a:defRPr>
            </a:lvl1pPr>
          </a:lstStyle>
          <a:p>
            <a:pPr lvl="0"/>
            <a:r>
              <a:rPr kumimoji="1" lang="en-US" altLang="ja-JP" dirty="0"/>
              <a:t>TEXT</a:t>
            </a:r>
            <a:endParaRPr kumimoji="1" lang="ja-JP" altLang="en-US" dirty="0"/>
          </a:p>
        </p:txBody>
      </p:sp>
      <p:sp>
        <p:nvSpPr>
          <p:cNvPr id="20" name="涙形 19"/>
          <p:cNvSpPr/>
          <p:nvPr userDrawn="1"/>
        </p:nvSpPr>
        <p:spPr>
          <a:xfrm rot="8100000">
            <a:off x="4646387" y="2765749"/>
            <a:ext cx="185309" cy="24705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sp>
        <p:nvSpPr>
          <p:cNvPr id="21" name="テキスト プレースホルダー 6"/>
          <p:cNvSpPr>
            <a:spLocks noGrp="1"/>
          </p:cNvSpPr>
          <p:nvPr>
            <p:ph type="body" sz="quarter" idx="18" hasCustomPrompt="1"/>
          </p:nvPr>
        </p:nvSpPr>
        <p:spPr>
          <a:xfrm>
            <a:off x="4020976" y="1792533"/>
            <a:ext cx="1438735" cy="944345"/>
          </a:xfrm>
        </p:spPr>
        <p:txBody>
          <a:bodyPr anchor="b">
            <a:normAutofit/>
          </a:bodyPr>
          <a:lstStyle>
            <a:lvl1pPr algn="ctr">
              <a:spcBef>
                <a:spcPts val="0"/>
              </a:spcBef>
              <a:defRPr sz="2667" baseline="0">
                <a:solidFill>
                  <a:schemeClr val="accent1"/>
                </a:solidFill>
              </a:defRPr>
            </a:lvl1pPr>
          </a:lstStyle>
          <a:p>
            <a:pPr lvl="0"/>
            <a:r>
              <a:rPr kumimoji="1" lang="en-US" altLang="ja-JP" dirty="0"/>
              <a:t>TEXT</a:t>
            </a:r>
            <a:endParaRPr kumimoji="1" lang="ja-JP" altLang="en-US" dirty="0"/>
          </a:p>
        </p:txBody>
      </p:sp>
      <p:sp>
        <p:nvSpPr>
          <p:cNvPr id="22" name="涙形 21"/>
          <p:cNvSpPr/>
          <p:nvPr userDrawn="1"/>
        </p:nvSpPr>
        <p:spPr>
          <a:xfrm rot="8100000">
            <a:off x="5270366" y="4662979"/>
            <a:ext cx="185309" cy="24705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rgbClr val="000000"/>
              </a:solidFill>
            </a:endParaRPr>
          </a:p>
        </p:txBody>
      </p:sp>
      <p:sp>
        <p:nvSpPr>
          <p:cNvPr id="23" name="テキスト プレースホルダー 6"/>
          <p:cNvSpPr>
            <a:spLocks noGrp="1"/>
          </p:cNvSpPr>
          <p:nvPr>
            <p:ph type="body" sz="quarter" idx="19" hasCustomPrompt="1"/>
          </p:nvPr>
        </p:nvSpPr>
        <p:spPr>
          <a:xfrm>
            <a:off x="4644954" y="3689760"/>
            <a:ext cx="1438735" cy="944345"/>
          </a:xfrm>
        </p:spPr>
        <p:txBody>
          <a:bodyPr anchor="b">
            <a:normAutofit/>
          </a:bodyPr>
          <a:lstStyle>
            <a:lvl1pPr algn="ctr">
              <a:spcBef>
                <a:spcPts val="0"/>
              </a:spcBef>
              <a:defRPr sz="2667" baseline="0">
                <a:solidFill>
                  <a:schemeClr val="accent1"/>
                </a:solidFill>
              </a:defRPr>
            </a:lvl1pPr>
          </a:lstStyle>
          <a:p>
            <a:pPr lvl="0"/>
            <a:r>
              <a:rPr kumimoji="1" lang="en-US" altLang="ja-JP" dirty="0"/>
              <a:t>TEXT</a:t>
            </a:r>
            <a:endParaRPr kumimoji="1" lang="ja-JP" altLang="en-US" dirty="0"/>
          </a:p>
        </p:txBody>
      </p:sp>
      <p:sp>
        <p:nvSpPr>
          <p:cNvPr id="24" name="テキスト プレースホルダー 6"/>
          <p:cNvSpPr>
            <a:spLocks noGrp="1"/>
          </p:cNvSpPr>
          <p:nvPr>
            <p:ph type="body" sz="quarter" idx="20" hasCustomPrompt="1"/>
          </p:nvPr>
        </p:nvSpPr>
        <p:spPr>
          <a:xfrm>
            <a:off x="6264335" y="1844824"/>
            <a:ext cx="2592513" cy="1384776"/>
          </a:xfrm>
        </p:spPr>
        <p:txBody>
          <a:bodyPr anchor="b">
            <a:normAutofit/>
          </a:bodyPr>
          <a:lstStyle>
            <a:lvl1pPr algn="l">
              <a:spcBef>
                <a:spcPts val="0"/>
              </a:spcBef>
              <a:defRPr sz="2667" baseline="0">
                <a:solidFill>
                  <a:schemeClr val="accent1"/>
                </a:solidFill>
              </a:defRPr>
            </a:lvl1pPr>
          </a:lstStyle>
          <a:p>
            <a:pPr lvl="0"/>
            <a:r>
              <a:rPr kumimoji="1" lang="en-US" altLang="ja-JP" dirty="0"/>
              <a:t>Caption Goes Here</a:t>
            </a:r>
            <a:endParaRPr kumimoji="1" lang="ja-JP" altLang="en-US" dirty="0"/>
          </a:p>
        </p:txBody>
      </p:sp>
      <p:sp>
        <p:nvSpPr>
          <p:cNvPr id="25" name="テキスト プレースホルダー 6"/>
          <p:cNvSpPr>
            <a:spLocks noGrp="1"/>
          </p:cNvSpPr>
          <p:nvPr>
            <p:ph type="body" sz="quarter" idx="21" hasCustomPrompt="1"/>
          </p:nvPr>
        </p:nvSpPr>
        <p:spPr>
          <a:xfrm>
            <a:off x="6264335" y="3171571"/>
            <a:ext cx="2592513" cy="2369664"/>
          </a:xfrm>
        </p:spPr>
        <p:txBody>
          <a:bodyPr>
            <a:noAutofit/>
          </a:bodyPr>
          <a:lstStyle>
            <a:lvl1pPr algn="l">
              <a:lnSpc>
                <a:spcPct val="100000"/>
              </a:lnSpc>
              <a:spcBef>
                <a:spcPts val="0"/>
              </a:spcBef>
              <a:defRPr sz="1867" baseline="0">
                <a:solidFill>
                  <a:schemeClr val="tx1">
                    <a:alpha val="90000"/>
                  </a:schemeClr>
                </a:solidFill>
              </a:defRPr>
            </a:lvl1pPr>
          </a:lstStyle>
          <a:p>
            <a:pPr lvl="0"/>
            <a:r>
              <a:rPr kumimoji="1" lang="en-US" altLang="ja-JP" dirty="0"/>
              <a:t>Text goes here</a:t>
            </a:r>
          </a:p>
          <a:p>
            <a:pPr lvl="0"/>
            <a:r>
              <a:rPr kumimoji="1" lang="en-US" altLang="ja-JP" dirty="0"/>
              <a:t>Text goes here</a:t>
            </a:r>
            <a:br>
              <a:rPr kumimoji="1" lang="en-US" altLang="ja-JP" dirty="0"/>
            </a:br>
            <a:endParaRPr kumimoji="1" lang="en-US" altLang="ja-JP" dirty="0"/>
          </a:p>
        </p:txBody>
      </p:sp>
    </p:spTree>
    <p:extLst>
      <p:ext uri="{BB962C8B-B14F-4D97-AF65-F5344CB8AC3E}">
        <p14:creationId xmlns:p14="http://schemas.microsoft.com/office/powerpoint/2010/main" val="4279664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500"/>
                            </p:stCondLst>
                            <p:childTnLst>
                              <p:par>
                                <p:cTn id="13" presetID="2" presetClass="entr" presetSubtype="1" decel="98000" fill="hold" grpId="0" nodeType="afterEffect">
                                  <p:stCondLst>
                                    <p:cond delay="25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400"/>
                                  </p:stCondLst>
                                  <p:childTnLst>
                                    <p:set>
                                      <p:cBhvr>
                                        <p:cTn id="18" dur="1" fill="hold">
                                          <p:stCondLst>
                                            <p:cond delay="0"/>
                                          </p:stCondLst>
                                        </p:cTn>
                                        <p:tgtEl>
                                          <p:spTgt spid="13">
                                            <p:txEl>
                                              <p:pRg st="0" end="0"/>
                                            </p:txEl>
                                          </p:spTgt>
                                        </p:tgtEl>
                                        <p:attrNameLst>
                                          <p:attrName>style.visibility</p:attrName>
                                        </p:attrNameLst>
                                      </p:cBhvr>
                                      <p:to>
                                        <p:strVal val="visible"/>
                                      </p:to>
                                    </p:set>
                                    <p:anim calcmode="lin" valueType="num">
                                      <p:cBhvr additive="base">
                                        <p:cTn id="1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0" end="0"/>
                                            </p:txEl>
                                          </p:spTgt>
                                        </p:tgtEl>
                                        <p:attrNameLst>
                                          <p:attrName>ppt_y</p:attrName>
                                        </p:attrNameLst>
                                      </p:cBhvr>
                                      <p:tavLst>
                                        <p:tav tm="0">
                                          <p:val>
                                            <p:strVal val="0-#ppt_h/2"/>
                                          </p:val>
                                        </p:tav>
                                        <p:tav tm="100000">
                                          <p:val>
                                            <p:strVal val="#ppt_y"/>
                                          </p:val>
                                        </p:tav>
                                      </p:tavLst>
                                    </p:anim>
                                  </p:childTnLst>
                                </p:cTn>
                              </p:par>
                            </p:childTnLst>
                          </p:cTn>
                        </p:par>
                        <p:par>
                          <p:cTn id="21" fill="hold">
                            <p:stCondLst>
                              <p:cond delay="2400"/>
                            </p:stCondLst>
                            <p:childTnLst>
                              <p:par>
                                <p:cTn id="22" presetID="2" presetClass="entr" presetSubtype="1" decel="98000" fill="hold" grpId="0" nodeType="afterEffect">
                                  <p:stCondLst>
                                    <p:cond delay="25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0" nodeType="withEffect">
                                  <p:stCondLst>
                                    <p:cond delay="400"/>
                                  </p:stCondLst>
                                  <p:childTnLst>
                                    <p:set>
                                      <p:cBhvr>
                                        <p:cTn id="27" dur="1" fill="hold">
                                          <p:stCondLst>
                                            <p:cond delay="0"/>
                                          </p:stCondLst>
                                        </p:cTn>
                                        <p:tgtEl>
                                          <p:spTgt spid="15">
                                            <p:txEl>
                                              <p:pRg st="0" end="0"/>
                                            </p:txEl>
                                          </p:spTgt>
                                        </p:tgtEl>
                                        <p:attrNameLst>
                                          <p:attrName>style.visibility</p:attrName>
                                        </p:attrNameLst>
                                      </p:cBhvr>
                                      <p:to>
                                        <p:strVal val="visible"/>
                                      </p:to>
                                    </p:set>
                                    <p:anim calcmode="lin" valueType="num">
                                      <p:cBhvr additive="base">
                                        <p:cTn id="28"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0" fill="hold">
                            <p:stCondLst>
                              <p:cond delay="3300"/>
                            </p:stCondLst>
                            <p:childTnLst>
                              <p:par>
                                <p:cTn id="31" presetID="2" presetClass="entr" presetSubtype="1" decel="98000" fill="hold" grpId="0" nodeType="afterEffect">
                                  <p:stCondLst>
                                    <p:cond delay="25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0-#ppt_h/2"/>
                                          </p:val>
                                        </p:tav>
                                        <p:tav tm="100000">
                                          <p:val>
                                            <p:strVal val="#ppt_y"/>
                                          </p:val>
                                        </p:tav>
                                      </p:tavLst>
                                    </p:anim>
                                  </p:childTnLst>
                                </p:cTn>
                              </p:par>
                              <p:par>
                                <p:cTn id="35" presetID="2" presetClass="entr" presetSubtype="1" decel="100000" fill="hold" grpId="0" nodeType="withEffect">
                                  <p:stCondLst>
                                    <p:cond delay="400"/>
                                  </p:stCondLst>
                                  <p:childTnLst>
                                    <p:set>
                                      <p:cBhvr>
                                        <p:cTn id="36" dur="1" fill="hold">
                                          <p:stCondLst>
                                            <p:cond delay="0"/>
                                          </p:stCondLst>
                                        </p:cTn>
                                        <p:tgtEl>
                                          <p:spTgt spid="17">
                                            <p:txEl>
                                              <p:pRg st="0" end="0"/>
                                            </p:txEl>
                                          </p:spTgt>
                                        </p:tgtEl>
                                        <p:attrNameLst>
                                          <p:attrName>style.visibility</p:attrName>
                                        </p:attrNameLst>
                                      </p:cBhvr>
                                      <p:to>
                                        <p:strVal val="visible"/>
                                      </p:to>
                                    </p:set>
                                    <p:anim calcmode="lin" valueType="num">
                                      <p:cBhvr additive="base">
                                        <p:cTn id="37"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
                                            <p:txEl>
                                              <p:pRg st="0" end="0"/>
                                            </p:txEl>
                                          </p:spTgt>
                                        </p:tgtEl>
                                        <p:attrNameLst>
                                          <p:attrName>ppt_y</p:attrName>
                                        </p:attrNameLst>
                                      </p:cBhvr>
                                      <p:tavLst>
                                        <p:tav tm="0">
                                          <p:val>
                                            <p:strVal val="0-#ppt_h/2"/>
                                          </p:val>
                                        </p:tav>
                                        <p:tav tm="100000">
                                          <p:val>
                                            <p:strVal val="#ppt_y"/>
                                          </p:val>
                                        </p:tav>
                                      </p:tavLst>
                                    </p:anim>
                                  </p:childTnLst>
                                </p:cTn>
                              </p:par>
                            </p:childTnLst>
                          </p:cTn>
                        </p:par>
                        <p:par>
                          <p:cTn id="39" fill="hold">
                            <p:stCondLst>
                              <p:cond delay="4200"/>
                            </p:stCondLst>
                            <p:childTnLst>
                              <p:par>
                                <p:cTn id="40" presetID="2" presetClass="entr" presetSubtype="1" decel="98000" fill="hold" grpId="0" nodeType="afterEffect">
                                  <p:stCondLst>
                                    <p:cond delay="250"/>
                                  </p:stCondLst>
                                  <p:childTnLst>
                                    <p:set>
                                      <p:cBhvr>
                                        <p:cTn id="41" dur="1" fill="hold">
                                          <p:stCondLst>
                                            <p:cond delay="0"/>
                                          </p:stCondLst>
                                        </p:cTn>
                                        <p:tgtEl>
                                          <p:spTgt spid="18"/>
                                        </p:tgtEl>
                                        <p:attrNameLst>
                                          <p:attrName>style.visibility</p:attrName>
                                        </p:attrNameLst>
                                      </p:cBhvr>
                                      <p:to>
                                        <p:strVal val="visible"/>
                                      </p:to>
                                    </p:set>
                                    <p:anim calcmode="lin" valueType="num">
                                      <p:cBhvr additive="base">
                                        <p:cTn id="42" dur="500" fill="hold"/>
                                        <p:tgtEl>
                                          <p:spTgt spid="18"/>
                                        </p:tgtEl>
                                        <p:attrNameLst>
                                          <p:attrName>ppt_x</p:attrName>
                                        </p:attrNameLst>
                                      </p:cBhvr>
                                      <p:tavLst>
                                        <p:tav tm="0">
                                          <p:val>
                                            <p:strVal val="#ppt_x"/>
                                          </p:val>
                                        </p:tav>
                                        <p:tav tm="100000">
                                          <p:val>
                                            <p:strVal val="#ppt_x"/>
                                          </p:val>
                                        </p:tav>
                                      </p:tavLst>
                                    </p:anim>
                                    <p:anim calcmode="lin" valueType="num">
                                      <p:cBhvr additive="base">
                                        <p:cTn id="43" dur="500" fill="hold"/>
                                        <p:tgtEl>
                                          <p:spTgt spid="1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400"/>
                                  </p:stCondLst>
                                  <p:childTnLst>
                                    <p:set>
                                      <p:cBhvr>
                                        <p:cTn id="45" dur="1" fill="hold">
                                          <p:stCondLst>
                                            <p:cond delay="0"/>
                                          </p:stCondLst>
                                        </p:cTn>
                                        <p:tgtEl>
                                          <p:spTgt spid="19">
                                            <p:txEl>
                                              <p:pRg st="0" end="0"/>
                                            </p:txEl>
                                          </p:spTgt>
                                        </p:tgtEl>
                                        <p:attrNameLst>
                                          <p:attrName>style.visibility</p:attrName>
                                        </p:attrNameLst>
                                      </p:cBhvr>
                                      <p:to>
                                        <p:strVal val="visible"/>
                                      </p:to>
                                    </p:set>
                                    <p:anim calcmode="lin" valueType="num">
                                      <p:cBhvr additive="base">
                                        <p:cTn id="46"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9">
                                            <p:txEl>
                                              <p:pRg st="0" end="0"/>
                                            </p:txEl>
                                          </p:spTgt>
                                        </p:tgtEl>
                                        <p:attrNameLst>
                                          <p:attrName>ppt_y</p:attrName>
                                        </p:attrNameLst>
                                      </p:cBhvr>
                                      <p:tavLst>
                                        <p:tav tm="0">
                                          <p:val>
                                            <p:strVal val="0-#ppt_h/2"/>
                                          </p:val>
                                        </p:tav>
                                        <p:tav tm="100000">
                                          <p:val>
                                            <p:strVal val="#ppt_y"/>
                                          </p:val>
                                        </p:tav>
                                      </p:tavLst>
                                    </p:anim>
                                  </p:childTnLst>
                                </p:cTn>
                              </p:par>
                            </p:childTnLst>
                          </p:cTn>
                        </p:par>
                        <p:par>
                          <p:cTn id="48" fill="hold">
                            <p:stCondLst>
                              <p:cond delay="5100"/>
                            </p:stCondLst>
                            <p:childTnLst>
                              <p:par>
                                <p:cTn id="49" presetID="2" presetClass="entr" presetSubtype="1" decel="98000" fill="hold" grpId="0" nodeType="afterEffect">
                                  <p:stCondLst>
                                    <p:cond delay="25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400"/>
                                  </p:stCondLst>
                                  <p:childTnLst>
                                    <p:set>
                                      <p:cBhvr>
                                        <p:cTn id="54" dur="1" fill="hold">
                                          <p:stCondLst>
                                            <p:cond delay="0"/>
                                          </p:stCondLst>
                                        </p:cTn>
                                        <p:tgtEl>
                                          <p:spTgt spid="21">
                                            <p:txEl>
                                              <p:pRg st="0" end="0"/>
                                            </p:txEl>
                                          </p:spTgt>
                                        </p:tgtEl>
                                        <p:attrNameLst>
                                          <p:attrName>style.visibility</p:attrName>
                                        </p:attrNameLst>
                                      </p:cBhvr>
                                      <p:to>
                                        <p:strVal val="visible"/>
                                      </p:to>
                                    </p:set>
                                    <p:anim calcmode="lin" valueType="num">
                                      <p:cBhvr additive="base">
                                        <p:cTn id="5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57" fill="hold">
                            <p:stCondLst>
                              <p:cond delay="6000"/>
                            </p:stCondLst>
                            <p:childTnLst>
                              <p:par>
                                <p:cTn id="58" presetID="2" presetClass="entr" presetSubtype="1" decel="98000" fill="hold" grpId="0" nodeType="afterEffect">
                                  <p:stCondLst>
                                    <p:cond delay="25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ppt_x"/>
                                          </p:val>
                                        </p:tav>
                                        <p:tav tm="100000">
                                          <p:val>
                                            <p:strVal val="#ppt_x"/>
                                          </p:val>
                                        </p:tav>
                                      </p:tavLst>
                                    </p:anim>
                                    <p:anim calcmode="lin" valueType="num">
                                      <p:cBhvr additive="base">
                                        <p:cTn id="61" dur="500" fill="hold"/>
                                        <p:tgtEl>
                                          <p:spTgt spid="22"/>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400"/>
                                  </p:stCondLst>
                                  <p:childTnLst>
                                    <p:set>
                                      <p:cBhvr>
                                        <p:cTn id="63" dur="1" fill="hold">
                                          <p:stCondLst>
                                            <p:cond delay="0"/>
                                          </p:stCondLst>
                                        </p:cTn>
                                        <p:tgtEl>
                                          <p:spTgt spid="23">
                                            <p:txEl>
                                              <p:pRg st="0" end="0"/>
                                            </p:txEl>
                                          </p:spTgt>
                                        </p:tgtEl>
                                        <p:attrNameLst>
                                          <p:attrName>style.visibility</p:attrName>
                                        </p:attrNameLst>
                                      </p:cBhvr>
                                      <p:to>
                                        <p:strVal val="visible"/>
                                      </p:to>
                                    </p:set>
                                    <p:anim calcmode="lin" valueType="num">
                                      <p:cBhvr additive="base">
                                        <p:cTn id="6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66" fill="hold">
                            <p:stCondLst>
                              <p:cond delay="6900"/>
                            </p:stCondLst>
                            <p:childTnLst>
                              <p:par>
                                <p:cTn id="67" presetID="10" presetClass="entr" presetSubtype="0" fill="hold" grpId="0" nodeType="afterEffect">
                                  <p:stCondLst>
                                    <p:cond delay="0"/>
                                  </p:stCondLst>
                                  <p:childTnLst>
                                    <p:set>
                                      <p:cBhvr>
                                        <p:cTn id="68" dur="1" fill="hold">
                                          <p:stCondLst>
                                            <p:cond delay="0"/>
                                          </p:stCondLst>
                                        </p:cTn>
                                        <p:tgtEl>
                                          <p:spTgt spid="24">
                                            <p:txEl>
                                              <p:pRg st="0" end="0"/>
                                            </p:txEl>
                                          </p:spTgt>
                                        </p:tgtEl>
                                        <p:attrNameLst>
                                          <p:attrName>style.visibility</p:attrName>
                                        </p:attrNameLst>
                                      </p:cBhvr>
                                      <p:to>
                                        <p:strVal val="visible"/>
                                      </p:to>
                                    </p:set>
                                    <p:animEffect transition="in" filter="fade">
                                      <p:cBhvr>
                                        <p:cTn id="69" dur="500"/>
                                        <p:tgtEl>
                                          <p:spTgt spid="24">
                                            <p:txEl>
                                              <p:pRg st="0" end="0"/>
                                            </p:txEl>
                                          </p:spTgt>
                                        </p:tgtEl>
                                      </p:cBhvr>
                                    </p:animEffect>
                                  </p:childTnLst>
                                </p:cTn>
                              </p:par>
                              <p:par>
                                <p:cTn id="70" presetID="10" presetClass="entr" presetSubtype="0" fill="hold" grpId="0" nodeType="withEffect">
                                  <p:stCondLst>
                                    <p:cond delay="500"/>
                                  </p:stCondLst>
                                  <p:childTnLst>
                                    <p:set>
                                      <p:cBhvr>
                                        <p:cTn id="71" dur="1" fill="hold">
                                          <p:stCondLst>
                                            <p:cond delay="0"/>
                                          </p:stCondLst>
                                        </p:cTn>
                                        <p:tgtEl>
                                          <p:spTgt spid="25">
                                            <p:txEl>
                                              <p:pRg st="0" end="0"/>
                                            </p:txEl>
                                          </p:spTgt>
                                        </p:tgtEl>
                                        <p:attrNameLst>
                                          <p:attrName>style.visibility</p:attrName>
                                        </p:attrNameLst>
                                      </p:cBhvr>
                                      <p:to>
                                        <p:strVal val="visible"/>
                                      </p:to>
                                    </p:set>
                                    <p:animEffect transition="in" filter="fade">
                                      <p:cBhvr>
                                        <p:cTn id="72" dur="500"/>
                                        <p:tgtEl>
                                          <p:spTgt spid="25">
                                            <p:txEl>
                                              <p:pRg st="0" end="0"/>
                                            </p:txEl>
                                          </p:spTgt>
                                        </p:tgtEl>
                                      </p:cBhvr>
                                    </p:animEffect>
                                  </p:childTnLst>
                                </p:cTn>
                              </p:par>
                              <p:par>
                                <p:cTn id="73" presetID="10" presetClass="entr" presetSubtype="0" fill="hold" grpId="0" nodeType="withEffect">
                                  <p:stCondLst>
                                    <p:cond delay="500"/>
                                  </p:stCondLst>
                                  <p:childTnLst>
                                    <p:set>
                                      <p:cBhvr>
                                        <p:cTn id="74" dur="1" fill="hold">
                                          <p:stCondLst>
                                            <p:cond delay="0"/>
                                          </p:stCondLst>
                                        </p:cTn>
                                        <p:tgtEl>
                                          <p:spTgt spid="25">
                                            <p:txEl>
                                              <p:pRg st="1" end="1"/>
                                            </p:txEl>
                                          </p:spTgt>
                                        </p:tgtEl>
                                        <p:attrNameLst>
                                          <p:attrName>style.visibility</p:attrName>
                                        </p:attrNameLst>
                                      </p:cBhvr>
                                      <p:to>
                                        <p:strVal val="visible"/>
                                      </p:to>
                                    </p:set>
                                    <p:animEffect transition="in" filter="fade">
                                      <p:cBhvr>
                                        <p:cTn id="75" dur="500"/>
                                        <p:tgtEl>
                                          <p:spTgt spid="2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animBg="1"/>
      <p:bldP spid="13" grpId="0" build="p">
        <p:tmplLst>
          <p:tmpl lvl="1">
            <p:tnLst>
              <p:par>
                <p:cTn presetID="2" presetClass="entr" presetSubtype="1" decel="100000" fill="hold" nodeType="withEffect">
                  <p:stCondLst>
                    <p:cond delay="4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0-#ppt_h/2"/>
                          </p:val>
                        </p:tav>
                        <p:tav tm="100000">
                          <p:val>
                            <p:strVal val="#ppt_y"/>
                          </p:val>
                        </p:tav>
                      </p:tavLst>
                    </p:anim>
                  </p:childTnLst>
                </p:cTn>
              </p:par>
            </p:tnLst>
          </p:tmpl>
        </p:tmplLst>
      </p:bldP>
      <p:bldP spid="14" grpId="0" animBg="1"/>
      <p:bldP spid="15" grpId="0" build="p">
        <p:tmplLst>
          <p:tmpl lvl="1">
            <p:tnLst>
              <p:par>
                <p:cTn presetID="2" presetClass="entr" presetSubtype="1" decel="100000" fill="hold" nodeType="withEffect">
                  <p:stCondLst>
                    <p:cond delay="4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6" grpId="0" animBg="1"/>
      <p:bldP spid="17" grpId="0" build="p">
        <p:tmplLst>
          <p:tmpl lvl="1">
            <p:tnLst>
              <p:par>
                <p:cTn presetID="2" presetClass="entr" presetSubtype="1" decel="100000" fill="hold" nodeType="withEffect">
                  <p:stCondLst>
                    <p:cond delay="40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0-#ppt_h/2"/>
                          </p:val>
                        </p:tav>
                        <p:tav tm="100000">
                          <p:val>
                            <p:strVal val="#ppt_y"/>
                          </p:val>
                        </p:tav>
                      </p:tavLst>
                    </p:anim>
                  </p:childTnLst>
                </p:cTn>
              </p:par>
            </p:tnLst>
          </p:tmpl>
        </p:tmplLst>
      </p:bldP>
      <p:bldP spid="18" grpId="0" animBg="1"/>
      <p:bldP spid="19" grpId="0" build="p">
        <p:tmplLst>
          <p:tmpl lvl="1">
            <p:tnLst>
              <p:par>
                <p:cTn presetID="2" presetClass="entr" presetSubtype="1" decel="100000" fill="hold" nodeType="withEffect">
                  <p:stCondLst>
                    <p:cond delay="4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0-#ppt_h/2"/>
                          </p:val>
                        </p:tav>
                        <p:tav tm="100000">
                          <p:val>
                            <p:strVal val="#ppt_y"/>
                          </p:val>
                        </p:tav>
                      </p:tavLst>
                    </p:anim>
                  </p:childTnLst>
                </p:cTn>
              </p:par>
            </p:tnLst>
          </p:tmpl>
        </p:tmplLst>
      </p:bldP>
      <p:bldP spid="20" grpId="0" animBg="1"/>
      <p:bldP spid="21" grpId="0" build="p">
        <p:tmplLst>
          <p:tmpl lvl="1">
            <p:tnLst>
              <p:par>
                <p:cTn presetID="2" presetClass="entr" presetSubtype="1" decel="100000" fill="hold" nodeType="withEffect">
                  <p:stCondLst>
                    <p:cond delay="4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animBg="1"/>
      <p:bldP spid="23" grpId="0" build="p">
        <p:tmplLst>
          <p:tmpl lvl="1">
            <p:tnLst>
              <p:par>
                <p:cTn presetID="2" presetClass="entr" presetSubtype="1" decel="100000" fill="hold" nodeType="withEffect">
                  <p:stCondLst>
                    <p:cond delay="4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allAtOnce">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741356-FEF3-4B24-9832-1066DDBC99A0}" type="datetimeFigureOut">
              <a:rPr lang="en-US">
                <a:solidFill>
                  <a:srgbClr val="FFFFFF"/>
                </a:solidFill>
              </a:rPr>
              <a:pPr/>
              <a:t>6/21/2021</a:t>
            </a:fld>
            <a:endParaRPr lang="en-US" dirty="0">
              <a:solidFill>
                <a:srgbClr val="FFFFFF"/>
              </a:solidFill>
            </a:endParaRPr>
          </a:p>
        </p:txBody>
      </p:sp>
      <p:sp>
        <p:nvSpPr>
          <p:cNvPr id="3" name="Footer Placeholder 2"/>
          <p:cNvSpPr>
            <a:spLocks noGrp="1"/>
          </p:cNvSpPr>
          <p:nvPr>
            <p:ph type="ftr" sz="quarter" idx="11"/>
          </p:nvPr>
        </p:nvSpPr>
        <p:spPr/>
        <p:txBody>
          <a:bodyPr/>
          <a:lstStyle/>
          <a:p>
            <a:endParaRPr lang="en-US" dirty="0">
              <a:solidFill>
                <a:srgbClr val="FFFFFF"/>
              </a:solidFill>
            </a:endParaRPr>
          </a:p>
        </p:txBody>
      </p:sp>
      <p:sp>
        <p:nvSpPr>
          <p:cNvPr id="4" name="Slide Number Placeholder 3"/>
          <p:cNvSpPr>
            <a:spLocks noGrp="1"/>
          </p:cNvSpPr>
          <p:nvPr>
            <p:ph type="sldNum" sz="quarter" idx="12"/>
          </p:nvPr>
        </p:nvSpPr>
        <p:spPr/>
        <p:txBody>
          <a:bodyPr/>
          <a:lstStyle/>
          <a:p>
            <a:fld id="{BBC1E15F-E623-42DB-9E61-E92ACDBD855F}" type="slidenum">
              <a:rPr lang="en-US">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5091897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cxnSp>
        <p:nvCxnSpPr>
          <p:cNvPr id="5" name="直線コネクタ 8">
            <a:extLst>
              <a:ext uri="{FF2B5EF4-FFF2-40B4-BE49-F238E27FC236}">
                <a16:creationId xmlns:a16="http://schemas.microsoft.com/office/drawing/2014/main" id="{F80143BA-44F0-4F33-8C10-4D0FAAA68BEB}"/>
              </a:ext>
            </a:extLst>
          </p:cNvPr>
          <p:cNvCxnSpPr/>
          <p:nvPr/>
        </p:nvCxnSpPr>
        <p:spPr>
          <a:xfrm flipV="1">
            <a:off x="4406801" y="1509121"/>
            <a:ext cx="331515" cy="67195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9">
            <a:extLst>
              <a:ext uri="{FF2B5EF4-FFF2-40B4-BE49-F238E27FC236}">
                <a16:creationId xmlns:a16="http://schemas.microsoft.com/office/drawing/2014/main" id="{165D227C-E357-4476-B8E7-D40F665D612C}"/>
              </a:ext>
            </a:extLst>
          </p:cNvPr>
          <p:cNvCxnSpPr/>
          <p:nvPr/>
        </p:nvCxnSpPr>
        <p:spPr>
          <a:xfrm flipV="1">
            <a:off x="4406801" y="1749104"/>
            <a:ext cx="331515" cy="6719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10">
            <a:extLst>
              <a:ext uri="{FF2B5EF4-FFF2-40B4-BE49-F238E27FC236}">
                <a16:creationId xmlns:a16="http://schemas.microsoft.com/office/drawing/2014/main" id="{1475256C-9740-4082-9649-3AD12FB63EC5}"/>
              </a:ext>
            </a:extLst>
          </p:cNvPr>
          <p:cNvCxnSpPr/>
          <p:nvPr/>
        </p:nvCxnSpPr>
        <p:spPr>
          <a:xfrm flipV="1">
            <a:off x="4406801" y="1989091"/>
            <a:ext cx="331515" cy="671959"/>
          </a:xfrm>
          <a:prstGeom prst="line">
            <a:avLst/>
          </a:prstGeom>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457200" y="2709071"/>
            <a:ext cx="8229600" cy="960107"/>
          </a:xfrm>
        </p:spPr>
        <p:txBody>
          <a:bodyPr anchor="b">
            <a:noAutofit/>
          </a:bodyPr>
          <a:lstStyle>
            <a:lvl1pPr algn="ctr">
              <a:defRPr sz="4500" kern="0" spc="1120" baseline="0"/>
            </a:lvl1pPr>
          </a:lstStyle>
          <a:p>
            <a:r>
              <a:rPr lang="en-US" altLang="ja-JP"/>
              <a:t>Click to edit Master title style</a:t>
            </a:r>
            <a:endParaRPr lang="ja-JP" altLang="en-US" dirty="0"/>
          </a:p>
        </p:txBody>
      </p:sp>
      <p:sp>
        <p:nvSpPr>
          <p:cNvPr id="6" name="テキスト プレースホルダー 5"/>
          <p:cNvSpPr>
            <a:spLocks noGrp="1"/>
          </p:cNvSpPr>
          <p:nvPr>
            <p:ph type="body" sz="quarter" idx="12"/>
          </p:nvPr>
        </p:nvSpPr>
        <p:spPr>
          <a:xfrm>
            <a:off x="485423" y="3573169"/>
            <a:ext cx="8173158" cy="383894"/>
          </a:xfrm>
        </p:spPr>
        <p:txBody>
          <a:bodyPr>
            <a:noAutofit/>
          </a:bodyPr>
          <a:lstStyle>
            <a:lvl1pPr algn="ctr">
              <a:spcBef>
                <a:spcPts val="0"/>
              </a:spcBef>
              <a:defRPr sz="1547" spc="560" baseline="0">
                <a:solidFill>
                  <a:schemeClr val="tx1"/>
                </a:solidFill>
              </a:defRPr>
            </a:lvl1pPr>
          </a:lstStyle>
          <a:p>
            <a:pPr lvl="0"/>
            <a:r>
              <a:rPr lang="en-US" altLang="ja-JP"/>
              <a:t>Click to edit Master text styles</a:t>
            </a:r>
          </a:p>
        </p:txBody>
      </p:sp>
      <p:sp>
        <p:nvSpPr>
          <p:cNvPr id="7" name="テキスト プレースホルダー 5"/>
          <p:cNvSpPr>
            <a:spLocks noGrp="1"/>
          </p:cNvSpPr>
          <p:nvPr>
            <p:ph type="body" sz="quarter" idx="13"/>
          </p:nvPr>
        </p:nvSpPr>
        <p:spPr>
          <a:xfrm>
            <a:off x="485423" y="6309325"/>
            <a:ext cx="8173158" cy="383894"/>
          </a:xfrm>
        </p:spPr>
        <p:txBody>
          <a:bodyPr/>
          <a:lstStyle>
            <a:lvl1pPr algn="ctr">
              <a:spcBef>
                <a:spcPts val="0"/>
              </a:spcBef>
              <a:defRPr baseline="0">
                <a:solidFill>
                  <a:schemeClr val="tx1"/>
                </a:solidFill>
              </a:defRPr>
            </a:lvl1pPr>
          </a:lstStyle>
          <a:p>
            <a:pPr lvl="0"/>
            <a:r>
              <a:rPr lang="en-US" altLang="ja-JP"/>
              <a:t>Click to edit Master text styles</a:t>
            </a:r>
          </a:p>
        </p:txBody>
      </p:sp>
    </p:spTree>
    <p:extLst>
      <p:ext uri="{BB962C8B-B14F-4D97-AF65-F5344CB8AC3E}">
        <p14:creationId xmlns:p14="http://schemas.microsoft.com/office/powerpoint/2010/main" val="50240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after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6" decel="100000" fill="hold" nodeType="withEffect">
                                  <p:stCondLst>
                                    <p:cond delay="25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cxnSp>
        <p:nvCxnSpPr>
          <p:cNvPr id="5" name="直線コネクタ 11">
            <a:extLst>
              <a:ext uri="{FF2B5EF4-FFF2-40B4-BE49-F238E27FC236}">
                <a16:creationId xmlns:a16="http://schemas.microsoft.com/office/drawing/2014/main" id="{EB5ABAD1-3639-472B-8795-6F0ACA5D39B4}"/>
              </a:ext>
            </a:extLst>
          </p:cNvPr>
          <p:cNvCxnSpPr/>
          <p:nvPr userDrawn="1"/>
        </p:nvCxnSpPr>
        <p:spPr>
          <a:xfrm flipV="1">
            <a:off x="4406801" y="1509121"/>
            <a:ext cx="331515" cy="67195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12">
            <a:extLst>
              <a:ext uri="{FF2B5EF4-FFF2-40B4-BE49-F238E27FC236}">
                <a16:creationId xmlns:a16="http://schemas.microsoft.com/office/drawing/2014/main" id="{D1E4132B-4740-4307-8ECF-1263BE41FE7F}"/>
              </a:ext>
            </a:extLst>
          </p:cNvPr>
          <p:cNvCxnSpPr/>
          <p:nvPr userDrawn="1"/>
        </p:nvCxnSpPr>
        <p:spPr>
          <a:xfrm flipV="1">
            <a:off x="4406801" y="1749104"/>
            <a:ext cx="331515" cy="6719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13">
            <a:extLst>
              <a:ext uri="{FF2B5EF4-FFF2-40B4-BE49-F238E27FC236}">
                <a16:creationId xmlns:a16="http://schemas.microsoft.com/office/drawing/2014/main" id="{DF48D180-08DC-420A-8145-F3EBA6077A21}"/>
              </a:ext>
            </a:extLst>
          </p:cNvPr>
          <p:cNvCxnSpPr/>
          <p:nvPr userDrawn="1"/>
        </p:nvCxnSpPr>
        <p:spPr>
          <a:xfrm flipV="1">
            <a:off x="4406801" y="1989091"/>
            <a:ext cx="331515" cy="671959"/>
          </a:xfrm>
          <a:prstGeom prst="line">
            <a:avLst/>
          </a:prstGeom>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457200" y="2709071"/>
            <a:ext cx="8229600" cy="960107"/>
          </a:xfrm>
        </p:spPr>
        <p:txBody>
          <a:bodyPr anchor="b">
            <a:noAutofit/>
          </a:bodyPr>
          <a:lstStyle>
            <a:lvl1pPr algn="ctr">
              <a:defRPr sz="4500" kern="0" spc="1120" baseline="0"/>
            </a:lvl1pPr>
          </a:lstStyle>
          <a:p>
            <a:r>
              <a:rPr lang="en-US" altLang="ja-JP"/>
              <a:t>Click to edit Master title style</a:t>
            </a:r>
            <a:endParaRPr lang="ja-JP" altLang="en-US" dirty="0"/>
          </a:p>
        </p:txBody>
      </p:sp>
      <p:sp>
        <p:nvSpPr>
          <p:cNvPr id="6" name="テキスト プレースホルダー 5"/>
          <p:cNvSpPr>
            <a:spLocks noGrp="1"/>
          </p:cNvSpPr>
          <p:nvPr>
            <p:ph type="body" sz="quarter" idx="12"/>
          </p:nvPr>
        </p:nvSpPr>
        <p:spPr>
          <a:xfrm>
            <a:off x="485423" y="3573169"/>
            <a:ext cx="8173158" cy="383894"/>
          </a:xfrm>
        </p:spPr>
        <p:txBody>
          <a:bodyPr>
            <a:noAutofit/>
          </a:bodyPr>
          <a:lstStyle>
            <a:lvl1pPr algn="ctr">
              <a:spcBef>
                <a:spcPts val="0"/>
              </a:spcBef>
              <a:defRPr sz="1547" spc="560" baseline="0">
                <a:solidFill>
                  <a:schemeClr val="tx1"/>
                </a:solidFill>
              </a:defRPr>
            </a:lvl1pPr>
          </a:lstStyle>
          <a:p>
            <a:pPr lvl="0"/>
            <a:r>
              <a:rPr lang="en-US" altLang="ja-JP"/>
              <a:t>Click to edit Master text styles</a:t>
            </a:r>
          </a:p>
        </p:txBody>
      </p:sp>
      <p:sp>
        <p:nvSpPr>
          <p:cNvPr id="7" name="テキスト プレースホルダー 5"/>
          <p:cNvSpPr>
            <a:spLocks noGrp="1"/>
          </p:cNvSpPr>
          <p:nvPr>
            <p:ph type="body" sz="quarter" idx="13"/>
          </p:nvPr>
        </p:nvSpPr>
        <p:spPr>
          <a:xfrm>
            <a:off x="485423" y="5445229"/>
            <a:ext cx="8173158" cy="1247990"/>
          </a:xfrm>
        </p:spPr>
        <p:txBody>
          <a:bodyPr anchor="b"/>
          <a:lstStyle>
            <a:lvl1pPr algn="ctr">
              <a:spcBef>
                <a:spcPts val="0"/>
              </a:spcBef>
              <a:defRPr baseline="0">
                <a:solidFill>
                  <a:schemeClr val="tx1"/>
                </a:solidFill>
              </a:defRPr>
            </a:lvl1pPr>
          </a:lstStyle>
          <a:p>
            <a:pPr lvl="0"/>
            <a:r>
              <a:rPr lang="en-US" altLang="ja-JP"/>
              <a:t>Click to edit Master text styles</a:t>
            </a:r>
          </a:p>
        </p:txBody>
      </p:sp>
    </p:spTree>
    <p:extLst>
      <p:ext uri="{BB962C8B-B14F-4D97-AF65-F5344CB8AC3E}">
        <p14:creationId xmlns:p14="http://schemas.microsoft.com/office/powerpoint/2010/main" val="3636703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after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3" decel="100000" fill="hold"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6" decel="100000" fill="hold" nodeType="withEffect">
                                  <p:stCondLst>
                                    <p:cond delay="25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grpSp>
        <p:nvGrpSpPr>
          <p:cNvPr id="5" name="グループ化 4">
            <a:extLst>
              <a:ext uri="{FF2B5EF4-FFF2-40B4-BE49-F238E27FC236}">
                <a16:creationId xmlns:a16="http://schemas.microsoft.com/office/drawing/2014/main" id="{A81CBBAF-B6DF-4554-AC10-F781E03F0A73}"/>
              </a:ext>
            </a:extLst>
          </p:cNvPr>
          <p:cNvGrpSpPr>
            <a:grpSpLocks/>
          </p:cNvGrpSpPr>
          <p:nvPr userDrawn="1"/>
        </p:nvGrpSpPr>
        <p:grpSpPr bwMode="auto">
          <a:xfrm>
            <a:off x="335982" y="4494982"/>
            <a:ext cx="331514" cy="1153046"/>
            <a:chOff x="4012746" y="1615108"/>
            <a:chExt cx="661574" cy="1728192"/>
          </a:xfrm>
        </p:grpSpPr>
        <p:cxnSp>
          <p:nvCxnSpPr>
            <p:cNvPr id="6" name="直線コネクタ 5">
              <a:extLst>
                <a:ext uri="{FF2B5EF4-FFF2-40B4-BE49-F238E27FC236}">
                  <a16:creationId xmlns:a16="http://schemas.microsoft.com/office/drawing/2014/main" id="{7953B529-6AEC-4524-89AF-CFA2FC7BB61D}"/>
                </a:ext>
              </a:extLst>
            </p:cNvPr>
            <p:cNvCxnSpPr/>
            <p:nvPr/>
          </p:nvCxnSpPr>
          <p:spPr>
            <a:xfrm flipV="1">
              <a:off x="4012746" y="1615108"/>
              <a:ext cx="661574" cy="10088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42974DD1-41DE-4B8B-882A-9F502DDAE7D2}"/>
                </a:ext>
              </a:extLst>
            </p:cNvPr>
            <p:cNvCxnSpPr/>
            <p:nvPr/>
          </p:nvCxnSpPr>
          <p:spPr>
            <a:xfrm flipV="1">
              <a:off x="4012746" y="1974799"/>
              <a:ext cx="661574" cy="1008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44F853E4-E97A-4FA2-BBC8-5A261F38D021}"/>
                </a:ext>
              </a:extLst>
            </p:cNvPr>
            <p:cNvCxnSpPr/>
            <p:nvPr/>
          </p:nvCxnSpPr>
          <p:spPr>
            <a:xfrm flipV="1">
              <a:off x="4012746" y="2334491"/>
              <a:ext cx="661574" cy="1008809"/>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タイトル 1"/>
          <p:cNvSpPr>
            <a:spLocks noGrp="1"/>
          </p:cNvSpPr>
          <p:nvPr>
            <p:ph type="title"/>
          </p:nvPr>
        </p:nvSpPr>
        <p:spPr>
          <a:xfrm>
            <a:off x="539204" y="5157196"/>
            <a:ext cx="6779327" cy="960107"/>
          </a:xfrm>
        </p:spPr>
        <p:txBody>
          <a:bodyPr anchor="b">
            <a:noAutofit/>
          </a:bodyPr>
          <a:lstStyle>
            <a:lvl1pPr algn="l">
              <a:defRPr sz="4008" kern="0" spc="1120" baseline="0"/>
            </a:lvl1pPr>
          </a:lstStyle>
          <a:p>
            <a:r>
              <a:rPr lang="en-US" altLang="ja-JP"/>
              <a:t>Click to edit Master title style</a:t>
            </a:r>
            <a:endParaRPr lang="ja-JP" altLang="en-US" dirty="0"/>
          </a:p>
        </p:txBody>
      </p:sp>
      <p:sp>
        <p:nvSpPr>
          <p:cNvPr id="4" name="テキスト プレースホルダー 5"/>
          <p:cNvSpPr>
            <a:spLocks noGrp="1"/>
          </p:cNvSpPr>
          <p:nvPr>
            <p:ph type="body" sz="quarter" idx="12"/>
          </p:nvPr>
        </p:nvSpPr>
        <p:spPr>
          <a:xfrm>
            <a:off x="539208" y="5973139"/>
            <a:ext cx="6732832" cy="383894"/>
          </a:xfrm>
        </p:spPr>
        <p:txBody>
          <a:bodyPr>
            <a:noAutofit/>
          </a:bodyPr>
          <a:lstStyle>
            <a:lvl1pPr algn="l">
              <a:spcBef>
                <a:spcPts val="0"/>
              </a:spcBef>
              <a:defRPr sz="1547" spc="168" baseline="0">
                <a:solidFill>
                  <a:schemeClr val="tx1"/>
                </a:solidFill>
              </a:defRPr>
            </a:lvl1pPr>
          </a:lstStyle>
          <a:p>
            <a:pPr lvl="0"/>
            <a:r>
              <a:rPr lang="en-US" altLang="ja-JP"/>
              <a:t>Click to edit Master text styles</a:t>
            </a:r>
          </a:p>
        </p:txBody>
      </p:sp>
    </p:spTree>
    <p:extLst>
      <p:ext uri="{BB962C8B-B14F-4D97-AF65-F5344CB8AC3E}">
        <p14:creationId xmlns:p14="http://schemas.microsoft.com/office/powerpoint/2010/main" val="235742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History">
    <p:spTree>
      <p:nvGrpSpPr>
        <p:cNvPr id="1" name=""/>
        <p:cNvGrpSpPr/>
        <p:nvPr/>
      </p:nvGrpSpPr>
      <p:grpSpPr>
        <a:xfrm>
          <a:off x="0" y="0"/>
          <a:ext cx="0" cy="0"/>
          <a:chOff x="0" y="0"/>
          <a:chExt cx="0" cy="0"/>
        </a:xfrm>
      </p:grpSpPr>
      <p:grpSp>
        <p:nvGrpSpPr>
          <p:cNvPr id="9" name="グループ化 3">
            <a:extLst>
              <a:ext uri="{FF2B5EF4-FFF2-40B4-BE49-F238E27FC236}">
                <a16:creationId xmlns:a16="http://schemas.microsoft.com/office/drawing/2014/main" id="{C6A45674-F023-4631-BDF3-66583F5D17CC}"/>
              </a:ext>
            </a:extLst>
          </p:cNvPr>
          <p:cNvGrpSpPr>
            <a:grpSpLocks/>
          </p:cNvGrpSpPr>
          <p:nvPr userDrawn="1"/>
        </p:nvGrpSpPr>
        <p:grpSpPr bwMode="auto">
          <a:xfrm>
            <a:off x="286867" y="309191"/>
            <a:ext cx="331514" cy="1151930"/>
            <a:chOff x="4012746" y="1615108"/>
            <a:chExt cx="661574" cy="1728192"/>
          </a:xfrm>
        </p:grpSpPr>
        <p:cxnSp>
          <p:nvCxnSpPr>
            <p:cNvPr id="10" name="直線コネクタ 4">
              <a:extLst>
                <a:ext uri="{FF2B5EF4-FFF2-40B4-BE49-F238E27FC236}">
                  <a16:creationId xmlns:a16="http://schemas.microsoft.com/office/drawing/2014/main" id="{EDE3C310-72BD-46B1-A2EA-720F76F95926}"/>
                </a:ext>
              </a:extLst>
            </p:cNvPr>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5">
              <a:extLst>
                <a:ext uri="{FF2B5EF4-FFF2-40B4-BE49-F238E27FC236}">
                  <a16:creationId xmlns:a16="http://schemas.microsoft.com/office/drawing/2014/main" id="{B06DE1B0-5295-4D0E-A4C6-0D08D33D887F}"/>
                </a:ext>
              </a:extLst>
            </p:cNvPr>
            <p:cNvCxnSpPr/>
            <p:nvPr/>
          </p:nvCxnSpPr>
          <p:spPr>
            <a:xfrm flipV="1">
              <a:off x="4012746" y="1975147"/>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6">
              <a:extLst>
                <a:ext uri="{FF2B5EF4-FFF2-40B4-BE49-F238E27FC236}">
                  <a16:creationId xmlns:a16="http://schemas.microsoft.com/office/drawing/2014/main" id="{344F8413-B88A-4B56-8C8C-AD6916E35AF8}"/>
                </a:ext>
              </a:extLst>
            </p:cNvPr>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5" name="直線コネクタ 8">
            <a:extLst>
              <a:ext uri="{FF2B5EF4-FFF2-40B4-BE49-F238E27FC236}">
                <a16:creationId xmlns:a16="http://schemas.microsoft.com/office/drawing/2014/main" id="{B42E9111-2DAE-4A79-9BEB-E68A01BADBAA}"/>
              </a:ext>
            </a:extLst>
          </p:cNvPr>
          <p:cNvCxnSpPr/>
          <p:nvPr userDrawn="1"/>
        </p:nvCxnSpPr>
        <p:spPr>
          <a:xfrm>
            <a:off x="45720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円/楕円 9">
            <a:extLst>
              <a:ext uri="{FF2B5EF4-FFF2-40B4-BE49-F238E27FC236}">
                <a16:creationId xmlns:a16="http://schemas.microsoft.com/office/drawing/2014/main" id="{23C455F8-AA60-4B86-AFBD-B3D93E4748D3}"/>
              </a:ext>
            </a:extLst>
          </p:cNvPr>
          <p:cNvSpPr/>
          <p:nvPr userDrawn="1"/>
        </p:nvSpPr>
        <p:spPr>
          <a:xfrm>
            <a:off x="4445869" y="812601"/>
            <a:ext cx="252264" cy="3359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1169" tIns="25585" rIns="51169" bIns="25585" anchor="ctr"/>
          <a:lstStyle/>
          <a:p>
            <a:pPr algn="ctr" defTabSz="913600">
              <a:defRPr/>
            </a:pPr>
            <a:endParaRPr kumimoji="1" lang="ja-JP" altLang="en-US" sz="1758">
              <a:solidFill>
                <a:srgbClr val="000000"/>
              </a:solidFill>
            </a:endParaRPr>
          </a:p>
        </p:txBody>
      </p:sp>
      <p:sp>
        <p:nvSpPr>
          <p:cNvPr id="19" name="円/楕円 15">
            <a:extLst>
              <a:ext uri="{FF2B5EF4-FFF2-40B4-BE49-F238E27FC236}">
                <a16:creationId xmlns:a16="http://schemas.microsoft.com/office/drawing/2014/main" id="{8A78E562-539F-488E-9E0D-08D2C5AD8558}"/>
              </a:ext>
            </a:extLst>
          </p:cNvPr>
          <p:cNvSpPr/>
          <p:nvPr userDrawn="1"/>
        </p:nvSpPr>
        <p:spPr>
          <a:xfrm>
            <a:off x="4445869" y="2876479"/>
            <a:ext cx="252264" cy="3359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1169" tIns="25585" rIns="51169" bIns="25585" anchor="ctr"/>
          <a:lstStyle/>
          <a:p>
            <a:pPr algn="ctr" defTabSz="913600">
              <a:defRPr/>
            </a:pPr>
            <a:endParaRPr kumimoji="1" lang="ja-JP" altLang="en-US" sz="1758">
              <a:solidFill>
                <a:srgbClr val="000000"/>
              </a:solidFill>
            </a:endParaRPr>
          </a:p>
        </p:txBody>
      </p:sp>
      <p:sp>
        <p:nvSpPr>
          <p:cNvPr id="22" name="円/楕円 18">
            <a:extLst>
              <a:ext uri="{FF2B5EF4-FFF2-40B4-BE49-F238E27FC236}">
                <a16:creationId xmlns:a16="http://schemas.microsoft.com/office/drawing/2014/main" id="{E8B41EE7-C327-41E3-839A-7230ED0F7337}"/>
              </a:ext>
            </a:extLst>
          </p:cNvPr>
          <p:cNvSpPr/>
          <p:nvPr userDrawn="1"/>
        </p:nvSpPr>
        <p:spPr>
          <a:xfrm>
            <a:off x="4445869" y="4893469"/>
            <a:ext cx="252264" cy="3359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1169" tIns="25585" rIns="51169" bIns="25585" anchor="ctr"/>
          <a:lstStyle/>
          <a:p>
            <a:pPr algn="ctr" defTabSz="913600">
              <a:defRPr/>
            </a:pPr>
            <a:endParaRPr kumimoji="1" lang="ja-JP" altLang="en-US" sz="1758">
              <a:solidFill>
                <a:srgbClr val="000000"/>
              </a:solidFill>
            </a:endParaRPr>
          </a:p>
        </p:txBody>
      </p:sp>
      <p:sp>
        <p:nvSpPr>
          <p:cNvPr id="3" name="タイトル 1"/>
          <p:cNvSpPr>
            <a:spLocks noGrp="1"/>
          </p:cNvSpPr>
          <p:nvPr>
            <p:ph type="title"/>
          </p:nvPr>
        </p:nvSpPr>
        <p:spPr>
          <a:xfrm>
            <a:off x="539208" y="740709"/>
            <a:ext cx="3096613" cy="1344149"/>
          </a:xfrm>
          <a:prstGeom prst="rect">
            <a:avLst/>
          </a:prstGeom>
        </p:spPr>
        <p:txBody>
          <a:bodyPr/>
          <a:lstStyle>
            <a:lvl1pPr algn="l">
              <a:defRPr sz="4008" spc="336" baseline="0"/>
            </a:lvl1pPr>
          </a:lstStyle>
          <a:p>
            <a:r>
              <a:rPr lang="en-US" altLang="ja-JP"/>
              <a:t>Click to edit Master title style</a:t>
            </a:r>
            <a:endParaRPr lang="ja-JP" altLang="en-US" dirty="0"/>
          </a:p>
        </p:txBody>
      </p:sp>
      <p:sp>
        <p:nvSpPr>
          <p:cNvPr id="13" name="テキスト プレースホルダー 6"/>
          <p:cNvSpPr>
            <a:spLocks noGrp="1"/>
          </p:cNvSpPr>
          <p:nvPr>
            <p:ph type="body" sz="quarter" idx="14"/>
          </p:nvPr>
        </p:nvSpPr>
        <p:spPr>
          <a:xfrm>
            <a:off x="4752037" y="548683"/>
            <a:ext cx="2088413" cy="864096"/>
          </a:xfrm>
        </p:spPr>
        <p:txBody>
          <a:bodyPr anchor="ctr">
            <a:noAutofit/>
          </a:bodyPr>
          <a:lstStyle>
            <a:lvl1pPr algn="l">
              <a:lnSpc>
                <a:spcPct val="100000"/>
              </a:lnSpc>
              <a:spcBef>
                <a:spcPts val="0"/>
              </a:spcBef>
              <a:defRPr sz="4500" baseline="0">
                <a:solidFill>
                  <a:schemeClr val="tx1">
                    <a:alpha val="90000"/>
                  </a:schemeClr>
                </a:solidFill>
              </a:defRPr>
            </a:lvl1pPr>
          </a:lstStyle>
          <a:p>
            <a:pPr lvl="0"/>
            <a:r>
              <a:rPr lang="en-US" altLang="ja-JP"/>
              <a:t>Click to edit Master text styles</a:t>
            </a:r>
          </a:p>
        </p:txBody>
      </p:sp>
      <p:sp>
        <p:nvSpPr>
          <p:cNvPr id="14" name="テキスト プレースホルダー 6"/>
          <p:cNvSpPr>
            <a:spLocks noGrp="1"/>
          </p:cNvSpPr>
          <p:nvPr>
            <p:ph type="body" sz="quarter" idx="15"/>
          </p:nvPr>
        </p:nvSpPr>
        <p:spPr>
          <a:xfrm>
            <a:off x="4752035" y="1268760"/>
            <a:ext cx="4140819" cy="1104123"/>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p:txBody>
      </p:sp>
      <p:sp>
        <p:nvSpPr>
          <p:cNvPr id="17" name="テキスト プレースホルダー 6"/>
          <p:cNvSpPr>
            <a:spLocks noGrp="1"/>
          </p:cNvSpPr>
          <p:nvPr>
            <p:ph type="body" sz="quarter" idx="16"/>
          </p:nvPr>
        </p:nvSpPr>
        <p:spPr>
          <a:xfrm>
            <a:off x="2294805" y="2612909"/>
            <a:ext cx="2088413" cy="864096"/>
          </a:xfrm>
        </p:spPr>
        <p:txBody>
          <a:bodyPr anchor="ctr">
            <a:noAutofit/>
          </a:bodyPr>
          <a:lstStyle>
            <a:lvl1pPr algn="r">
              <a:lnSpc>
                <a:spcPct val="100000"/>
              </a:lnSpc>
              <a:spcBef>
                <a:spcPts val="0"/>
              </a:spcBef>
              <a:defRPr sz="4500" baseline="0">
                <a:solidFill>
                  <a:schemeClr val="tx1">
                    <a:alpha val="90000"/>
                  </a:schemeClr>
                </a:solidFill>
              </a:defRPr>
            </a:lvl1pPr>
          </a:lstStyle>
          <a:p>
            <a:pPr lvl="0"/>
            <a:r>
              <a:rPr lang="en-US" altLang="ja-JP"/>
              <a:t>Click to edit Master text styles</a:t>
            </a:r>
          </a:p>
        </p:txBody>
      </p:sp>
      <p:sp>
        <p:nvSpPr>
          <p:cNvPr id="18" name="テキスト プレースホルダー 6"/>
          <p:cNvSpPr>
            <a:spLocks noGrp="1"/>
          </p:cNvSpPr>
          <p:nvPr>
            <p:ph type="body" sz="quarter" idx="17"/>
          </p:nvPr>
        </p:nvSpPr>
        <p:spPr>
          <a:xfrm>
            <a:off x="251147" y="3332989"/>
            <a:ext cx="4140819" cy="1104123"/>
          </a:xfrm>
        </p:spPr>
        <p:txBody>
          <a:bodyPr>
            <a:noAutofit/>
          </a:bodyPr>
          <a:lstStyle>
            <a:lvl1pPr algn="r">
              <a:lnSpc>
                <a:spcPct val="100000"/>
              </a:lnSpc>
              <a:spcBef>
                <a:spcPts val="0"/>
              </a:spcBef>
              <a:defRPr sz="1547" baseline="0">
                <a:solidFill>
                  <a:schemeClr val="tx1">
                    <a:alpha val="90000"/>
                  </a:schemeClr>
                </a:solidFill>
              </a:defRPr>
            </a:lvl1pPr>
          </a:lstStyle>
          <a:p>
            <a:pPr lvl="0"/>
            <a:r>
              <a:rPr lang="en-US" altLang="ja-JP"/>
              <a:t>Click to edit Master text styles</a:t>
            </a:r>
          </a:p>
        </p:txBody>
      </p:sp>
      <p:sp>
        <p:nvSpPr>
          <p:cNvPr id="20" name="テキスト プレースホルダー 6"/>
          <p:cNvSpPr>
            <a:spLocks noGrp="1"/>
          </p:cNvSpPr>
          <p:nvPr>
            <p:ph type="body" sz="quarter" idx="18"/>
          </p:nvPr>
        </p:nvSpPr>
        <p:spPr>
          <a:xfrm>
            <a:off x="4752037" y="4629134"/>
            <a:ext cx="2088413" cy="864096"/>
          </a:xfrm>
        </p:spPr>
        <p:txBody>
          <a:bodyPr anchor="ctr">
            <a:noAutofit/>
          </a:bodyPr>
          <a:lstStyle>
            <a:lvl1pPr algn="l">
              <a:lnSpc>
                <a:spcPct val="100000"/>
              </a:lnSpc>
              <a:spcBef>
                <a:spcPts val="0"/>
              </a:spcBef>
              <a:defRPr sz="4500" baseline="0">
                <a:solidFill>
                  <a:schemeClr val="tx1">
                    <a:alpha val="90000"/>
                  </a:schemeClr>
                </a:solidFill>
              </a:defRPr>
            </a:lvl1pPr>
          </a:lstStyle>
          <a:p>
            <a:pPr lvl="0"/>
            <a:r>
              <a:rPr lang="en-US" altLang="ja-JP"/>
              <a:t>Click to edit Master text styles</a:t>
            </a:r>
          </a:p>
        </p:txBody>
      </p:sp>
      <p:sp>
        <p:nvSpPr>
          <p:cNvPr id="21" name="テキスト プレースホルダー 6"/>
          <p:cNvSpPr>
            <a:spLocks noGrp="1"/>
          </p:cNvSpPr>
          <p:nvPr>
            <p:ph type="body" sz="quarter" idx="19"/>
          </p:nvPr>
        </p:nvSpPr>
        <p:spPr>
          <a:xfrm>
            <a:off x="4752035" y="5349216"/>
            <a:ext cx="4140819" cy="1104123"/>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p:txBody>
      </p:sp>
    </p:spTree>
    <p:extLst>
      <p:ext uri="{BB962C8B-B14F-4D97-AF65-F5344CB8AC3E}">
        <p14:creationId xmlns:p14="http://schemas.microsoft.com/office/powerpoint/2010/main" val="106094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par>
                          <p:cTn id="12" fill="hold">
                            <p:stCondLst>
                              <p:cond delay="1000"/>
                            </p:stCondLst>
                            <p:childTnLst>
                              <p:par>
                                <p:cTn id="13" presetID="2" presetClass="entr" presetSubtype="1" decel="10000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 presetClass="entr" presetSubtype="1" decel="10000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0-#ppt_h/2"/>
                                          </p:val>
                                        </p:tav>
                                        <p:tav tm="100000">
                                          <p:val>
                                            <p:strVal val="#ppt_y"/>
                                          </p:val>
                                        </p:tav>
                                      </p:tavLst>
                                    </p:anim>
                                  </p:childTnLst>
                                </p:cTn>
                              </p:par>
                            </p:childTnLst>
                          </p:cTn>
                        </p:par>
                        <p:par>
                          <p:cTn id="22" fill="hold">
                            <p:stCondLst>
                              <p:cond delay="2000"/>
                            </p:stCondLst>
                            <p:childTnLst>
                              <p:par>
                                <p:cTn id="23" presetID="2" presetClass="entr" presetSubtype="1" decel="100000"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2"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History 2">
    <p:spTree>
      <p:nvGrpSpPr>
        <p:cNvPr id="1" name=""/>
        <p:cNvGrpSpPr/>
        <p:nvPr/>
      </p:nvGrpSpPr>
      <p:grpSpPr>
        <a:xfrm>
          <a:off x="0" y="0"/>
          <a:ext cx="0" cy="0"/>
          <a:chOff x="0" y="0"/>
          <a:chExt cx="0" cy="0"/>
        </a:xfrm>
      </p:grpSpPr>
      <p:cxnSp>
        <p:nvCxnSpPr>
          <p:cNvPr id="8" name="直線コネクタ 8">
            <a:extLst>
              <a:ext uri="{FF2B5EF4-FFF2-40B4-BE49-F238E27FC236}">
                <a16:creationId xmlns:a16="http://schemas.microsoft.com/office/drawing/2014/main" id="{FE68E1FF-9820-4BE0-B81C-552864602B30}"/>
              </a:ext>
            </a:extLst>
          </p:cNvPr>
          <p:cNvCxnSpPr/>
          <p:nvPr userDrawn="1"/>
        </p:nvCxnSpPr>
        <p:spPr>
          <a:xfrm>
            <a:off x="45720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9" name="円/楕円 15">
            <a:extLst>
              <a:ext uri="{FF2B5EF4-FFF2-40B4-BE49-F238E27FC236}">
                <a16:creationId xmlns:a16="http://schemas.microsoft.com/office/drawing/2014/main" id="{4A838D6C-9E0B-4286-9F33-5E2092B231B5}"/>
              </a:ext>
            </a:extLst>
          </p:cNvPr>
          <p:cNvSpPr/>
          <p:nvPr userDrawn="1"/>
        </p:nvSpPr>
        <p:spPr>
          <a:xfrm>
            <a:off x="4445869" y="812601"/>
            <a:ext cx="252264" cy="3359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1169" tIns="25585" rIns="51169" bIns="25585" anchor="ctr"/>
          <a:lstStyle/>
          <a:p>
            <a:pPr algn="ctr" defTabSz="913600">
              <a:defRPr/>
            </a:pPr>
            <a:endParaRPr kumimoji="1" lang="ja-JP" altLang="en-US" sz="1758">
              <a:solidFill>
                <a:srgbClr val="000000"/>
              </a:solidFill>
            </a:endParaRPr>
          </a:p>
        </p:txBody>
      </p:sp>
      <p:sp>
        <p:nvSpPr>
          <p:cNvPr id="10" name="円/楕円 18">
            <a:extLst>
              <a:ext uri="{FF2B5EF4-FFF2-40B4-BE49-F238E27FC236}">
                <a16:creationId xmlns:a16="http://schemas.microsoft.com/office/drawing/2014/main" id="{9F7F670A-0EAC-4A47-A506-B8AAF2CEC384}"/>
              </a:ext>
            </a:extLst>
          </p:cNvPr>
          <p:cNvSpPr/>
          <p:nvPr userDrawn="1"/>
        </p:nvSpPr>
        <p:spPr>
          <a:xfrm>
            <a:off x="4445869" y="2828478"/>
            <a:ext cx="252264" cy="3359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1169" tIns="25585" rIns="51169" bIns="25585" anchor="ctr"/>
          <a:lstStyle/>
          <a:p>
            <a:pPr algn="ctr" defTabSz="913600">
              <a:defRPr/>
            </a:pPr>
            <a:endParaRPr kumimoji="1" lang="ja-JP" altLang="en-US" sz="1758">
              <a:solidFill>
                <a:srgbClr val="000000"/>
              </a:solidFill>
            </a:endParaRPr>
          </a:p>
        </p:txBody>
      </p:sp>
      <p:sp>
        <p:nvSpPr>
          <p:cNvPr id="11" name="円/楕円 21">
            <a:extLst>
              <a:ext uri="{FF2B5EF4-FFF2-40B4-BE49-F238E27FC236}">
                <a16:creationId xmlns:a16="http://schemas.microsoft.com/office/drawing/2014/main" id="{9D7B3527-8FDE-4D86-AE2D-2A731A6FEF4D}"/>
              </a:ext>
            </a:extLst>
          </p:cNvPr>
          <p:cNvSpPr/>
          <p:nvPr userDrawn="1"/>
        </p:nvSpPr>
        <p:spPr>
          <a:xfrm>
            <a:off x="4445869" y="4893469"/>
            <a:ext cx="252264" cy="3359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1169" tIns="25585" rIns="51169" bIns="25585" anchor="ctr"/>
          <a:lstStyle/>
          <a:p>
            <a:pPr algn="ctr" defTabSz="913600">
              <a:defRPr/>
            </a:pPr>
            <a:endParaRPr kumimoji="1" lang="ja-JP" altLang="en-US" sz="1758">
              <a:solidFill>
                <a:srgbClr val="000000"/>
              </a:solidFill>
            </a:endParaRPr>
          </a:p>
        </p:txBody>
      </p:sp>
      <p:sp>
        <p:nvSpPr>
          <p:cNvPr id="17" name="テキスト プレースホルダー 6"/>
          <p:cNvSpPr>
            <a:spLocks noGrp="1"/>
          </p:cNvSpPr>
          <p:nvPr>
            <p:ph type="body" sz="quarter" idx="16"/>
          </p:nvPr>
        </p:nvSpPr>
        <p:spPr>
          <a:xfrm>
            <a:off x="2294805" y="548683"/>
            <a:ext cx="2088413" cy="864096"/>
          </a:xfrm>
        </p:spPr>
        <p:txBody>
          <a:bodyPr anchor="ctr">
            <a:noAutofit/>
          </a:bodyPr>
          <a:lstStyle>
            <a:lvl1pPr algn="r">
              <a:lnSpc>
                <a:spcPct val="100000"/>
              </a:lnSpc>
              <a:spcBef>
                <a:spcPts val="0"/>
              </a:spcBef>
              <a:defRPr sz="4500" baseline="0">
                <a:solidFill>
                  <a:schemeClr val="tx1">
                    <a:alpha val="90000"/>
                  </a:schemeClr>
                </a:solidFill>
              </a:defRPr>
            </a:lvl1pPr>
          </a:lstStyle>
          <a:p>
            <a:pPr lvl="0"/>
            <a:r>
              <a:rPr lang="en-US" altLang="ja-JP"/>
              <a:t>Click to edit Master text styles</a:t>
            </a:r>
          </a:p>
        </p:txBody>
      </p:sp>
      <p:sp>
        <p:nvSpPr>
          <p:cNvPr id="18" name="テキスト プレースホルダー 6"/>
          <p:cNvSpPr>
            <a:spLocks noGrp="1"/>
          </p:cNvSpPr>
          <p:nvPr>
            <p:ph type="body" sz="quarter" idx="17"/>
          </p:nvPr>
        </p:nvSpPr>
        <p:spPr>
          <a:xfrm>
            <a:off x="251147" y="1268760"/>
            <a:ext cx="4140819" cy="1104123"/>
          </a:xfrm>
        </p:spPr>
        <p:txBody>
          <a:bodyPr>
            <a:noAutofit/>
          </a:bodyPr>
          <a:lstStyle>
            <a:lvl1pPr algn="r">
              <a:lnSpc>
                <a:spcPct val="100000"/>
              </a:lnSpc>
              <a:spcBef>
                <a:spcPts val="0"/>
              </a:spcBef>
              <a:defRPr sz="1547" baseline="0">
                <a:solidFill>
                  <a:schemeClr val="tx1">
                    <a:alpha val="90000"/>
                  </a:schemeClr>
                </a:solidFill>
              </a:defRPr>
            </a:lvl1pPr>
          </a:lstStyle>
          <a:p>
            <a:pPr lvl="0"/>
            <a:r>
              <a:rPr lang="en-US" altLang="ja-JP"/>
              <a:t>Click to edit Master text styles</a:t>
            </a:r>
          </a:p>
        </p:txBody>
      </p:sp>
      <p:sp>
        <p:nvSpPr>
          <p:cNvPr id="20" name="テキスト プレースホルダー 6"/>
          <p:cNvSpPr>
            <a:spLocks noGrp="1"/>
          </p:cNvSpPr>
          <p:nvPr>
            <p:ph type="body" sz="quarter" idx="18"/>
          </p:nvPr>
        </p:nvSpPr>
        <p:spPr>
          <a:xfrm>
            <a:off x="4752037" y="2564904"/>
            <a:ext cx="2088413" cy="864096"/>
          </a:xfrm>
        </p:spPr>
        <p:txBody>
          <a:bodyPr anchor="ctr">
            <a:noAutofit/>
          </a:bodyPr>
          <a:lstStyle>
            <a:lvl1pPr algn="l">
              <a:lnSpc>
                <a:spcPct val="100000"/>
              </a:lnSpc>
              <a:spcBef>
                <a:spcPts val="0"/>
              </a:spcBef>
              <a:defRPr sz="4500" baseline="0">
                <a:solidFill>
                  <a:schemeClr val="tx1">
                    <a:alpha val="90000"/>
                  </a:schemeClr>
                </a:solidFill>
              </a:defRPr>
            </a:lvl1pPr>
          </a:lstStyle>
          <a:p>
            <a:pPr lvl="0"/>
            <a:r>
              <a:rPr lang="en-US" altLang="ja-JP"/>
              <a:t>Click to edit Master text styles</a:t>
            </a:r>
          </a:p>
        </p:txBody>
      </p:sp>
      <p:sp>
        <p:nvSpPr>
          <p:cNvPr id="21" name="テキスト プレースホルダー 6"/>
          <p:cNvSpPr>
            <a:spLocks noGrp="1"/>
          </p:cNvSpPr>
          <p:nvPr>
            <p:ph type="body" sz="quarter" idx="19"/>
          </p:nvPr>
        </p:nvSpPr>
        <p:spPr>
          <a:xfrm>
            <a:off x="4752035" y="3284987"/>
            <a:ext cx="4140819" cy="1104123"/>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p:txBody>
      </p:sp>
      <p:sp>
        <p:nvSpPr>
          <p:cNvPr id="23" name="テキスト プレースホルダー 6"/>
          <p:cNvSpPr>
            <a:spLocks noGrp="1"/>
          </p:cNvSpPr>
          <p:nvPr>
            <p:ph type="body" sz="quarter" idx="20"/>
          </p:nvPr>
        </p:nvSpPr>
        <p:spPr>
          <a:xfrm>
            <a:off x="2294805" y="4629134"/>
            <a:ext cx="2088413" cy="864096"/>
          </a:xfrm>
        </p:spPr>
        <p:txBody>
          <a:bodyPr anchor="ctr">
            <a:noAutofit/>
          </a:bodyPr>
          <a:lstStyle>
            <a:lvl1pPr algn="r">
              <a:lnSpc>
                <a:spcPct val="100000"/>
              </a:lnSpc>
              <a:spcBef>
                <a:spcPts val="0"/>
              </a:spcBef>
              <a:defRPr sz="4500" baseline="0">
                <a:solidFill>
                  <a:schemeClr val="tx1">
                    <a:alpha val="90000"/>
                  </a:schemeClr>
                </a:solidFill>
              </a:defRPr>
            </a:lvl1pPr>
          </a:lstStyle>
          <a:p>
            <a:pPr lvl="0"/>
            <a:r>
              <a:rPr lang="en-US" altLang="ja-JP"/>
              <a:t>Click to edit Master text styles</a:t>
            </a:r>
          </a:p>
        </p:txBody>
      </p:sp>
      <p:sp>
        <p:nvSpPr>
          <p:cNvPr id="24" name="テキスト プレースホルダー 6"/>
          <p:cNvSpPr>
            <a:spLocks noGrp="1"/>
          </p:cNvSpPr>
          <p:nvPr>
            <p:ph type="body" sz="quarter" idx="21"/>
          </p:nvPr>
        </p:nvSpPr>
        <p:spPr>
          <a:xfrm>
            <a:off x="251147" y="5349216"/>
            <a:ext cx="4140819" cy="1104123"/>
          </a:xfrm>
        </p:spPr>
        <p:txBody>
          <a:bodyPr>
            <a:noAutofit/>
          </a:bodyPr>
          <a:lstStyle>
            <a:lvl1pPr algn="r">
              <a:lnSpc>
                <a:spcPct val="100000"/>
              </a:lnSpc>
              <a:spcBef>
                <a:spcPts val="0"/>
              </a:spcBef>
              <a:defRPr sz="1547" baseline="0">
                <a:solidFill>
                  <a:schemeClr val="tx1">
                    <a:alpha val="90000"/>
                  </a:schemeClr>
                </a:solidFill>
              </a:defRPr>
            </a:lvl1pPr>
          </a:lstStyle>
          <a:p>
            <a:pPr lvl="0"/>
            <a:r>
              <a:rPr lang="en-US" altLang="ja-JP"/>
              <a:t>Click to edit Master text styles</a:t>
            </a:r>
          </a:p>
        </p:txBody>
      </p:sp>
    </p:spTree>
    <p:extLst>
      <p:ext uri="{BB962C8B-B14F-4D97-AF65-F5344CB8AC3E}">
        <p14:creationId xmlns:p14="http://schemas.microsoft.com/office/powerpoint/2010/main" val="219546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0-#ppt_h/2"/>
                                          </p:val>
                                        </p:tav>
                                        <p:tav tm="100000">
                                          <p:val>
                                            <p:strVal val="#ppt_y"/>
                                          </p:val>
                                        </p:tav>
                                      </p:tavLst>
                                    </p:anim>
                                  </p:childTnLst>
                                </p:cTn>
                              </p:par>
                            </p:childTnLst>
                          </p:cTn>
                        </p:par>
                        <p:par>
                          <p:cTn id="18" fill="hold">
                            <p:stCondLst>
                              <p:cond delay="1500"/>
                            </p:stCondLst>
                            <p:childTnLst>
                              <p:par>
                                <p:cTn id="19" presetID="2" presetClass="entr" presetSubtype="1" decel="10000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rotfolio">
    <p:spTree>
      <p:nvGrpSpPr>
        <p:cNvPr id="1" name=""/>
        <p:cNvGrpSpPr/>
        <p:nvPr/>
      </p:nvGrpSpPr>
      <p:grpSpPr>
        <a:xfrm>
          <a:off x="0" y="0"/>
          <a:ext cx="0" cy="0"/>
          <a:chOff x="0" y="0"/>
          <a:chExt cx="0" cy="0"/>
        </a:xfrm>
      </p:grpSpPr>
      <p:sp>
        <p:nvSpPr>
          <p:cNvPr id="9" name="図プレースホルダー 9"/>
          <p:cNvSpPr>
            <a:spLocks noGrp="1"/>
          </p:cNvSpPr>
          <p:nvPr>
            <p:ph type="pic" sz="quarter" idx="15"/>
          </p:nvPr>
        </p:nvSpPr>
        <p:spPr>
          <a:xfrm>
            <a:off x="71260" y="116833"/>
            <a:ext cx="1944236" cy="2592090"/>
          </a:xfrm>
          <a:solidFill>
            <a:schemeClr val="bg1"/>
          </a:solidFill>
          <a:ln>
            <a:solidFill>
              <a:schemeClr val="tx1"/>
            </a:solidFill>
          </a:ln>
        </p:spPr>
        <p:txBody>
          <a:bodyPr rtlCol="0">
            <a:normAutofit/>
          </a:bodyPr>
          <a:lstStyle>
            <a:lvl1pPr>
              <a:defRPr/>
            </a:lvl1pPr>
          </a:lstStyle>
          <a:p>
            <a:pPr lvl="0"/>
            <a:r>
              <a:rPr lang="en-US" altLang="ja-JP" noProof="0" dirty="0"/>
              <a:t>Click icon to add picture</a:t>
            </a:r>
            <a:endParaRPr lang="ja-JP" altLang="en-US" noProof="0" dirty="0"/>
          </a:p>
        </p:txBody>
      </p:sp>
      <p:sp>
        <p:nvSpPr>
          <p:cNvPr id="10" name="図プレースホルダー 9"/>
          <p:cNvSpPr>
            <a:spLocks noGrp="1"/>
          </p:cNvSpPr>
          <p:nvPr>
            <p:ph type="pic" sz="quarter" idx="16"/>
          </p:nvPr>
        </p:nvSpPr>
        <p:spPr>
          <a:xfrm>
            <a:off x="2087662" y="116632"/>
            <a:ext cx="4428728" cy="2592090"/>
          </a:xfrm>
          <a:solidFill>
            <a:schemeClr val="bg1"/>
          </a:solidFill>
          <a:ln>
            <a:solidFill>
              <a:schemeClr val="tx1"/>
            </a:solidFill>
          </a:ln>
        </p:spPr>
        <p:txBody>
          <a:bodyPr rtlCol="0">
            <a:normAutofit/>
          </a:bodyPr>
          <a:lstStyle>
            <a:lvl1pPr>
              <a:defRPr/>
            </a:lvl1pPr>
          </a:lstStyle>
          <a:p>
            <a:pPr lvl="0"/>
            <a:r>
              <a:rPr lang="en-US" altLang="ja-JP" noProof="0" dirty="0"/>
              <a:t>Click icon to add picture</a:t>
            </a:r>
            <a:endParaRPr lang="ja-JP" altLang="en-US" noProof="0" dirty="0"/>
          </a:p>
        </p:txBody>
      </p:sp>
      <p:sp>
        <p:nvSpPr>
          <p:cNvPr id="11" name="図プレースホルダー 9"/>
          <p:cNvSpPr>
            <a:spLocks noGrp="1"/>
          </p:cNvSpPr>
          <p:nvPr>
            <p:ph type="pic" sz="quarter" idx="17"/>
          </p:nvPr>
        </p:nvSpPr>
        <p:spPr>
          <a:xfrm>
            <a:off x="71111" y="2804932"/>
            <a:ext cx="3240641" cy="3936438"/>
          </a:xfrm>
          <a:solidFill>
            <a:schemeClr val="bg1"/>
          </a:solidFill>
          <a:ln>
            <a:solidFill>
              <a:schemeClr val="tx1"/>
            </a:solidFill>
          </a:ln>
        </p:spPr>
        <p:txBody>
          <a:bodyPr rtlCol="0">
            <a:normAutofit/>
          </a:bodyPr>
          <a:lstStyle>
            <a:lvl1pPr>
              <a:defRPr/>
            </a:lvl1pPr>
          </a:lstStyle>
          <a:p>
            <a:pPr lvl="0"/>
            <a:r>
              <a:rPr lang="en-US" altLang="ja-JP" noProof="0" dirty="0"/>
              <a:t>Click icon to add picture</a:t>
            </a:r>
            <a:endParaRPr lang="ja-JP" altLang="en-US" noProof="0" dirty="0"/>
          </a:p>
        </p:txBody>
      </p:sp>
      <p:sp>
        <p:nvSpPr>
          <p:cNvPr id="12" name="図プレースホルダー 9"/>
          <p:cNvSpPr>
            <a:spLocks noGrp="1"/>
          </p:cNvSpPr>
          <p:nvPr>
            <p:ph type="pic" sz="quarter" idx="18"/>
          </p:nvPr>
        </p:nvSpPr>
        <p:spPr>
          <a:xfrm>
            <a:off x="3383765" y="2804931"/>
            <a:ext cx="1440285" cy="1968218"/>
          </a:xfrm>
          <a:solidFill>
            <a:schemeClr val="bg1"/>
          </a:solidFill>
          <a:ln>
            <a:solidFill>
              <a:schemeClr val="tx1"/>
            </a:solidFill>
          </a:ln>
        </p:spPr>
        <p:txBody>
          <a:bodyPr rtlCol="0">
            <a:normAutofit/>
          </a:bodyPr>
          <a:lstStyle>
            <a:lvl1pPr>
              <a:defRPr/>
            </a:lvl1pPr>
          </a:lstStyle>
          <a:p>
            <a:pPr lvl="0"/>
            <a:r>
              <a:rPr lang="en-US" altLang="ja-JP" noProof="0" dirty="0"/>
              <a:t>Click icon to add picture</a:t>
            </a:r>
            <a:endParaRPr lang="ja-JP" altLang="en-US" noProof="0" dirty="0"/>
          </a:p>
        </p:txBody>
      </p:sp>
      <p:sp>
        <p:nvSpPr>
          <p:cNvPr id="13" name="図プレースホルダー 9"/>
          <p:cNvSpPr>
            <a:spLocks noGrp="1"/>
          </p:cNvSpPr>
          <p:nvPr>
            <p:ph type="pic" sz="quarter" idx="19"/>
          </p:nvPr>
        </p:nvSpPr>
        <p:spPr>
          <a:xfrm>
            <a:off x="3383766" y="4869160"/>
            <a:ext cx="5689126" cy="1872208"/>
          </a:xfrm>
          <a:solidFill>
            <a:schemeClr val="bg1"/>
          </a:solidFill>
          <a:ln>
            <a:solidFill>
              <a:schemeClr val="tx1"/>
            </a:solidFill>
          </a:ln>
        </p:spPr>
        <p:txBody>
          <a:bodyPr rtlCol="0">
            <a:normAutofit/>
          </a:bodyPr>
          <a:lstStyle>
            <a:lvl1pPr>
              <a:defRPr/>
            </a:lvl1pPr>
          </a:lstStyle>
          <a:p>
            <a:pPr lvl="0"/>
            <a:r>
              <a:rPr lang="en-US" altLang="ja-JP" noProof="0" dirty="0"/>
              <a:t>Click icon to add picture</a:t>
            </a:r>
            <a:endParaRPr lang="ja-JP" altLang="en-US" noProof="0" dirty="0"/>
          </a:p>
        </p:txBody>
      </p:sp>
      <p:sp>
        <p:nvSpPr>
          <p:cNvPr id="14" name="図プレースホルダー 9"/>
          <p:cNvSpPr>
            <a:spLocks noGrp="1"/>
          </p:cNvSpPr>
          <p:nvPr>
            <p:ph type="pic" sz="quarter" idx="20"/>
          </p:nvPr>
        </p:nvSpPr>
        <p:spPr>
          <a:xfrm>
            <a:off x="6588401" y="116632"/>
            <a:ext cx="2484491" cy="2592090"/>
          </a:xfrm>
          <a:solidFill>
            <a:schemeClr val="bg1"/>
          </a:solidFill>
          <a:ln>
            <a:solidFill>
              <a:schemeClr val="tx1"/>
            </a:solidFill>
          </a:ln>
        </p:spPr>
        <p:txBody>
          <a:bodyPr rtlCol="0">
            <a:normAutofit/>
          </a:bodyPr>
          <a:lstStyle>
            <a:lvl1pPr>
              <a:defRPr/>
            </a:lvl1pPr>
          </a:lstStyle>
          <a:p>
            <a:pPr lvl="0"/>
            <a:r>
              <a:rPr lang="en-US" altLang="ja-JP" noProof="0" dirty="0"/>
              <a:t>Click icon to add picture</a:t>
            </a:r>
            <a:endParaRPr lang="ja-JP" altLang="en-US" noProof="0" dirty="0"/>
          </a:p>
        </p:txBody>
      </p:sp>
      <p:sp>
        <p:nvSpPr>
          <p:cNvPr id="17" name="テキスト プレースホルダー 6"/>
          <p:cNvSpPr>
            <a:spLocks noGrp="1"/>
          </p:cNvSpPr>
          <p:nvPr>
            <p:ph type="body" sz="quarter" idx="13"/>
          </p:nvPr>
        </p:nvSpPr>
        <p:spPr>
          <a:xfrm>
            <a:off x="4932074" y="2948950"/>
            <a:ext cx="4140819" cy="912101"/>
          </a:xfrm>
        </p:spPr>
        <p:txBody>
          <a:bodyPr anchor="b">
            <a:noAutofit/>
          </a:bodyPr>
          <a:lstStyle>
            <a:lvl1pPr algn="l">
              <a:spcBef>
                <a:spcPts val="0"/>
              </a:spcBef>
              <a:defRPr sz="4008" baseline="0">
                <a:solidFill>
                  <a:schemeClr val="tx1"/>
                </a:solidFill>
              </a:defRPr>
            </a:lvl1pPr>
          </a:lstStyle>
          <a:p>
            <a:pPr lvl="0"/>
            <a:r>
              <a:rPr lang="en-US" altLang="ja-JP"/>
              <a:t>Click to edit Master text styles</a:t>
            </a:r>
          </a:p>
        </p:txBody>
      </p:sp>
      <p:sp>
        <p:nvSpPr>
          <p:cNvPr id="18" name="テキスト プレースホルダー 6"/>
          <p:cNvSpPr>
            <a:spLocks noGrp="1"/>
          </p:cNvSpPr>
          <p:nvPr>
            <p:ph type="body" sz="quarter" idx="14"/>
          </p:nvPr>
        </p:nvSpPr>
        <p:spPr>
          <a:xfrm>
            <a:off x="4932074" y="3765038"/>
            <a:ext cx="4140819" cy="864096"/>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p:txBody>
      </p:sp>
    </p:spTree>
    <p:extLst>
      <p:ext uri="{BB962C8B-B14F-4D97-AF65-F5344CB8AC3E}">
        <p14:creationId xmlns:p14="http://schemas.microsoft.com/office/powerpoint/2010/main" val="2469315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a:extLst>
              <a:ext uri="{FF2B5EF4-FFF2-40B4-BE49-F238E27FC236}">
                <a16:creationId xmlns:a16="http://schemas.microsoft.com/office/drawing/2014/main" id="{BD3C420B-BA69-4F71-95E8-593E4447D639}"/>
              </a:ext>
            </a:extLst>
          </p:cNvPr>
          <p:cNvSpPr>
            <a:spLocks noGrp="1"/>
          </p:cNvSpPr>
          <p:nvPr>
            <p:ph type="dt" sz="half" idx="10"/>
          </p:nvPr>
        </p:nvSpPr>
        <p:spPr/>
        <p:txBody>
          <a:bodyPr/>
          <a:lstStyle>
            <a:lvl1pPr>
              <a:defRPr/>
            </a:lvl1pPr>
          </a:lstStyle>
          <a:p>
            <a:pPr>
              <a:defRPr/>
            </a:pPr>
            <a:fld id="{FF10FF24-425C-45C5-BED9-001EBB887CF5}" type="datetimeFigureOut">
              <a:rPr lang="en-GB">
                <a:solidFill>
                  <a:prstClr val="black">
                    <a:tint val="75000"/>
                  </a:prstClr>
                </a:solidFill>
              </a:rPr>
              <a:pPr>
                <a:defRPr/>
              </a:pPr>
              <a:t>21/06/2021</a:t>
            </a:fld>
            <a:endParaRPr lang="en-GB" dirty="0">
              <a:solidFill>
                <a:prstClr val="black">
                  <a:tint val="75000"/>
                </a:prstClr>
              </a:solidFill>
            </a:endParaRPr>
          </a:p>
        </p:txBody>
      </p:sp>
      <p:sp>
        <p:nvSpPr>
          <p:cNvPr id="4" name="Footer Placeholder 4">
            <a:extLst>
              <a:ext uri="{FF2B5EF4-FFF2-40B4-BE49-F238E27FC236}">
                <a16:creationId xmlns:a16="http://schemas.microsoft.com/office/drawing/2014/main" id="{40DF6D20-BFDF-4E78-9434-9D2EF60AC322}"/>
              </a:ext>
            </a:extLst>
          </p:cNvPr>
          <p:cNvSpPr>
            <a:spLocks noGrp="1"/>
          </p:cNvSpPr>
          <p:nvPr>
            <p:ph type="ftr" sz="quarter" idx="11"/>
          </p:nvPr>
        </p:nvSpPr>
        <p:spPr/>
        <p:txBody>
          <a:bodyPr/>
          <a:lstStyle>
            <a:lvl1pPr>
              <a:defRPr/>
            </a:lvl1pPr>
          </a:lstStyle>
          <a:p>
            <a:pPr>
              <a:defRPr/>
            </a:pPr>
            <a:endParaRPr lang="en-GB" dirty="0">
              <a:solidFill>
                <a:prstClr val="black">
                  <a:tint val="75000"/>
                </a:prstClr>
              </a:solidFill>
            </a:endParaRPr>
          </a:p>
        </p:txBody>
      </p:sp>
      <p:sp>
        <p:nvSpPr>
          <p:cNvPr id="5" name="Slide Number Placeholder 5">
            <a:extLst>
              <a:ext uri="{FF2B5EF4-FFF2-40B4-BE49-F238E27FC236}">
                <a16:creationId xmlns:a16="http://schemas.microsoft.com/office/drawing/2014/main" id="{97505396-92DC-4B15-9C8F-61CD3A896B60}"/>
              </a:ext>
            </a:extLst>
          </p:cNvPr>
          <p:cNvSpPr>
            <a:spLocks noGrp="1"/>
          </p:cNvSpPr>
          <p:nvPr>
            <p:ph type="sldNum" sz="quarter" idx="12"/>
          </p:nvPr>
        </p:nvSpPr>
        <p:spPr/>
        <p:txBody>
          <a:bodyPr/>
          <a:lstStyle>
            <a:lvl1pPr>
              <a:defRPr/>
            </a:lvl1pPr>
          </a:lstStyle>
          <a:p>
            <a:fld id="{0A771C1F-DD33-4994-A4CF-427302EA7E4D}" type="slidenum">
              <a:rPr lang="en-GB" altLang="en-US"/>
              <a:pPr/>
              <a:t>‹#›</a:t>
            </a:fld>
            <a:endParaRPr lang="en-GB" altLang="en-US" dirty="0"/>
          </a:p>
        </p:txBody>
      </p:sp>
    </p:spTree>
    <p:extLst>
      <p:ext uri="{BB962C8B-B14F-4D97-AF65-F5344CB8AC3E}">
        <p14:creationId xmlns:p14="http://schemas.microsoft.com/office/powerpoint/2010/main" val="99000416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grpSp>
        <p:nvGrpSpPr>
          <p:cNvPr id="11" name="グループ化 12">
            <a:extLst>
              <a:ext uri="{FF2B5EF4-FFF2-40B4-BE49-F238E27FC236}">
                <a16:creationId xmlns:a16="http://schemas.microsoft.com/office/drawing/2014/main" id="{F9876167-95E2-4538-836B-F22934F1F7A4}"/>
              </a:ext>
            </a:extLst>
          </p:cNvPr>
          <p:cNvGrpSpPr>
            <a:grpSpLocks/>
          </p:cNvGrpSpPr>
          <p:nvPr userDrawn="1"/>
        </p:nvGrpSpPr>
        <p:grpSpPr bwMode="auto">
          <a:xfrm>
            <a:off x="3420071" y="841623"/>
            <a:ext cx="775767" cy="1153046"/>
            <a:chOff x="7054974" y="1111052"/>
            <a:chExt cx="1552133" cy="1728192"/>
          </a:xfrm>
        </p:grpSpPr>
        <p:sp>
          <p:nvSpPr>
            <p:cNvPr id="12" name="テキスト ボックス 4">
              <a:extLst>
                <a:ext uri="{FF2B5EF4-FFF2-40B4-BE49-F238E27FC236}">
                  <a16:creationId xmlns:a16="http://schemas.microsoft.com/office/drawing/2014/main" id="{BEA894FB-E893-4917-A994-5AD899595324}"/>
                </a:ext>
              </a:extLst>
            </p:cNvPr>
            <p:cNvSpPr txBox="1">
              <a:spLocks noChangeArrowheads="1"/>
            </p:cNvSpPr>
            <p:nvPr userDrawn="1"/>
          </p:nvSpPr>
          <p:spPr bwMode="auto">
            <a:xfrm>
              <a:off x="7054974" y="1189682"/>
              <a:ext cx="1409203" cy="137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98575">
                <a:defRPr>
                  <a:solidFill>
                    <a:schemeClr val="tx1"/>
                  </a:solidFill>
                  <a:latin typeface="Calibri" pitchFamily="34" charset="0"/>
                </a:defRPr>
              </a:lvl1pPr>
              <a:lvl2pPr marL="742950" indent="-285750" defTabSz="1298575">
                <a:defRPr>
                  <a:solidFill>
                    <a:schemeClr val="tx1"/>
                  </a:solidFill>
                  <a:latin typeface="Calibri" pitchFamily="34" charset="0"/>
                </a:defRPr>
              </a:lvl2pPr>
              <a:lvl3pPr marL="1143000" indent="-228600" defTabSz="1298575">
                <a:defRPr>
                  <a:solidFill>
                    <a:schemeClr val="tx1"/>
                  </a:solidFill>
                  <a:latin typeface="Calibri" pitchFamily="34" charset="0"/>
                </a:defRPr>
              </a:lvl3pPr>
              <a:lvl4pPr marL="1600200" indent="-228600" defTabSz="1298575">
                <a:defRPr>
                  <a:solidFill>
                    <a:schemeClr val="tx1"/>
                  </a:solidFill>
                  <a:latin typeface="Calibri" pitchFamily="34" charset="0"/>
                </a:defRPr>
              </a:lvl4pPr>
              <a:lvl5pPr marL="2057400" indent="-228600" defTabSz="1298575">
                <a:defRPr>
                  <a:solidFill>
                    <a:schemeClr val="tx1"/>
                  </a:solidFill>
                  <a:latin typeface="Calibri" pitchFamily="34" charset="0"/>
                </a:defRPr>
              </a:lvl5pPr>
              <a:lvl6pPr marL="2514600" indent="-228600" defTabSz="1298575" eaLnBrk="0" fontAlgn="base" hangingPunct="0">
                <a:spcBef>
                  <a:spcPct val="0"/>
                </a:spcBef>
                <a:spcAft>
                  <a:spcPct val="0"/>
                </a:spcAft>
                <a:defRPr>
                  <a:solidFill>
                    <a:schemeClr val="tx1"/>
                  </a:solidFill>
                  <a:latin typeface="Calibri" pitchFamily="34" charset="0"/>
                </a:defRPr>
              </a:lvl6pPr>
              <a:lvl7pPr marL="2971800" indent="-228600" defTabSz="1298575" eaLnBrk="0" fontAlgn="base" hangingPunct="0">
                <a:spcBef>
                  <a:spcPct val="0"/>
                </a:spcBef>
                <a:spcAft>
                  <a:spcPct val="0"/>
                </a:spcAft>
                <a:defRPr>
                  <a:solidFill>
                    <a:schemeClr val="tx1"/>
                  </a:solidFill>
                  <a:latin typeface="Calibri" pitchFamily="34" charset="0"/>
                </a:defRPr>
              </a:lvl7pPr>
              <a:lvl8pPr marL="3429000" indent="-228600" defTabSz="1298575" eaLnBrk="0" fontAlgn="base" hangingPunct="0">
                <a:spcBef>
                  <a:spcPct val="0"/>
                </a:spcBef>
                <a:spcAft>
                  <a:spcPct val="0"/>
                </a:spcAft>
                <a:defRPr>
                  <a:solidFill>
                    <a:schemeClr val="tx1"/>
                  </a:solidFill>
                  <a:latin typeface="Calibri" pitchFamily="34" charset="0"/>
                </a:defRPr>
              </a:lvl8pPr>
              <a:lvl9pPr marL="3886200" indent="-228600" defTabSz="1298575" eaLnBrk="0" fontAlgn="base" hangingPunct="0">
                <a:spcBef>
                  <a:spcPct val="0"/>
                </a:spcBef>
                <a:spcAft>
                  <a:spcPct val="0"/>
                </a:spcAft>
                <a:defRPr>
                  <a:solidFill>
                    <a:schemeClr val="tx1"/>
                  </a:solidFill>
                  <a:latin typeface="Calibri" pitchFamily="34" charset="0"/>
                </a:defRPr>
              </a:lvl9pPr>
            </a:lstStyle>
            <a:p>
              <a:pPr algn="r">
                <a:defRPr/>
              </a:pPr>
              <a:r>
                <a:rPr kumimoji="1" lang="en-US" altLang="ja-JP" sz="5344" dirty="0">
                  <a:solidFill>
                    <a:srgbClr val="7F7F7F"/>
                  </a:solidFill>
                  <a:latin typeface="Crimson Text"/>
                  <a:cs typeface="Spica Neue"/>
                </a:rPr>
                <a:t>1</a:t>
              </a:r>
              <a:endParaRPr kumimoji="1" lang="ja-JP" altLang="en-US" sz="5344">
                <a:solidFill>
                  <a:srgbClr val="7F7F7F"/>
                </a:solidFill>
                <a:latin typeface="Crimson Text"/>
                <a:cs typeface="Spica Neue"/>
              </a:endParaRPr>
            </a:p>
          </p:txBody>
        </p:sp>
        <p:cxnSp>
          <p:nvCxnSpPr>
            <p:cNvPr id="13" name="直線コネクタ 7">
              <a:extLst>
                <a:ext uri="{FF2B5EF4-FFF2-40B4-BE49-F238E27FC236}">
                  <a16:creationId xmlns:a16="http://schemas.microsoft.com/office/drawing/2014/main" id="{7DA45F3A-081C-4F44-A2E0-E6197319CA31}"/>
                </a:ext>
              </a:extLst>
            </p:cNvPr>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 name="グループ化 13">
            <a:extLst>
              <a:ext uri="{FF2B5EF4-FFF2-40B4-BE49-F238E27FC236}">
                <a16:creationId xmlns:a16="http://schemas.microsoft.com/office/drawing/2014/main" id="{CCB86A65-1845-4941-BDA0-368D34B945AD}"/>
              </a:ext>
            </a:extLst>
          </p:cNvPr>
          <p:cNvGrpSpPr>
            <a:grpSpLocks/>
          </p:cNvGrpSpPr>
          <p:nvPr userDrawn="1"/>
        </p:nvGrpSpPr>
        <p:grpSpPr bwMode="auto">
          <a:xfrm>
            <a:off x="3420071" y="2234654"/>
            <a:ext cx="775767" cy="1151930"/>
            <a:chOff x="7054974" y="1111052"/>
            <a:chExt cx="1552133" cy="1728192"/>
          </a:xfrm>
        </p:grpSpPr>
        <p:sp>
          <p:nvSpPr>
            <p:cNvPr id="15" name="テキスト ボックス 14">
              <a:extLst>
                <a:ext uri="{FF2B5EF4-FFF2-40B4-BE49-F238E27FC236}">
                  <a16:creationId xmlns:a16="http://schemas.microsoft.com/office/drawing/2014/main" id="{D9D943AC-6122-4FB9-A1FF-241603D946FC}"/>
                </a:ext>
              </a:extLst>
            </p:cNvPr>
            <p:cNvSpPr txBox="1">
              <a:spLocks noChangeArrowheads="1"/>
            </p:cNvSpPr>
            <p:nvPr userDrawn="1"/>
          </p:nvSpPr>
          <p:spPr bwMode="auto">
            <a:xfrm>
              <a:off x="7054974" y="1189759"/>
              <a:ext cx="1409203" cy="137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98575">
                <a:defRPr>
                  <a:solidFill>
                    <a:schemeClr val="tx1"/>
                  </a:solidFill>
                  <a:latin typeface="Calibri" pitchFamily="34" charset="0"/>
                </a:defRPr>
              </a:lvl1pPr>
              <a:lvl2pPr marL="742950" indent="-285750" defTabSz="1298575">
                <a:defRPr>
                  <a:solidFill>
                    <a:schemeClr val="tx1"/>
                  </a:solidFill>
                  <a:latin typeface="Calibri" pitchFamily="34" charset="0"/>
                </a:defRPr>
              </a:lvl2pPr>
              <a:lvl3pPr marL="1143000" indent="-228600" defTabSz="1298575">
                <a:defRPr>
                  <a:solidFill>
                    <a:schemeClr val="tx1"/>
                  </a:solidFill>
                  <a:latin typeface="Calibri" pitchFamily="34" charset="0"/>
                </a:defRPr>
              </a:lvl3pPr>
              <a:lvl4pPr marL="1600200" indent="-228600" defTabSz="1298575">
                <a:defRPr>
                  <a:solidFill>
                    <a:schemeClr val="tx1"/>
                  </a:solidFill>
                  <a:latin typeface="Calibri" pitchFamily="34" charset="0"/>
                </a:defRPr>
              </a:lvl4pPr>
              <a:lvl5pPr marL="2057400" indent="-228600" defTabSz="1298575">
                <a:defRPr>
                  <a:solidFill>
                    <a:schemeClr val="tx1"/>
                  </a:solidFill>
                  <a:latin typeface="Calibri" pitchFamily="34" charset="0"/>
                </a:defRPr>
              </a:lvl5pPr>
              <a:lvl6pPr marL="2514600" indent="-228600" defTabSz="1298575" eaLnBrk="0" fontAlgn="base" hangingPunct="0">
                <a:spcBef>
                  <a:spcPct val="0"/>
                </a:spcBef>
                <a:spcAft>
                  <a:spcPct val="0"/>
                </a:spcAft>
                <a:defRPr>
                  <a:solidFill>
                    <a:schemeClr val="tx1"/>
                  </a:solidFill>
                  <a:latin typeface="Calibri" pitchFamily="34" charset="0"/>
                </a:defRPr>
              </a:lvl6pPr>
              <a:lvl7pPr marL="2971800" indent="-228600" defTabSz="1298575" eaLnBrk="0" fontAlgn="base" hangingPunct="0">
                <a:spcBef>
                  <a:spcPct val="0"/>
                </a:spcBef>
                <a:spcAft>
                  <a:spcPct val="0"/>
                </a:spcAft>
                <a:defRPr>
                  <a:solidFill>
                    <a:schemeClr val="tx1"/>
                  </a:solidFill>
                  <a:latin typeface="Calibri" pitchFamily="34" charset="0"/>
                </a:defRPr>
              </a:lvl7pPr>
              <a:lvl8pPr marL="3429000" indent="-228600" defTabSz="1298575" eaLnBrk="0" fontAlgn="base" hangingPunct="0">
                <a:spcBef>
                  <a:spcPct val="0"/>
                </a:spcBef>
                <a:spcAft>
                  <a:spcPct val="0"/>
                </a:spcAft>
                <a:defRPr>
                  <a:solidFill>
                    <a:schemeClr val="tx1"/>
                  </a:solidFill>
                  <a:latin typeface="Calibri" pitchFamily="34" charset="0"/>
                </a:defRPr>
              </a:lvl8pPr>
              <a:lvl9pPr marL="3886200" indent="-228600" defTabSz="1298575" eaLnBrk="0" fontAlgn="base" hangingPunct="0">
                <a:spcBef>
                  <a:spcPct val="0"/>
                </a:spcBef>
                <a:spcAft>
                  <a:spcPct val="0"/>
                </a:spcAft>
                <a:defRPr>
                  <a:solidFill>
                    <a:schemeClr val="tx1"/>
                  </a:solidFill>
                  <a:latin typeface="Calibri" pitchFamily="34" charset="0"/>
                </a:defRPr>
              </a:lvl9pPr>
            </a:lstStyle>
            <a:p>
              <a:pPr algn="r">
                <a:defRPr/>
              </a:pPr>
              <a:r>
                <a:rPr kumimoji="1" lang="en-US" altLang="ja-JP" sz="5344" dirty="0">
                  <a:solidFill>
                    <a:srgbClr val="7F7F7F"/>
                  </a:solidFill>
                  <a:latin typeface="Crimson Text"/>
                  <a:cs typeface="Spica Neue"/>
                </a:rPr>
                <a:t>2</a:t>
              </a:r>
              <a:endParaRPr kumimoji="1" lang="ja-JP" altLang="en-US" sz="5344">
                <a:solidFill>
                  <a:srgbClr val="7F7F7F"/>
                </a:solidFill>
                <a:latin typeface="Crimson Text"/>
                <a:cs typeface="Spica Neue"/>
              </a:endParaRPr>
            </a:p>
          </p:txBody>
        </p:sp>
        <p:cxnSp>
          <p:nvCxnSpPr>
            <p:cNvPr id="16" name="直線コネクタ 15">
              <a:extLst>
                <a:ext uri="{FF2B5EF4-FFF2-40B4-BE49-F238E27FC236}">
                  <a16:creationId xmlns:a16="http://schemas.microsoft.com/office/drawing/2014/main" id="{4BD42053-75C6-4440-821C-4FFC8AACCD13}"/>
                </a:ext>
              </a:extLst>
            </p:cNvPr>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グループ化 16">
            <a:extLst>
              <a:ext uri="{FF2B5EF4-FFF2-40B4-BE49-F238E27FC236}">
                <a16:creationId xmlns:a16="http://schemas.microsoft.com/office/drawing/2014/main" id="{801DEE2E-D292-41B9-A9D9-364C645C4DC5}"/>
              </a:ext>
            </a:extLst>
          </p:cNvPr>
          <p:cNvGrpSpPr>
            <a:grpSpLocks/>
          </p:cNvGrpSpPr>
          <p:nvPr userDrawn="1"/>
        </p:nvGrpSpPr>
        <p:grpSpPr bwMode="auto">
          <a:xfrm>
            <a:off x="3420071" y="3626570"/>
            <a:ext cx="775767" cy="1151930"/>
            <a:chOff x="7054974" y="1111052"/>
            <a:chExt cx="1552133" cy="1728192"/>
          </a:xfrm>
        </p:grpSpPr>
        <p:sp>
          <p:nvSpPr>
            <p:cNvPr id="18" name="テキスト ボックス 17">
              <a:extLst>
                <a:ext uri="{FF2B5EF4-FFF2-40B4-BE49-F238E27FC236}">
                  <a16:creationId xmlns:a16="http://schemas.microsoft.com/office/drawing/2014/main" id="{EF2F994D-0D36-41D7-810F-88F17C4AD603}"/>
                </a:ext>
              </a:extLst>
            </p:cNvPr>
            <p:cNvSpPr txBox="1">
              <a:spLocks noChangeArrowheads="1"/>
            </p:cNvSpPr>
            <p:nvPr userDrawn="1"/>
          </p:nvSpPr>
          <p:spPr bwMode="auto">
            <a:xfrm>
              <a:off x="7054974" y="1189759"/>
              <a:ext cx="1409203" cy="137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98575">
                <a:defRPr>
                  <a:solidFill>
                    <a:schemeClr val="tx1"/>
                  </a:solidFill>
                  <a:latin typeface="Calibri" pitchFamily="34" charset="0"/>
                </a:defRPr>
              </a:lvl1pPr>
              <a:lvl2pPr marL="742950" indent="-285750" defTabSz="1298575">
                <a:defRPr>
                  <a:solidFill>
                    <a:schemeClr val="tx1"/>
                  </a:solidFill>
                  <a:latin typeface="Calibri" pitchFamily="34" charset="0"/>
                </a:defRPr>
              </a:lvl2pPr>
              <a:lvl3pPr marL="1143000" indent="-228600" defTabSz="1298575">
                <a:defRPr>
                  <a:solidFill>
                    <a:schemeClr val="tx1"/>
                  </a:solidFill>
                  <a:latin typeface="Calibri" pitchFamily="34" charset="0"/>
                </a:defRPr>
              </a:lvl3pPr>
              <a:lvl4pPr marL="1600200" indent="-228600" defTabSz="1298575">
                <a:defRPr>
                  <a:solidFill>
                    <a:schemeClr val="tx1"/>
                  </a:solidFill>
                  <a:latin typeface="Calibri" pitchFamily="34" charset="0"/>
                </a:defRPr>
              </a:lvl4pPr>
              <a:lvl5pPr marL="2057400" indent="-228600" defTabSz="1298575">
                <a:defRPr>
                  <a:solidFill>
                    <a:schemeClr val="tx1"/>
                  </a:solidFill>
                  <a:latin typeface="Calibri" pitchFamily="34" charset="0"/>
                </a:defRPr>
              </a:lvl5pPr>
              <a:lvl6pPr marL="2514600" indent="-228600" defTabSz="1298575" eaLnBrk="0" fontAlgn="base" hangingPunct="0">
                <a:spcBef>
                  <a:spcPct val="0"/>
                </a:spcBef>
                <a:spcAft>
                  <a:spcPct val="0"/>
                </a:spcAft>
                <a:defRPr>
                  <a:solidFill>
                    <a:schemeClr val="tx1"/>
                  </a:solidFill>
                  <a:latin typeface="Calibri" pitchFamily="34" charset="0"/>
                </a:defRPr>
              </a:lvl6pPr>
              <a:lvl7pPr marL="2971800" indent="-228600" defTabSz="1298575" eaLnBrk="0" fontAlgn="base" hangingPunct="0">
                <a:spcBef>
                  <a:spcPct val="0"/>
                </a:spcBef>
                <a:spcAft>
                  <a:spcPct val="0"/>
                </a:spcAft>
                <a:defRPr>
                  <a:solidFill>
                    <a:schemeClr val="tx1"/>
                  </a:solidFill>
                  <a:latin typeface="Calibri" pitchFamily="34" charset="0"/>
                </a:defRPr>
              </a:lvl7pPr>
              <a:lvl8pPr marL="3429000" indent="-228600" defTabSz="1298575" eaLnBrk="0" fontAlgn="base" hangingPunct="0">
                <a:spcBef>
                  <a:spcPct val="0"/>
                </a:spcBef>
                <a:spcAft>
                  <a:spcPct val="0"/>
                </a:spcAft>
                <a:defRPr>
                  <a:solidFill>
                    <a:schemeClr val="tx1"/>
                  </a:solidFill>
                  <a:latin typeface="Calibri" pitchFamily="34" charset="0"/>
                </a:defRPr>
              </a:lvl8pPr>
              <a:lvl9pPr marL="3886200" indent="-228600" defTabSz="1298575" eaLnBrk="0" fontAlgn="base" hangingPunct="0">
                <a:spcBef>
                  <a:spcPct val="0"/>
                </a:spcBef>
                <a:spcAft>
                  <a:spcPct val="0"/>
                </a:spcAft>
                <a:defRPr>
                  <a:solidFill>
                    <a:schemeClr val="tx1"/>
                  </a:solidFill>
                  <a:latin typeface="Calibri" pitchFamily="34" charset="0"/>
                </a:defRPr>
              </a:lvl9pPr>
            </a:lstStyle>
            <a:p>
              <a:pPr algn="r">
                <a:defRPr/>
              </a:pPr>
              <a:r>
                <a:rPr kumimoji="1" lang="en-US" altLang="ja-JP" sz="5344" dirty="0">
                  <a:solidFill>
                    <a:srgbClr val="7F7F7F"/>
                  </a:solidFill>
                  <a:latin typeface="Crimson Text"/>
                  <a:cs typeface="Spica Neue"/>
                </a:rPr>
                <a:t>3</a:t>
              </a:r>
              <a:endParaRPr kumimoji="1" lang="ja-JP" altLang="en-US" sz="5344">
                <a:solidFill>
                  <a:srgbClr val="7F7F7F"/>
                </a:solidFill>
                <a:latin typeface="Crimson Text"/>
                <a:cs typeface="Spica Neue"/>
              </a:endParaRPr>
            </a:p>
          </p:txBody>
        </p:sp>
        <p:cxnSp>
          <p:nvCxnSpPr>
            <p:cNvPr id="19" name="直線コネクタ 18">
              <a:extLst>
                <a:ext uri="{FF2B5EF4-FFF2-40B4-BE49-F238E27FC236}">
                  <a16:creationId xmlns:a16="http://schemas.microsoft.com/office/drawing/2014/main" id="{0EEDA7D2-48C2-47D9-9AD9-63FFB11AF886}"/>
                </a:ext>
              </a:extLst>
            </p:cNvPr>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626D01C1-8DC3-431D-B545-5724042527B3}"/>
              </a:ext>
            </a:extLst>
          </p:cNvPr>
          <p:cNvGrpSpPr>
            <a:grpSpLocks/>
          </p:cNvGrpSpPr>
          <p:nvPr userDrawn="1"/>
        </p:nvGrpSpPr>
        <p:grpSpPr bwMode="auto">
          <a:xfrm>
            <a:off x="3420071" y="5018484"/>
            <a:ext cx="775767" cy="1151930"/>
            <a:chOff x="7054974" y="1111052"/>
            <a:chExt cx="1552133" cy="1728192"/>
          </a:xfrm>
        </p:grpSpPr>
        <p:sp>
          <p:nvSpPr>
            <p:cNvPr id="21" name="テキスト ボックス 20">
              <a:extLst>
                <a:ext uri="{FF2B5EF4-FFF2-40B4-BE49-F238E27FC236}">
                  <a16:creationId xmlns:a16="http://schemas.microsoft.com/office/drawing/2014/main" id="{2F01879F-946F-41EB-A274-059DE93407A0}"/>
                </a:ext>
              </a:extLst>
            </p:cNvPr>
            <p:cNvSpPr txBox="1">
              <a:spLocks noChangeArrowheads="1"/>
            </p:cNvSpPr>
            <p:nvPr userDrawn="1"/>
          </p:nvSpPr>
          <p:spPr bwMode="auto">
            <a:xfrm>
              <a:off x="7054974" y="1189759"/>
              <a:ext cx="1409203" cy="137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98575">
                <a:defRPr>
                  <a:solidFill>
                    <a:schemeClr val="tx1"/>
                  </a:solidFill>
                  <a:latin typeface="Calibri" pitchFamily="34" charset="0"/>
                </a:defRPr>
              </a:lvl1pPr>
              <a:lvl2pPr marL="742950" indent="-285750" defTabSz="1298575">
                <a:defRPr>
                  <a:solidFill>
                    <a:schemeClr val="tx1"/>
                  </a:solidFill>
                  <a:latin typeface="Calibri" pitchFamily="34" charset="0"/>
                </a:defRPr>
              </a:lvl2pPr>
              <a:lvl3pPr marL="1143000" indent="-228600" defTabSz="1298575">
                <a:defRPr>
                  <a:solidFill>
                    <a:schemeClr val="tx1"/>
                  </a:solidFill>
                  <a:latin typeface="Calibri" pitchFamily="34" charset="0"/>
                </a:defRPr>
              </a:lvl3pPr>
              <a:lvl4pPr marL="1600200" indent="-228600" defTabSz="1298575">
                <a:defRPr>
                  <a:solidFill>
                    <a:schemeClr val="tx1"/>
                  </a:solidFill>
                  <a:latin typeface="Calibri" pitchFamily="34" charset="0"/>
                </a:defRPr>
              </a:lvl4pPr>
              <a:lvl5pPr marL="2057400" indent="-228600" defTabSz="1298575">
                <a:defRPr>
                  <a:solidFill>
                    <a:schemeClr val="tx1"/>
                  </a:solidFill>
                  <a:latin typeface="Calibri" pitchFamily="34" charset="0"/>
                </a:defRPr>
              </a:lvl5pPr>
              <a:lvl6pPr marL="2514600" indent="-228600" defTabSz="1298575" eaLnBrk="0" fontAlgn="base" hangingPunct="0">
                <a:spcBef>
                  <a:spcPct val="0"/>
                </a:spcBef>
                <a:spcAft>
                  <a:spcPct val="0"/>
                </a:spcAft>
                <a:defRPr>
                  <a:solidFill>
                    <a:schemeClr val="tx1"/>
                  </a:solidFill>
                  <a:latin typeface="Calibri" pitchFamily="34" charset="0"/>
                </a:defRPr>
              </a:lvl6pPr>
              <a:lvl7pPr marL="2971800" indent="-228600" defTabSz="1298575" eaLnBrk="0" fontAlgn="base" hangingPunct="0">
                <a:spcBef>
                  <a:spcPct val="0"/>
                </a:spcBef>
                <a:spcAft>
                  <a:spcPct val="0"/>
                </a:spcAft>
                <a:defRPr>
                  <a:solidFill>
                    <a:schemeClr val="tx1"/>
                  </a:solidFill>
                  <a:latin typeface="Calibri" pitchFamily="34" charset="0"/>
                </a:defRPr>
              </a:lvl7pPr>
              <a:lvl8pPr marL="3429000" indent="-228600" defTabSz="1298575" eaLnBrk="0" fontAlgn="base" hangingPunct="0">
                <a:spcBef>
                  <a:spcPct val="0"/>
                </a:spcBef>
                <a:spcAft>
                  <a:spcPct val="0"/>
                </a:spcAft>
                <a:defRPr>
                  <a:solidFill>
                    <a:schemeClr val="tx1"/>
                  </a:solidFill>
                  <a:latin typeface="Calibri" pitchFamily="34" charset="0"/>
                </a:defRPr>
              </a:lvl8pPr>
              <a:lvl9pPr marL="3886200" indent="-228600" defTabSz="1298575" eaLnBrk="0" fontAlgn="base" hangingPunct="0">
                <a:spcBef>
                  <a:spcPct val="0"/>
                </a:spcBef>
                <a:spcAft>
                  <a:spcPct val="0"/>
                </a:spcAft>
                <a:defRPr>
                  <a:solidFill>
                    <a:schemeClr val="tx1"/>
                  </a:solidFill>
                  <a:latin typeface="Calibri" pitchFamily="34" charset="0"/>
                </a:defRPr>
              </a:lvl9pPr>
            </a:lstStyle>
            <a:p>
              <a:pPr algn="r">
                <a:defRPr/>
              </a:pPr>
              <a:r>
                <a:rPr kumimoji="1" lang="en-US" altLang="ja-JP" sz="5344" dirty="0">
                  <a:solidFill>
                    <a:srgbClr val="7F7F7F"/>
                  </a:solidFill>
                  <a:latin typeface="Crimson Text"/>
                  <a:cs typeface="Spica Neue"/>
                </a:rPr>
                <a:t>4</a:t>
              </a:r>
              <a:endParaRPr kumimoji="1" lang="ja-JP" altLang="en-US" sz="5344">
                <a:solidFill>
                  <a:srgbClr val="7F7F7F"/>
                </a:solidFill>
                <a:latin typeface="Crimson Text"/>
                <a:cs typeface="Spica Neue"/>
              </a:endParaRPr>
            </a:p>
          </p:txBody>
        </p:sp>
        <p:cxnSp>
          <p:nvCxnSpPr>
            <p:cNvPr id="22" name="直線コネクタ 21">
              <a:extLst>
                <a:ext uri="{FF2B5EF4-FFF2-40B4-BE49-F238E27FC236}">
                  <a16:creationId xmlns:a16="http://schemas.microsoft.com/office/drawing/2014/main" id="{A80CADF3-3399-4FB7-A3D5-982FF1140D5C}"/>
                </a:ext>
              </a:extLst>
            </p:cNvPr>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1" name="グループ化 30">
            <a:extLst>
              <a:ext uri="{FF2B5EF4-FFF2-40B4-BE49-F238E27FC236}">
                <a16:creationId xmlns:a16="http://schemas.microsoft.com/office/drawing/2014/main" id="{C86576D3-154A-4191-BC7D-3C135523FD8E}"/>
              </a:ext>
            </a:extLst>
          </p:cNvPr>
          <p:cNvGrpSpPr>
            <a:grpSpLocks/>
          </p:cNvGrpSpPr>
          <p:nvPr userDrawn="1"/>
        </p:nvGrpSpPr>
        <p:grpSpPr bwMode="auto">
          <a:xfrm>
            <a:off x="286867" y="2320603"/>
            <a:ext cx="331514" cy="1151930"/>
            <a:chOff x="4012746" y="1615108"/>
            <a:chExt cx="661574" cy="1728192"/>
          </a:xfrm>
        </p:grpSpPr>
        <p:cxnSp>
          <p:nvCxnSpPr>
            <p:cNvPr id="32" name="直線コネクタ 31">
              <a:extLst>
                <a:ext uri="{FF2B5EF4-FFF2-40B4-BE49-F238E27FC236}">
                  <a16:creationId xmlns:a16="http://schemas.microsoft.com/office/drawing/2014/main" id="{16A65D59-CB00-4620-B2B7-84911DDB8659}"/>
                </a:ext>
              </a:extLst>
            </p:cNvPr>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84F03245-7173-4740-A8EA-6D11AF0642EF}"/>
                </a:ext>
              </a:extLst>
            </p:cNvPr>
            <p:cNvCxnSpPr/>
            <p:nvPr/>
          </p:nvCxnSpPr>
          <p:spPr>
            <a:xfrm flipV="1">
              <a:off x="4012746" y="1975147"/>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AB378C9-449C-41C8-8463-99DDC693E431}"/>
                </a:ext>
              </a:extLst>
            </p:cNvPr>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a:xfrm>
            <a:off x="539208" y="2752277"/>
            <a:ext cx="3096613" cy="1344149"/>
          </a:xfrm>
          <a:prstGeom prst="rect">
            <a:avLst/>
          </a:prstGeom>
        </p:spPr>
        <p:txBody>
          <a:bodyPr/>
          <a:lstStyle>
            <a:lvl1pPr algn="l">
              <a:defRPr sz="4008" spc="336" baseline="0"/>
            </a:lvl1pPr>
          </a:lstStyle>
          <a:p>
            <a:r>
              <a:rPr lang="en-US" altLang="ja-JP"/>
              <a:t>Click to edit Master title style</a:t>
            </a:r>
            <a:endParaRPr lang="ja-JP" altLang="en-US" dirty="0"/>
          </a:p>
        </p:txBody>
      </p:sp>
      <p:sp>
        <p:nvSpPr>
          <p:cNvPr id="23" name="テキスト プレースホルダー 6"/>
          <p:cNvSpPr>
            <a:spLocks noGrp="1"/>
          </p:cNvSpPr>
          <p:nvPr>
            <p:ph type="body" sz="quarter" idx="13"/>
          </p:nvPr>
        </p:nvSpPr>
        <p:spPr>
          <a:xfrm>
            <a:off x="4283944" y="784060"/>
            <a:ext cx="4284848" cy="576064"/>
          </a:xfrm>
        </p:spPr>
        <p:txBody>
          <a:bodyPr anchor="b">
            <a:normAutofit/>
          </a:bodyPr>
          <a:lstStyle>
            <a:lvl1pPr algn="l">
              <a:spcBef>
                <a:spcPts val="0"/>
              </a:spcBef>
              <a:defRPr sz="2250" baseline="0">
                <a:solidFill>
                  <a:schemeClr val="accent1"/>
                </a:solidFill>
              </a:defRPr>
            </a:lvl1pPr>
          </a:lstStyle>
          <a:p>
            <a:pPr lvl="0"/>
            <a:r>
              <a:rPr lang="en-US" altLang="ja-JP"/>
              <a:t>Click to edit Master text styles</a:t>
            </a:r>
          </a:p>
        </p:txBody>
      </p:sp>
      <p:sp>
        <p:nvSpPr>
          <p:cNvPr id="24" name="テキスト プレースホルダー 6"/>
          <p:cNvSpPr>
            <a:spLocks noGrp="1"/>
          </p:cNvSpPr>
          <p:nvPr>
            <p:ph type="body" sz="quarter" idx="14"/>
          </p:nvPr>
        </p:nvSpPr>
        <p:spPr>
          <a:xfrm>
            <a:off x="4283944" y="1302090"/>
            <a:ext cx="4284848" cy="816090"/>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
        <p:nvSpPr>
          <p:cNvPr id="25" name="テキスト プレースホルダー 6"/>
          <p:cNvSpPr>
            <a:spLocks noGrp="1"/>
          </p:cNvSpPr>
          <p:nvPr>
            <p:ph type="body" sz="quarter" idx="15"/>
          </p:nvPr>
        </p:nvSpPr>
        <p:spPr>
          <a:xfrm>
            <a:off x="4283944" y="2165100"/>
            <a:ext cx="4284848" cy="576064"/>
          </a:xfrm>
        </p:spPr>
        <p:txBody>
          <a:bodyPr anchor="b">
            <a:normAutofit/>
          </a:bodyPr>
          <a:lstStyle>
            <a:lvl1pPr algn="l">
              <a:spcBef>
                <a:spcPts val="0"/>
              </a:spcBef>
              <a:defRPr sz="2250" baseline="0">
                <a:solidFill>
                  <a:schemeClr val="accent1"/>
                </a:solidFill>
              </a:defRPr>
            </a:lvl1pPr>
          </a:lstStyle>
          <a:p>
            <a:pPr lvl="0"/>
            <a:r>
              <a:rPr lang="en-US" altLang="ja-JP"/>
              <a:t>Click to edit Master text styles</a:t>
            </a:r>
          </a:p>
        </p:txBody>
      </p:sp>
      <p:sp>
        <p:nvSpPr>
          <p:cNvPr id="26" name="テキスト プレースホルダー 6"/>
          <p:cNvSpPr>
            <a:spLocks noGrp="1"/>
          </p:cNvSpPr>
          <p:nvPr>
            <p:ph type="body" sz="quarter" idx="16"/>
          </p:nvPr>
        </p:nvSpPr>
        <p:spPr>
          <a:xfrm>
            <a:off x="4283944" y="2683135"/>
            <a:ext cx="4284848" cy="816090"/>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
        <p:nvSpPr>
          <p:cNvPr id="27" name="テキスト プレースホルダー 6"/>
          <p:cNvSpPr>
            <a:spLocks noGrp="1"/>
          </p:cNvSpPr>
          <p:nvPr>
            <p:ph type="body" sz="quarter" idx="17"/>
          </p:nvPr>
        </p:nvSpPr>
        <p:spPr>
          <a:xfrm>
            <a:off x="4283944" y="3546149"/>
            <a:ext cx="4284848" cy="576064"/>
          </a:xfrm>
        </p:spPr>
        <p:txBody>
          <a:bodyPr anchor="b">
            <a:normAutofit/>
          </a:bodyPr>
          <a:lstStyle>
            <a:lvl1pPr algn="l">
              <a:spcBef>
                <a:spcPts val="0"/>
              </a:spcBef>
              <a:defRPr sz="2250" baseline="0">
                <a:solidFill>
                  <a:schemeClr val="accent1"/>
                </a:solidFill>
              </a:defRPr>
            </a:lvl1pPr>
          </a:lstStyle>
          <a:p>
            <a:pPr lvl="0"/>
            <a:r>
              <a:rPr lang="en-US" altLang="ja-JP"/>
              <a:t>Click to edit Master text styles</a:t>
            </a:r>
          </a:p>
        </p:txBody>
      </p:sp>
      <p:sp>
        <p:nvSpPr>
          <p:cNvPr id="28" name="テキスト プレースホルダー 6"/>
          <p:cNvSpPr>
            <a:spLocks noGrp="1"/>
          </p:cNvSpPr>
          <p:nvPr>
            <p:ph type="body" sz="quarter" idx="18"/>
          </p:nvPr>
        </p:nvSpPr>
        <p:spPr>
          <a:xfrm>
            <a:off x="4283944" y="4064179"/>
            <a:ext cx="4284848" cy="816090"/>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
        <p:nvSpPr>
          <p:cNvPr id="29" name="テキスト プレースホルダー 6"/>
          <p:cNvSpPr>
            <a:spLocks noGrp="1"/>
          </p:cNvSpPr>
          <p:nvPr>
            <p:ph type="body" sz="quarter" idx="19"/>
          </p:nvPr>
        </p:nvSpPr>
        <p:spPr>
          <a:xfrm>
            <a:off x="4283944" y="4927190"/>
            <a:ext cx="4284848" cy="576064"/>
          </a:xfrm>
        </p:spPr>
        <p:txBody>
          <a:bodyPr anchor="b">
            <a:normAutofit/>
          </a:bodyPr>
          <a:lstStyle>
            <a:lvl1pPr algn="l">
              <a:spcBef>
                <a:spcPts val="0"/>
              </a:spcBef>
              <a:defRPr sz="2250" baseline="0">
                <a:solidFill>
                  <a:schemeClr val="accent1"/>
                </a:solidFill>
              </a:defRPr>
            </a:lvl1pPr>
          </a:lstStyle>
          <a:p>
            <a:pPr lvl="0"/>
            <a:r>
              <a:rPr lang="en-US" altLang="ja-JP"/>
              <a:t>Click to edit Master text styles</a:t>
            </a:r>
          </a:p>
        </p:txBody>
      </p:sp>
      <p:sp>
        <p:nvSpPr>
          <p:cNvPr id="30" name="テキスト プレースホルダー 6"/>
          <p:cNvSpPr>
            <a:spLocks noGrp="1"/>
          </p:cNvSpPr>
          <p:nvPr>
            <p:ph type="body" sz="quarter" idx="20"/>
          </p:nvPr>
        </p:nvSpPr>
        <p:spPr>
          <a:xfrm>
            <a:off x="4283944" y="5445225"/>
            <a:ext cx="4284848" cy="816090"/>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Tree>
    <p:extLst>
      <p:ext uri="{BB962C8B-B14F-4D97-AF65-F5344CB8AC3E}">
        <p14:creationId xmlns:p14="http://schemas.microsoft.com/office/powerpoint/2010/main" val="364698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 Contents">
    <p:spTree>
      <p:nvGrpSpPr>
        <p:cNvPr id="1" name=""/>
        <p:cNvGrpSpPr/>
        <p:nvPr/>
      </p:nvGrpSpPr>
      <p:grpSpPr>
        <a:xfrm>
          <a:off x="0" y="0"/>
          <a:ext cx="0" cy="0"/>
          <a:chOff x="0" y="0"/>
          <a:chExt cx="0" cy="0"/>
        </a:xfrm>
      </p:grpSpPr>
      <p:grpSp>
        <p:nvGrpSpPr>
          <p:cNvPr id="9" name="グループ化 12">
            <a:extLst>
              <a:ext uri="{FF2B5EF4-FFF2-40B4-BE49-F238E27FC236}">
                <a16:creationId xmlns:a16="http://schemas.microsoft.com/office/drawing/2014/main" id="{001C7AE1-9AB8-4141-9921-31D2A9493062}"/>
              </a:ext>
            </a:extLst>
          </p:cNvPr>
          <p:cNvGrpSpPr>
            <a:grpSpLocks/>
          </p:cNvGrpSpPr>
          <p:nvPr userDrawn="1"/>
        </p:nvGrpSpPr>
        <p:grpSpPr bwMode="auto">
          <a:xfrm>
            <a:off x="3420071" y="1407542"/>
            <a:ext cx="775767" cy="1151930"/>
            <a:chOff x="7054974" y="1111052"/>
            <a:chExt cx="1552133" cy="1728192"/>
          </a:xfrm>
        </p:grpSpPr>
        <p:sp>
          <p:nvSpPr>
            <p:cNvPr id="10" name="テキスト ボックス 4">
              <a:extLst>
                <a:ext uri="{FF2B5EF4-FFF2-40B4-BE49-F238E27FC236}">
                  <a16:creationId xmlns:a16="http://schemas.microsoft.com/office/drawing/2014/main" id="{08AD394F-CAE7-479F-9098-CA7C028CC059}"/>
                </a:ext>
              </a:extLst>
            </p:cNvPr>
            <p:cNvSpPr txBox="1">
              <a:spLocks noChangeArrowheads="1"/>
            </p:cNvSpPr>
            <p:nvPr userDrawn="1"/>
          </p:nvSpPr>
          <p:spPr bwMode="auto">
            <a:xfrm>
              <a:off x="7054974" y="1189759"/>
              <a:ext cx="1409203" cy="137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98575">
                <a:defRPr>
                  <a:solidFill>
                    <a:schemeClr val="tx1"/>
                  </a:solidFill>
                  <a:latin typeface="Calibri" pitchFamily="34" charset="0"/>
                </a:defRPr>
              </a:lvl1pPr>
              <a:lvl2pPr marL="742950" indent="-285750" defTabSz="1298575">
                <a:defRPr>
                  <a:solidFill>
                    <a:schemeClr val="tx1"/>
                  </a:solidFill>
                  <a:latin typeface="Calibri" pitchFamily="34" charset="0"/>
                </a:defRPr>
              </a:lvl2pPr>
              <a:lvl3pPr marL="1143000" indent="-228600" defTabSz="1298575">
                <a:defRPr>
                  <a:solidFill>
                    <a:schemeClr val="tx1"/>
                  </a:solidFill>
                  <a:latin typeface="Calibri" pitchFamily="34" charset="0"/>
                </a:defRPr>
              </a:lvl3pPr>
              <a:lvl4pPr marL="1600200" indent="-228600" defTabSz="1298575">
                <a:defRPr>
                  <a:solidFill>
                    <a:schemeClr val="tx1"/>
                  </a:solidFill>
                  <a:latin typeface="Calibri" pitchFamily="34" charset="0"/>
                </a:defRPr>
              </a:lvl4pPr>
              <a:lvl5pPr marL="2057400" indent="-228600" defTabSz="1298575">
                <a:defRPr>
                  <a:solidFill>
                    <a:schemeClr val="tx1"/>
                  </a:solidFill>
                  <a:latin typeface="Calibri" pitchFamily="34" charset="0"/>
                </a:defRPr>
              </a:lvl5pPr>
              <a:lvl6pPr marL="2514600" indent="-228600" defTabSz="1298575" eaLnBrk="0" fontAlgn="base" hangingPunct="0">
                <a:spcBef>
                  <a:spcPct val="0"/>
                </a:spcBef>
                <a:spcAft>
                  <a:spcPct val="0"/>
                </a:spcAft>
                <a:defRPr>
                  <a:solidFill>
                    <a:schemeClr val="tx1"/>
                  </a:solidFill>
                  <a:latin typeface="Calibri" pitchFamily="34" charset="0"/>
                </a:defRPr>
              </a:lvl6pPr>
              <a:lvl7pPr marL="2971800" indent="-228600" defTabSz="1298575" eaLnBrk="0" fontAlgn="base" hangingPunct="0">
                <a:spcBef>
                  <a:spcPct val="0"/>
                </a:spcBef>
                <a:spcAft>
                  <a:spcPct val="0"/>
                </a:spcAft>
                <a:defRPr>
                  <a:solidFill>
                    <a:schemeClr val="tx1"/>
                  </a:solidFill>
                  <a:latin typeface="Calibri" pitchFamily="34" charset="0"/>
                </a:defRPr>
              </a:lvl7pPr>
              <a:lvl8pPr marL="3429000" indent="-228600" defTabSz="1298575" eaLnBrk="0" fontAlgn="base" hangingPunct="0">
                <a:spcBef>
                  <a:spcPct val="0"/>
                </a:spcBef>
                <a:spcAft>
                  <a:spcPct val="0"/>
                </a:spcAft>
                <a:defRPr>
                  <a:solidFill>
                    <a:schemeClr val="tx1"/>
                  </a:solidFill>
                  <a:latin typeface="Calibri" pitchFamily="34" charset="0"/>
                </a:defRPr>
              </a:lvl8pPr>
              <a:lvl9pPr marL="3886200" indent="-228600" defTabSz="1298575" eaLnBrk="0" fontAlgn="base" hangingPunct="0">
                <a:spcBef>
                  <a:spcPct val="0"/>
                </a:spcBef>
                <a:spcAft>
                  <a:spcPct val="0"/>
                </a:spcAft>
                <a:defRPr>
                  <a:solidFill>
                    <a:schemeClr val="tx1"/>
                  </a:solidFill>
                  <a:latin typeface="Calibri" pitchFamily="34" charset="0"/>
                </a:defRPr>
              </a:lvl9pPr>
            </a:lstStyle>
            <a:p>
              <a:pPr algn="r">
                <a:defRPr/>
              </a:pPr>
              <a:r>
                <a:rPr kumimoji="1" lang="en-US" altLang="ja-JP" sz="5344" dirty="0">
                  <a:solidFill>
                    <a:srgbClr val="7F7F7F"/>
                  </a:solidFill>
                  <a:latin typeface="Crimson Text"/>
                  <a:cs typeface="Spica Neue"/>
                </a:rPr>
                <a:t>1</a:t>
              </a:r>
              <a:endParaRPr kumimoji="1" lang="ja-JP" altLang="en-US" sz="5344">
                <a:solidFill>
                  <a:srgbClr val="7F7F7F"/>
                </a:solidFill>
                <a:latin typeface="Crimson Text"/>
                <a:cs typeface="Spica Neue"/>
              </a:endParaRPr>
            </a:p>
          </p:txBody>
        </p:sp>
        <p:cxnSp>
          <p:nvCxnSpPr>
            <p:cNvPr id="11" name="直線コネクタ 7">
              <a:extLst>
                <a:ext uri="{FF2B5EF4-FFF2-40B4-BE49-F238E27FC236}">
                  <a16:creationId xmlns:a16="http://schemas.microsoft.com/office/drawing/2014/main" id="{7DCA4703-BCCD-4C1F-90C0-52AF81B48DCA}"/>
                </a:ext>
              </a:extLst>
            </p:cNvPr>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グループ化 13">
            <a:extLst>
              <a:ext uri="{FF2B5EF4-FFF2-40B4-BE49-F238E27FC236}">
                <a16:creationId xmlns:a16="http://schemas.microsoft.com/office/drawing/2014/main" id="{07BC56D2-E517-4CEE-B804-9DD54FECF661}"/>
              </a:ext>
            </a:extLst>
          </p:cNvPr>
          <p:cNvGrpSpPr>
            <a:grpSpLocks/>
          </p:cNvGrpSpPr>
          <p:nvPr userDrawn="1"/>
        </p:nvGrpSpPr>
        <p:grpSpPr bwMode="auto">
          <a:xfrm>
            <a:off x="3420071" y="2799457"/>
            <a:ext cx="775767" cy="1151930"/>
            <a:chOff x="7054974" y="1111052"/>
            <a:chExt cx="1552133" cy="1728192"/>
          </a:xfrm>
        </p:grpSpPr>
        <p:sp>
          <p:nvSpPr>
            <p:cNvPr id="13" name="テキスト ボックス 14">
              <a:extLst>
                <a:ext uri="{FF2B5EF4-FFF2-40B4-BE49-F238E27FC236}">
                  <a16:creationId xmlns:a16="http://schemas.microsoft.com/office/drawing/2014/main" id="{EBFA5FF3-87F4-447D-A7C1-EABBFA876A7D}"/>
                </a:ext>
              </a:extLst>
            </p:cNvPr>
            <p:cNvSpPr txBox="1">
              <a:spLocks noChangeArrowheads="1"/>
            </p:cNvSpPr>
            <p:nvPr userDrawn="1"/>
          </p:nvSpPr>
          <p:spPr bwMode="auto">
            <a:xfrm>
              <a:off x="7054974" y="1189759"/>
              <a:ext cx="1409203" cy="137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98575">
                <a:defRPr>
                  <a:solidFill>
                    <a:schemeClr val="tx1"/>
                  </a:solidFill>
                  <a:latin typeface="Calibri" pitchFamily="34" charset="0"/>
                </a:defRPr>
              </a:lvl1pPr>
              <a:lvl2pPr marL="742950" indent="-285750" defTabSz="1298575">
                <a:defRPr>
                  <a:solidFill>
                    <a:schemeClr val="tx1"/>
                  </a:solidFill>
                  <a:latin typeface="Calibri" pitchFamily="34" charset="0"/>
                </a:defRPr>
              </a:lvl2pPr>
              <a:lvl3pPr marL="1143000" indent="-228600" defTabSz="1298575">
                <a:defRPr>
                  <a:solidFill>
                    <a:schemeClr val="tx1"/>
                  </a:solidFill>
                  <a:latin typeface="Calibri" pitchFamily="34" charset="0"/>
                </a:defRPr>
              </a:lvl3pPr>
              <a:lvl4pPr marL="1600200" indent="-228600" defTabSz="1298575">
                <a:defRPr>
                  <a:solidFill>
                    <a:schemeClr val="tx1"/>
                  </a:solidFill>
                  <a:latin typeface="Calibri" pitchFamily="34" charset="0"/>
                </a:defRPr>
              </a:lvl4pPr>
              <a:lvl5pPr marL="2057400" indent="-228600" defTabSz="1298575">
                <a:defRPr>
                  <a:solidFill>
                    <a:schemeClr val="tx1"/>
                  </a:solidFill>
                  <a:latin typeface="Calibri" pitchFamily="34" charset="0"/>
                </a:defRPr>
              </a:lvl5pPr>
              <a:lvl6pPr marL="2514600" indent="-228600" defTabSz="1298575" eaLnBrk="0" fontAlgn="base" hangingPunct="0">
                <a:spcBef>
                  <a:spcPct val="0"/>
                </a:spcBef>
                <a:spcAft>
                  <a:spcPct val="0"/>
                </a:spcAft>
                <a:defRPr>
                  <a:solidFill>
                    <a:schemeClr val="tx1"/>
                  </a:solidFill>
                  <a:latin typeface="Calibri" pitchFamily="34" charset="0"/>
                </a:defRPr>
              </a:lvl6pPr>
              <a:lvl7pPr marL="2971800" indent="-228600" defTabSz="1298575" eaLnBrk="0" fontAlgn="base" hangingPunct="0">
                <a:spcBef>
                  <a:spcPct val="0"/>
                </a:spcBef>
                <a:spcAft>
                  <a:spcPct val="0"/>
                </a:spcAft>
                <a:defRPr>
                  <a:solidFill>
                    <a:schemeClr val="tx1"/>
                  </a:solidFill>
                  <a:latin typeface="Calibri" pitchFamily="34" charset="0"/>
                </a:defRPr>
              </a:lvl7pPr>
              <a:lvl8pPr marL="3429000" indent="-228600" defTabSz="1298575" eaLnBrk="0" fontAlgn="base" hangingPunct="0">
                <a:spcBef>
                  <a:spcPct val="0"/>
                </a:spcBef>
                <a:spcAft>
                  <a:spcPct val="0"/>
                </a:spcAft>
                <a:defRPr>
                  <a:solidFill>
                    <a:schemeClr val="tx1"/>
                  </a:solidFill>
                  <a:latin typeface="Calibri" pitchFamily="34" charset="0"/>
                </a:defRPr>
              </a:lvl8pPr>
              <a:lvl9pPr marL="3886200" indent="-228600" defTabSz="1298575" eaLnBrk="0" fontAlgn="base" hangingPunct="0">
                <a:spcBef>
                  <a:spcPct val="0"/>
                </a:spcBef>
                <a:spcAft>
                  <a:spcPct val="0"/>
                </a:spcAft>
                <a:defRPr>
                  <a:solidFill>
                    <a:schemeClr val="tx1"/>
                  </a:solidFill>
                  <a:latin typeface="Calibri" pitchFamily="34" charset="0"/>
                </a:defRPr>
              </a:lvl9pPr>
            </a:lstStyle>
            <a:p>
              <a:pPr algn="r">
                <a:defRPr/>
              </a:pPr>
              <a:r>
                <a:rPr kumimoji="1" lang="en-US" altLang="ja-JP" sz="5344" dirty="0">
                  <a:solidFill>
                    <a:srgbClr val="7F7F7F"/>
                  </a:solidFill>
                  <a:latin typeface="Crimson Text"/>
                  <a:cs typeface="Spica Neue"/>
                </a:rPr>
                <a:t>2</a:t>
              </a:r>
              <a:endParaRPr kumimoji="1" lang="ja-JP" altLang="en-US" sz="5344">
                <a:solidFill>
                  <a:srgbClr val="7F7F7F"/>
                </a:solidFill>
                <a:latin typeface="Crimson Text"/>
                <a:cs typeface="Spica Neue"/>
              </a:endParaRPr>
            </a:p>
          </p:txBody>
        </p:sp>
        <p:cxnSp>
          <p:nvCxnSpPr>
            <p:cNvPr id="14" name="直線コネクタ 15">
              <a:extLst>
                <a:ext uri="{FF2B5EF4-FFF2-40B4-BE49-F238E27FC236}">
                  <a16:creationId xmlns:a16="http://schemas.microsoft.com/office/drawing/2014/main" id="{5DA4B0E1-2602-43A5-BD1F-0D29D140170A}"/>
                </a:ext>
              </a:extLst>
            </p:cNvPr>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 name="グループ化 16">
            <a:extLst>
              <a:ext uri="{FF2B5EF4-FFF2-40B4-BE49-F238E27FC236}">
                <a16:creationId xmlns:a16="http://schemas.microsoft.com/office/drawing/2014/main" id="{6F917E31-1494-4014-86FD-E2278B3A165A}"/>
              </a:ext>
            </a:extLst>
          </p:cNvPr>
          <p:cNvGrpSpPr>
            <a:grpSpLocks/>
          </p:cNvGrpSpPr>
          <p:nvPr userDrawn="1"/>
        </p:nvGrpSpPr>
        <p:grpSpPr bwMode="auto">
          <a:xfrm>
            <a:off x="3420071" y="4191372"/>
            <a:ext cx="775767" cy="1151930"/>
            <a:chOff x="7054974" y="1111052"/>
            <a:chExt cx="1552133" cy="1728192"/>
          </a:xfrm>
        </p:grpSpPr>
        <p:sp>
          <p:nvSpPr>
            <p:cNvPr id="16" name="テキスト ボックス 17">
              <a:extLst>
                <a:ext uri="{FF2B5EF4-FFF2-40B4-BE49-F238E27FC236}">
                  <a16:creationId xmlns:a16="http://schemas.microsoft.com/office/drawing/2014/main" id="{821CAE4B-1576-4CE1-94C0-87A2B64A34AC}"/>
                </a:ext>
              </a:extLst>
            </p:cNvPr>
            <p:cNvSpPr txBox="1">
              <a:spLocks noChangeArrowheads="1"/>
            </p:cNvSpPr>
            <p:nvPr userDrawn="1"/>
          </p:nvSpPr>
          <p:spPr bwMode="auto">
            <a:xfrm>
              <a:off x="7054974" y="1189759"/>
              <a:ext cx="1409203" cy="137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98575">
                <a:defRPr>
                  <a:solidFill>
                    <a:schemeClr val="tx1"/>
                  </a:solidFill>
                  <a:latin typeface="Calibri" pitchFamily="34" charset="0"/>
                </a:defRPr>
              </a:lvl1pPr>
              <a:lvl2pPr marL="742950" indent="-285750" defTabSz="1298575">
                <a:defRPr>
                  <a:solidFill>
                    <a:schemeClr val="tx1"/>
                  </a:solidFill>
                  <a:latin typeface="Calibri" pitchFamily="34" charset="0"/>
                </a:defRPr>
              </a:lvl2pPr>
              <a:lvl3pPr marL="1143000" indent="-228600" defTabSz="1298575">
                <a:defRPr>
                  <a:solidFill>
                    <a:schemeClr val="tx1"/>
                  </a:solidFill>
                  <a:latin typeface="Calibri" pitchFamily="34" charset="0"/>
                </a:defRPr>
              </a:lvl3pPr>
              <a:lvl4pPr marL="1600200" indent="-228600" defTabSz="1298575">
                <a:defRPr>
                  <a:solidFill>
                    <a:schemeClr val="tx1"/>
                  </a:solidFill>
                  <a:latin typeface="Calibri" pitchFamily="34" charset="0"/>
                </a:defRPr>
              </a:lvl4pPr>
              <a:lvl5pPr marL="2057400" indent="-228600" defTabSz="1298575">
                <a:defRPr>
                  <a:solidFill>
                    <a:schemeClr val="tx1"/>
                  </a:solidFill>
                  <a:latin typeface="Calibri" pitchFamily="34" charset="0"/>
                </a:defRPr>
              </a:lvl5pPr>
              <a:lvl6pPr marL="2514600" indent="-228600" defTabSz="1298575" eaLnBrk="0" fontAlgn="base" hangingPunct="0">
                <a:spcBef>
                  <a:spcPct val="0"/>
                </a:spcBef>
                <a:spcAft>
                  <a:spcPct val="0"/>
                </a:spcAft>
                <a:defRPr>
                  <a:solidFill>
                    <a:schemeClr val="tx1"/>
                  </a:solidFill>
                  <a:latin typeface="Calibri" pitchFamily="34" charset="0"/>
                </a:defRPr>
              </a:lvl6pPr>
              <a:lvl7pPr marL="2971800" indent="-228600" defTabSz="1298575" eaLnBrk="0" fontAlgn="base" hangingPunct="0">
                <a:spcBef>
                  <a:spcPct val="0"/>
                </a:spcBef>
                <a:spcAft>
                  <a:spcPct val="0"/>
                </a:spcAft>
                <a:defRPr>
                  <a:solidFill>
                    <a:schemeClr val="tx1"/>
                  </a:solidFill>
                  <a:latin typeface="Calibri" pitchFamily="34" charset="0"/>
                </a:defRPr>
              </a:lvl7pPr>
              <a:lvl8pPr marL="3429000" indent="-228600" defTabSz="1298575" eaLnBrk="0" fontAlgn="base" hangingPunct="0">
                <a:spcBef>
                  <a:spcPct val="0"/>
                </a:spcBef>
                <a:spcAft>
                  <a:spcPct val="0"/>
                </a:spcAft>
                <a:defRPr>
                  <a:solidFill>
                    <a:schemeClr val="tx1"/>
                  </a:solidFill>
                  <a:latin typeface="Calibri" pitchFamily="34" charset="0"/>
                </a:defRPr>
              </a:lvl8pPr>
              <a:lvl9pPr marL="3886200" indent="-228600" defTabSz="1298575" eaLnBrk="0" fontAlgn="base" hangingPunct="0">
                <a:spcBef>
                  <a:spcPct val="0"/>
                </a:spcBef>
                <a:spcAft>
                  <a:spcPct val="0"/>
                </a:spcAft>
                <a:defRPr>
                  <a:solidFill>
                    <a:schemeClr val="tx1"/>
                  </a:solidFill>
                  <a:latin typeface="Calibri" pitchFamily="34" charset="0"/>
                </a:defRPr>
              </a:lvl9pPr>
            </a:lstStyle>
            <a:p>
              <a:pPr algn="r">
                <a:defRPr/>
              </a:pPr>
              <a:r>
                <a:rPr kumimoji="1" lang="en-US" altLang="ja-JP" sz="5344" dirty="0">
                  <a:solidFill>
                    <a:srgbClr val="7F7F7F"/>
                  </a:solidFill>
                  <a:latin typeface="Crimson Text"/>
                  <a:cs typeface="Spica Neue"/>
                </a:rPr>
                <a:t>3</a:t>
              </a:r>
              <a:endParaRPr kumimoji="1" lang="ja-JP" altLang="en-US" sz="5344">
                <a:solidFill>
                  <a:srgbClr val="7F7F7F"/>
                </a:solidFill>
                <a:latin typeface="Crimson Text"/>
                <a:cs typeface="Spica Neue"/>
              </a:endParaRPr>
            </a:p>
          </p:txBody>
        </p:sp>
        <p:cxnSp>
          <p:nvCxnSpPr>
            <p:cNvPr id="17" name="直線コネクタ 18">
              <a:extLst>
                <a:ext uri="{FF2B5EF4-FFF2-40B4-BE49-F238E27FC236}">
                  <a16:creationId xmlns:a16="http://schemas.microsoft.com/office/drawing/2014/main" id="{48746D68-8DB5-4E0E-9A89-4E108A68204D}"/>
                </a:ext>
              </a:extLst>
            </p:cNvPr>
            <p:cNvCxnSpPr/>
            <p:nvPr userDrawn="1"/>
          </p:nvCxnSpPr>
          <p:spPr>
            <a:xfrm flipV="1">
              <a:off x="8607107" y="1111052"/>
              <a:ext cx="0" cy="172819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 name="グループ化 30">
            <a:extLst>
              <a:ext uri="{FF2B5EF4-FFF2-40B4-BE49-F238E27FC236}">
                <a16:creationId xmlns:a16="http://schemas.microsoft.com/office/drawing/2014/main" id="{ED9D9819-AA02-454B-94E5-07902886A03B}"/>
              </a:ext>
            </a:extLst>
          </p:cNvPr>
          <p:cNvGrpSpPr>
            <a:grpSpLocks/>
          </p:cNvGrpSpPr>
          <p:nvPr userDrawn="1"/>
        </p:nvGrpSpPr>
        <p:grpSpPr bwMode="auto">
          <a:xfrm>
            <a:off x="286867" y="2309441"/>
            <a:ext cx="331514" cy="1151930"/>
            <a:chOff x="4012746" y="1615108"/>
            <a:chExt cx="661574" cy="1728192"/>
          </a:xfrm>
        </p:grpSpPr>
        <p:cxnSp>
          <p:nvCxnSpPr>
            <p:cNvPr id="19" name="直線コネクタ 31">
              <a:extLst>
                <a:ext uri="{FF2B5EF4-FFF2-40B4-BE49-F238E27FC236}">
                  <a16:creationId xmlns:a16="http://schemas.microsoft.com/office/drawing/2014/main" id="{B3BAC70D-3EA1-47C8-9496-CD0EA684FCE9}"/>
                </a:ext>
              </a:extLst>
            </p:cNvPr>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コネクタ 32">
              <a:extLst>
                <a:ext uri="{FF2B5EF4-FFF2-40B4-BE49-F238E27FC236}">
                  <a16:creationId xmlns:a16="http://schemas.microsoft.com/office/drawing/2014/main" id="{456DDE6C-8EEA-485E-984E-7823064D1FA3}"/>
                </a:ext>
              </a:extLst>
            </p:cNvPr>
            <p:cNvCxnSpPr/>
            <p:nvPr/>
          </p:nvCxnSpPr>
          <p:spPr>
            <a:xfrm flipV="1">
              <a:off x="4012746" y="1975147"/>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33">
              <a:extLst>
                <a:ext uri="{FF2B5EF4-FFF2-40B4-BE49-F238E27FC236}">
                  <a16:creationId xmlns:a16="http://schemas.microsoft.com/office/drawing/2014/main" id="{2427ED5F-9A4A-4C58-94EB-30C53296E240}"/>
                </a:ext>
              </a:extLst>
            </p:cNvPr>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a:xfrm>
            <a:off x="539208" y="2741167"/>
            <a:ext cx="3096613" cy="1344149"/>
          </a:xfrm>
          <a:prstGeom prst="rect">
            <a:avLst/>
          </a:prstGeom>
        </p:spPr>
        <p:txBody>
          <a:bodyPr/>
          <a:lstStyle>
            <a:lvl1pPr algn="l">
              <a:defRPr sz="4008" spc="336" baseline="0"/>
            </a:lvl1pPr>
          </a:lstStyle>
          <a:p>
            <a:r>
              <a:rPr lang="en-US" altLang="ja-JP"/>
              <a:t>Click to edit Master title style</a:t>
            </a:r>
            <a:endParaRPr lang="ja-JP" altLang="en-US" dirty="0"/>
          </a:p>
        </p:txBody>
      </p:sp>
      <p:sp>
        <p:nvSpPr>
          <p:cNvPr id="23" name="テキスト プレースホルダー 6"/>
          <p:cNvSpPr>
            <a:spLocks noGrp="1"/>
          </p:cNvSpPr>
          <p:nvPr>
            <p:ph type="body" sz="quarter" idx="13"/>
          </p:nvPr>
        </p:nvSpPr>
        <p:spPr>
          <a:xfrm>
            <a:off x="4283944" y="1349010"/>
            <a:ext cx="4284848" cy="576064"/>
          </a:xfrm>
        </p:spPr>
        <p:txBody>
          <a:bodyPr anchor="b">
            <a:normAutofit/>
          </a:bodyPr>
          <a:lstStyle>
            <a:lvl1pPr algn="l">
              <a:spcBef>
                <a:spcPts val="0"/>
              </a:spcBef>
              <a:defRPr sz="2250" baseline="0">
                <a:solidFill>
                  <a:schemeClr val="accent1"/>
                </a:solidFill>
              </a:defRPr>
            </a:lvl1pPr>
          </a:lstStyle>
          <a:p>
            <a:pPr lvl="0"/>
            <a:r>
              <a:rPr lang="en-US" altLang="ja-JP"/>
              <a:t>Click to edit Master text styles</a:t>
            </a:r>
          </a:p>
        </p:txBody>
      </p:sp>
      <p:sp>
        <p:nvSpPr>
          <p:cNvPr id="24" name="テキスト プレースホルダー 6"/>
          <p:cNvSpPr>
            <a:spLocks noGrp="1"/>
          </p:cNvSpPr>
          <p:nvPr>
            <p:ph type="body" sz="quarter" idx="14"/>
          </p:nvPr>
        </p:nvSpPr>
        <p:spPr>
          <a:xfrm>
            <a:off x="4283944" y="1867045"/>
            <a:ext cx="4284848" cy="816090"/>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
        <p:nvSpPr>
          <p:cNvPr id="25" name="テキスト プレースホルダー 6"/>
          <p:cNvSpPr>
            <a:spLocks noGrp="1"/>
          </p:cNvSpPr>
          <p:nvPr>
            <p:ph type="body" sz="quarter" idx="15"/>
          </p:nvPr>
        </p:nvSpPr>
        <p:spPr>
          <a:xfrm>
            <a:off x="4283944" y="2730054"/>
            <a:ext cx="4284848" cy="576064"/>
          </a:xfrm>
        </p:spPr>
        <p:txBody>
          <a:bodyPr anchor="b">
            <a:normAutofit/>
          </a:bodyPr>
          <a:lstStyle>
            <a:lvl1pPr algn="l">
              <a:spcBef>
                <a:spcPts val="0"/>
              </a:spcBef>
              <a:defRPr sz="2250" baseline="0">
                <a:solidFill>
                  <a:schemeClr val="accent1"/>
                </a:solidFill>
              </a:defRPr>
            </a:lvl1pPr>
          </a:lstStyle>
          <a:p>
            <a:pPr lvl="0"/>
            <a:r>
              <a:rPr lang="en-US" altLang="ja-JP"/>
              <a:t>Click to edit Master text styles</a:t>
            </a:r>
          </a:p>
        </p:txBody>
      </p:sp>
      <p:sp>
        <p:nvSpPr>
          <p:cNvPr id="26" name="テキスト プレースホルダー 6"/>
          <p:cNvSpPr>
            <a:spLocks noGrp="1"/>
          </p:cNvSpPr>
          <p:nvPr>
            <p:ph type="body" sz="quarter" idx="16"/>
          </p:nvPr>
        </p:nvSpPr>
        <p:spPr>
          <a:xfrm>
            <a:off x="4283944" y="3248089"/>
            <a:ext cx="4284848" cy="816090"/>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
        <p:nvSpPr>
          <p:cNvPr id="27" name="テキスト プレースホルダー 6"/>
          <p:cNvSpPr>
            <a:spLocks noGrp="1"/>
          </p:cNvSpPr>
          <p:nvPr>
            <p:ph type="body" sz="quarter" idx="17"/>
          </p:nvPr>
        </p:nvSpPr>
        <p:spPr>
          <a:xfrm>
            <a:off x="4283944" y="4111103"/>
            <a:ext cx="4284848" cy="576064"/>
          </a:xfrm>
        </p:spPr>
        <p:txBody>
          <a:bodyPr anchor="b">
            <a:normAutofit/>
          </a:bodyPr>
          <a:lstStyle>
            <a:lvl1pPr algn="l">
              <a:spcBef>
                <a:spcPts val="0"/>
              </a:spcBef>
              <a:defRPr sz="2250" baseline="0">
                <a:solidFill>
                  <a:schemeClr val="accent1"/>
                </a:solidFill>
              </a:defRPr>
            </a:lvl1pPr>
          </a:lstStyle>
          <a:p>
            <a:pPr lvl="0"/>
            <a:r>
              <a:rPr lang="en-US" altLang="ja-JP"/>
              <a:t>Click to edit Master text styles</a:t>
            </a:r>
          </a:p>
        </p:txBody>
      </p:sp>
      <p:sp>
        <p:nvSpPr>
          <p:cNvPr id="28" name="テキスト プレースホルダー 6"/>
          <p:cNvSpPr>
            <a:spLocks noGrp="1"/>
          </p:cNvSpPr>
          <p:nvPr>
            <p:ph type="body" sz="quarter" idx="18"/>
          </p:nvPr>
        </p:nvSpPr>
        <p:spPr>
          <a:xfrm>
            <a:off x="4283944" y="4629133"/>
            <a:ext cx="4284848" cy="816090"/>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Tree>
    <p:extLst>
      <p:ext uri="{BB962C8B-B14F-4D97-AF65-F5344CB8AC3E}">
        <p14:creationId xmlns:p14="http://schemas.microsoft.com/office/powerpoint/2010/main" val="57735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Word">
    <p:spTree>
      <p:nvGrpSpPr>
        <p:cNvPr id="1" name=""/>
        <p:cNvGrpSpPr/>
        <p:nvPr/>
      </p:nvGrpSpPr>
      <p:grpSpPr>
        <a:xfrm>
          <a:off x="0" y="0"/>
          <a:ext cx="0" cy="0"/>
          <a:chOff x="0" y="0"/>
          <a:chExt cx="0" cy="0"/>
        </a:xfrm>
      </p:grpSpPr>
      <p:grpSp>
        <p:nvGrpSpPr>
          <p:cNvPr id="4" name="グループ化 30">
            <a:extLst>
              <a:ext uri="{FF2B5EF4-FFF2-40B4-BE49-F238E27FC236}">
                <a16:creationId xmlns:a16="http://schemas.microsoft.com/office/drawing/2014/main" id="{14019420-CEED-42BF-BB49-A6C1993F8565}"/>
              </a:ext>
            </a:extLst>
          </p:cNvPr>
          <p:cNvGrpSpPr>
            <a:grpSpLocks/>
          </p:cNvGrpSpPr>
          <p:nvPr userDrawn="1"/>
        </p:nvGrpSpPr>
        <p:grpSpPr bwMode="auto">
          <a:xfrm>
            <a:off x="3420072" y="2613050"/>
            <a:ext cx="330398" cy="1151930"/>
            <a:chOff x="4012746" y="1615108"/>
            <a:chExt cx="661574" cy="1728192"/>
          </a:xfrm>
        </p:grpSpPr>
        <p:cxnSp>
          <p:nvCxnSpPr>
            <p:cNvPr id="5" name="直線コネクタ 31">
              <a:extLst>
                <a:ext uri="{FF2B5EF4-FFF2-40B4-BE49-F238E27FC236}">
                  <a16:creationId xmlns:a16="http://schemas.microsoft.com/office/drawing/2014/main" id="{5F669896-656C-44C5-8B84-01409E6DC4EE}"/>
                </a:ext>
              </a:extLst>
            </p:cNvPr>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線コネクタ 32">
              <a:extLst>
                <a:ext uri="{FF2B5EF4-FFF2-40B4-BE49-F238E27FC236}">
                  <a16:creationId xmlns:a16="http://schemas.microsoft.com/office/drawing/2014/main" id="{20C69A2A-A3EB-462C-BEE9-68C897FE4CE0}"/>
                </a:ext>
              </a:extLst>
            </p:cNvPr>
            <p:cNvCxnSpPr/>
            <p:nvPr/>
          </p:nvCxnSpPr>
          <p:spPr>
            <a:xfrm flipV="1">
              <a:off x="4012746" y="1975147"/>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33">
              <a:extLst>
                <a:ext uri="{FF2B5EF4-FFF2-40B4-BE49-F238E27FC236}">
                  <a16:creationId xmlns:a16="http://schemas.microsoft.com/office/drawing/2014/main" id="{FC58464D-7E48-4782-AE92-B87F02D4087A}"/>
                </a:ext>
              </a:extLst>
            </p:cNvPr>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タイトル 1"/>
          <p:cNvSpPr>
            <a:spLocks noGrp="1"/>
          </p:cNvSpPr>
          <p:nvPr>
            <p:ph type="title"/>
          </p:nvPr>
        </p:nvSpPr>
        <p:spPr>
          <a:xfrm>
            <a:off x="395175" y="2849894"/>
            <a:ext cx="2952584" cy="902925"/>
          </a:xfrm>
          <a:prstGeom prst="rect">
            <a:avLst/>
          </a:prstGeom>
        </p:spPr>
        <p:txBody>
          <a:bodyPr anchor="t"/>
          <a:lstStyle>
            <a:lvl1pPr algn="r">
              <a:defRPr sz="4008" spc="336" baseline="0"/>
            </a:lvl1pPr>
          </a:lstStyle>
          <a:p>
            <a:r>
              <a:rPr lang="en-US" altLang="ja-JP"/>
              <a:t>Click to edit Master title style</a:t>
            </a:r>
            <a:endParaRPr lang="ja-JP" altLang="en-US" dirty="0"/>
          </a:p>
        </p:txBody>
      </p:sp>
      <p:sp>
        <p:nvSpPr>
          <p:cNvPr id="28" name="テキスト プレースホルダー 6"/>
          <p:cNvSpPr>
            <a:spLocks noGrp="1"/>
          </p:cNvSpPr>
          <p:nvPr>
            <p:ph type="body" sz="quarter" idx="18"/>
          </p:nvPr>
        </p:nvSpPr>
        <p:spPr>
          <a:xfrm>
            <a:off x="3778079" y="2660915"/>
            <a:ext cx="5186790" cy="1177786"/>
          </a:xfrm>
        </p:spPr>
        <p:txBody>
          <a:bodyPr anchor="ct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Tree>
    <p:extLst>
      <p:ext uri="{BB962C8B-B14F-4D97-AF65-F5344CB8AC3E}">
        <p14:creationId xmlns:p14="http://schemas.microsoft.com/office/powerpoint/2010/main" val="52313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Minitors">
    <p:spTree>
      <p:nvGrpSpPr>
        <p:cNvPr id="1" name=""/>
        <p:cNvGrpSpPr/>
        <p:nvPr/>
      </p:nvGrpSpPr>
      <p:grpSpPr>
        <a:xfrm>
          <a:off x="0" y="0"/>
          <a:ext cx="0" cy="0"/>
          <a:chOff x="0" y="0"/>
          <a:chExt cx="0" cy="0"/>
        </a:xfrm>
      </p:grpSpPr>
      <p:sp>
        <p:nvSpPr>
          <p:cNvPr id="8" name="正方形/長方形 2">
            <a:extLst>
              <a:ext uri="{FF2B5EF4-FFF2-40B4-BE49-F238E27FC236}">
                <a16:creationId xmlns:a16="http://schemas.microsoft.com/office/drawing/2014/main" id="{D2A7327E-2B4D-413F-B49A-3CA5F7942EE2}"/>
              </a:ext>
            </a:extLst>
          </p:cNvPr>
          <p:cNvSpPr/>
          <p:nvPr userDrawn="1"/>
        </p:nvSpPr>
        <p:spPr>
          <a:xfrm>
            <a:off x="15627" y="3429000"/>
            <a:ext cx="91440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1169" tIns="25585" rIns="51169" bIns="25585" anchor="ctr"/>
          <a:lstStyle/>
          <a:p>
            <a:pPr algn="ctr" defTabSz="913600">
              <a:defRPr/>
            </a:pPr>
            <a:endParaRPr kumimoji="1" lang="ja-JP" altLang="en-US" sz="1758">
              <a:solidFill>
                <a:srgbClr val="000000"/>
              </a:solidFill>
            </a:endParaRPr>
          </a:p>
        </p:txBody>
      </p:sp>
      <p:pic>
        <p:nvPicPr>
          <p:cNvPr id="13" name="図 6">
            <a:extLst>
              <a:ext uri="{FF2B5EF4-FFF2-40B4-BE49-F238E27FC236}">
                <a16:creationId xmlns:a16="http://schemas.microsoft.com/office/drawing/2014/main" id="{5D4D8DAC-0170-49BA-B08C-D67B2971C5E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313165" y="593825"/>
            <a:ext cx="3672334" cy="33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図 7">
            <a:extLst>
              <a:ext uri="{FF2B5EF4-FFF2-40B4-BE49-F238E27FC236}">
                <a16:creationId xmlns:a16="http://schemas.microsoft.com/office/drawing/2014/main" id="{C96D0A03-5675-4D2F-AB1C-89103479653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157" y="593825"/>
            <a:ext cx="3672334" cy="33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グループ化 12">
            <a:extLst>
              <a:ext uri="{FF2B5EF4-FFF2-40B4-BE49-F238E27FC236}">
                <a16:creationId xmlns:a16="http://schemas.microsoft.com/office/drawing/2014/main" id="{D79084B5-A99A-434D-BE26-D76B9B544449}"/>
              </a:ext>
            </a:extLst>
          </p:cNvPr>
          <p:cNvGrpSpPr>
            <a:grpSpLocks/>
          </p:cNvGrpSpPr>
          <p:nvPr userDrawn="1"/>
        </p:nvGrpSpPr>
        <p:grpSpPr bwMode="auto">
          <a:xfrm>
            <a:off x="430859" y="3860974"/>
            <a:ext cx="331515" cy="1151930"/>
            <a:chOff x="4012746" y="1615108"/>
            <a:chExt cx="661574" cy="1728192"/>
          </a:xfrm>
        </p:grpSpPr>
        <p:cxnSp>
          <p:nvCxnSpPr>
            <p:cNvPr id="16" name="直線コネクタ 13">
              <a:extLst>
                <a:ext uri="{FF2B5EF4-FFF2-40B4-BE49-F238E27FC236}">
                  <a16:creationId xmlns:a16="http://schemas.microsoft.com/office/drawing/2014/main" id="{34B046B0-0145-4446-973C-7626195CBD74}"/>
                </a:ext>
              </a:extLst>
            </p:cNvPr>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コネクタ 14">
              <a:extLst>
                <a:ext uri="{FF2B5EF4-FFF2-40B4-BE49-F238E27FC236}">
                  <a16:creationId xmlns:a16="http://schemas.microsoft.com/office/drawing/2014/main" id="{6EF492F3-1CE7-4736-8DE0-42B0C6B8AADF}"/>
                </a:ext>
              </a:extLst>
            </p:cNvPr>
            <p:cNvCxnSpPr/>
            <p:nvPr/>
          </p:nvCxnSpPr>
          <p:spPr>
            <a:xfrm flipV="1">
              <a:off x="4012746" y="1975147"/>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コネクタ 15">
              <a:extLst>
                <a:ext uri="{FF2B5EF4-FFF2-40B4-BE49-F238E27FC236}">
                  <a16:creationId xmlns:a16="http://schemas.microsoft.com/office/drawing/2014/main" id="{4473E553-0AD5-464A-9759-B744F7CEECAE}"/>
                </a:ext>
              </a:extLst>
            </p:cNvPr>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図プレースホルダー 8"/>
          <p:cNvSpPr>
            <a:spLocks noGrp="1"/>
          </p:cNvSpPr>
          <p:nvPr>
            <p:ph type="pic" sz="quarter" idx="10"/>
          </p:nvPr>
        </p:nvSpPr>
        <p:spPr>
          <a:xfrm>
            <a:off x="539009" y="740834"/>
            <a:ext cx="2808755" cy="2447925"/>
          </a:xfrm>
        </p:spPr>
        <p:txBody>
          <a:bodyPr rtlCol="0">
            <a:normAutofit/>
          </a:bodyPr>
          <a:lstStyle>
            <a:lvl1pPr>
              <a:defRPr baseline="0"/>
            </a:lvl1pPr>
          </a:lstStyle>
          <a:p>
            <a:pPr lvl="0"/>
            <a:r>
              <a:rPr lang="en-US" altLang="ja-JP" noProof="0" dirty="0"/>
              <a:t>Click icon to add picture</a:t>
            </a:r>
            <a:endParaRPr lang="ja-JP" altLang="en-US" noProof="0" dirty="0"/>
          </a:p>
        </p:txBody>
      </p:sp>
      <p:sp>
        <p:nvSpPr>
          <p:cNvPr id="10" name="図プレースホルダー 8"/>
          <p:cNvSpPr>
            <a:spLocks noGrp="1"/>
          </p:cNvSpPr>
          <p:nvPr>
            <p:ph type="pic" sz="quarter" idx="11"/>
          </p:nvPr>
        </p:nvSpPr>
        <p:spPr>
          <a:xfrm>
            <a:off x="5744821" y="740705"/>
            <a:ext cx="2808755" cy="2447925"/>
          </a:xfrm>
        </p:spPr>
        <p:txBody>
          <a:bodyPr rtlCol="0">
            <a:normAutofit/>
          </a:bodyPr>
          <a:lstStyle>
            <a:lvl1pPr>
              <a:defRPr/>
            </a:lvl1pPr>
          </a:lstStyle>
          <a:p>
            <a:pPr lvl="0"/>
            <a:r>
              <a:rPr lang="en-US" altLang="ja-JP" noProof="0" dirty="0"/>
              <a:t>Click icon to add picture</a:t>
            </a:r>
            <a:endParaRPr lang="ja-JP" altLang="en-US" noProof="0" dirty="0"/>
          </a:p>
        </p:txBody>
      </p:sp>
      <p:sp>
        <p:nvSpPr>
          <p:cNvPr id="12" name="タイトル 1"/>
          <p:cNvSpPr>
            <a:spLocks noGrp="1"/>
          </p:cNvSpPr>
          <p:nvPr>
            <p:ph type="title"/>
          </p:nvPr>
        </p:nvSpPr>
        <p:spPr>
          <a:xfrm>
            <a:off x="683230" y="4533123"/>
            <a:ext cx="8101604" cy="720080"/>
          </a:xfrm>
          <a:prstGeom prst="rect">
            <a:avLst/>
          </a:prstGeom>
        </p:spPr>
        <p:txBody>
          <a:bodyPr anchor="t">
            <a:normAutofit/>
          </a:bodyPr>
          <a:lstStyle>
            <a:lvl1pPr algn="l">
              <a:defRPr sz="3375" spc="336" baseline="0"/>
            </a:lvl1pPr>
          </a:lstStyle>
          <a:p>
            <a:r>
              <a:rPr lang="en-US" altLang="ja-JP"/>
              <a:t>Click to edit Master title style</a:t>
            </a:r>
            <a:endParaRPr lang="ja-JP" altLang="en-US" dirty="0"/>
          </a:p>
        </p:txBody>
      </p:sp>
      <p:sp>
        <p:nvSpPr>
          <p:cNvPr id="17" name="テキスト プレースホルダー 6"/>
          <p:cNvSpPr>
            <a:spLocks noGrp="1"/>
          </p:cNvSpPr>
          <p:nvPr>
            <p:ph type="body" sz="quarter" idx="16"/>
          </p:nvPr>
        </p:nvSpPr>
        <p:spPr>
          <a:xfrm>
            <a:off x="683230" y="5157197"/>
            <a:ext cx="8101604" cy="1296144"/>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
        <p:nvSpPr>
          <p:cNvPr id="19" name="テキスト プレースホルダー 18"/>
          <p:cNvSpPr>
            <a:spLocks noGrp="1"/>
          </p:cNvSpPr>
          <p:nvPr>
            <p:ph type="body" sz="quarter" idx="17"/>
          </p:nvPr>
        </p:nvSpPr>
        <p:spPr>
          <a:xfrm>
            <a:off x="2231538" y="461130"/>
            <a:ext cx="4357133" cy="4087176"/>
          </a:xfrm>
          <a:blipFill>
            <a:blip r:embed="rId3"/>
            <a:stretch>
              <a:fillRect/>
            </a:stretch>
          </a:blipFill>
        </p:spPr>
        <p:txBody>
          <a:bodyPr/>
          <a:lstStyle/>
          <a:p>
            <a:pPr lvl="0"/>
            <a:r>
              <a:rPr lang="en-US" altLang="ja-JP"/>
              <a:t>Click to edit Master text styles</a:t>
            </a:r>
          </a:p>
        </p:txBody>
      </p:sp>
      <p:sp>
        <p:nvSpPr>
          <p:cNvPr id="11" name="図プレースホルダー 8"/>
          <p:cNvSpPr>
            <a:spLocks noGrp="1"/>
          </p:cNvSpPr>
          <p:nvPr>
            <p:ph type="pic" sz="quarter" idx="12"/>
          </p:nvPr>
        </p:nvSpPr>
        <p:spPr>
          <a:xfrm>
            <a:off x="2709810" y="644691"/>
            <a:ext cx="3400589" cy="2880320"/>
          </a:xfrm>
        </p:spPr>
        <p:txBody>
          <a:bodyPr rtlCol="0">
            <a:normAutofit/>
          </a:bodyPr>
          <a:lstStyle>
            <a:lvl1pPr>
              <a:defRPr/>
            </a:lvl1pPr>
          </a:lstStyle>
          <a:p>
            <a:pPr lvl="0"/>
            <a:r>
              <a:rPr lang="en-US" altLang="ja-JP" noProof="0" dirty="0"/>
              <a:t>Click icon to add picture</a:t>
            </a:r>
          </a:p>
        </p:txBody>
      </p:sp>
    </p:spTree>
    <p:extLst>
      <p:ext uri="{BB962C8B-B14F-4D97-AF65-F5344CB8AC3E}">
        <p14:creationId xmlns:p14="http://schemas.microsoft.com/office/powerpoint/2010/main" val="416579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25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750"/>
                            </p:stCondLst>
                            <p:childTnLst>
                              <p:par>
                                <p:cTn id="12" presetID="10" presetClass="entr" presetSubtype="0"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Minitors">
    <p:spTree>
      <p:nvGrpSpPr>
        <p:cNvPr id="1" name=""/>
        <p:cNvGrpSpPr/>
        <p:nvPr/>
      </p:nvGrpSpPr>
      <p:grpSpPr>
        <a:xfrm>
          <a:off x="0" y="0"/>
          <a:ext cx="0" cy="0"/>
          <a:chOff x="0" y="0"/>
          <a:chExt cx="0" cy="0"/>
        </a:xfrm>
      </p:grpSpPr>
      <p:sp>
        <p:nvSpPr>
          <p:cNvPr id="7" name="正方形/長方形 2">
            <a:extLst>
              <a:ext uri="{FF2B5EF4-FFF2-40B4-BE49-F238E27FC236}">
                <a16:creationId xmlns:a16="http://schemas.microsoft.com/office/drawing/2014/main" id="{069D76EF-0691-4039-99FC-6FEAD9FC6DEA}"/>
              </a:ext>
            </a:extLst>
          </p:cNvPr>
          <p:cNvSpPr/>
          <p:nvPr userDrawn="1"/>
        </p:nvSpPr>
        <p:spPr>
          <a:xfrm>
            <a:off x="15627" y="3429000"/>
            <a:ext cx="91440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1169" tIns="25585" rIns="51169" bIns="25585" anchor="ctr"/>
          <a:lstStyle/>
          <a:p>
            <a:pPr algn="ctr" defTabSz="913600">
              <a:defRPr/>
            </a:pPr>
            <a:endParaRPr kumimoji="1" lang="ja-JP" altLang="en-US" sz="1758">
              <a:solidFill>
                <a:srgbClr val="000000"/>
              </a:solidFill>
            </a:endParaRPr>
          </a:p>
        </p:txBody>
      </p:sp>
      <p:pic>
        <p:nvPicPr>
          <p:cNvPr id="8" name="図 6">
            <a:extLst>
              <a:ext uri="{FF2B5EF4-FFF2-40B4-BE49-F238E27FC236}">
                <a16:creationId xmlns:a16="http://schemas.microsoft.com/office/drawing/2014/main" id="{B249EA21-39B4-483B-8031-E8D38FC0F4B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087317" y="340445"/>
            <a:ext cx="4284017" cy="3904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グループ化 12">
            <a:extLst>
              <a:ext uri="{FF2B5EF4-FFF2-40B4-BE49-F238E27FC236}">
                <a16:creationId xmlns:a16="http://schemas.microsoft.com/office/drawing/2014/main" id="{6DFC1242-088A-46A0-9EEB-29C81A6BD62F}"/>
              </a:ext>
            </a:extLst>
          </p:cNvPr>
          <p:cNvGrpSpPr>
            <a:grpSpLocks/>
          </p:cNvGrpSpPr>
          <p:nvPr userDrawn="1"/>
        </p:nvGrpSpPr>
        <p:grpSpPr bwMode="auto">
          <a:xfrm>
            <a:off x="430859" y="3860974"/>
            <a:ext cx="331515" cy="1151930"/>
            <a:chOff x="4012746" y="1615108"/>
            <a:chExt cx="661574" cy="1728192"/>
          </a:xfrm>
        </p:grpSpPr>
        <p:cxnSp>
          <p:nvCxnSpPr>
            <p:cNvPr id="11" name="直線コネクタ 13">
              <a:extLst>
                <a:ext uri="{FF2B5EF4-FFF2-40B4-BE49-F238E27FC236}">
                  <a16:creationId xmlns:a16="http://schemas.microsoft.com/office/drawing/2014/main" id="{D87A2BA7-635E-4685-80EE-76CC70E71A5F}"/>
                </a:ext>
              </a:extLst>
            </p:cNvPr>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4">
              <a:extLst>
                <a:ext uri="{FF2B5EF4-FFF2-40B4-BE49-F238E27FC236}">
                  <a16:creationId xmlns:a16="http://schemas.microsoft.com/office/drawing/2014/main" id="{70C8C55B-DE31-410B-A756-8AFF3A10FD88}"/>
                </a:ext>
              </a:extLst>
            </p:cNvPr>
            <p:cNvCxnSpPr/>
            <p:nvPr/>
          </p:nvCxnSpPr>
          <p:spPr>
            <a:xfrm flipV="1">
              <a:off x="4012746" y="1975147"/>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5">
              <a:extLst>
                <a:ext uri="{FF2B5EF4-FFF2-40B4-BE49-F238E27FC236}">
                  <a16:creationId xmlns:a16="http://schemas.microsoft.com/office/drawing/2014/main" id="{0D5BE90E-4F4B-4006-89BC-DBDB2BB402E0}"/>
                </a:ext>
              </a:extLst>
            </p:cNvPr>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5" name="図 1">
            <a:extLst>
              <a:ext uri="{FF2B5EF4-FFF2-40B4-BE49-F238E27FC236}">
                <a16:creationId xmlns:a16="http://schemas.microsoft.com/office/drawing/2014/main" id="{CE382D4D-5C07-4C90-A5C0-AF481A6B090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439913" y="1592833"/>
            <a:ext cx="905248" cy="250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図 3">
            <a:extLst>
              <a:ext uri="{FF2B5EF4-FFF2-40B4-BE49-F238E27FC236}">
                <a16:creationId xmlns:a16="http://schemas.microsoft.com/office/drawing/2014/main" id="{E99DF031-1822-45FA-B636-9B3913CA0251}"/>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228458" y="741164"/>
            <a:ext cx="1778125" cy="3353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図プレースホルダー 8"/>
          <p:cNvSpPr>
            <a:spLocks noGrp="1"/>
          </p:cNvSpPr>
          <p:nvPr>
            <p:ph type="pic" sz="quarter" idx="11"/>
          </p:nvPr>
        </p:nvSpPr>
        <p:spPr>
          <a:xfrm>
            <a:off x="2555602" y="509458"/>
            <a:ext cx="3348662" cy="2855713"/>
          </a:xfrm>
        </p:spPr>
        <p:txBody>
          <a:bodyPr rtlCol="0">
            <a:normAutofit/>
          </a:bodyPr>
          <a:lstStyle>
            <a:lvl1pPr>
              <a:defRPr/>
            </a:lvl1pPr>
          </a:lstStyle>
          <a:p>
            <a:pPr lvl="0"/>
            <a:r>
              <a:rPr lang="en-US" altLang="ja-JP" noProof="0" dirty="0"/>
              <a:t>Click icon to add picture</a:t>
            </a:r>
            <a:endParaRPr lang="ja-JP" altLang="en-US" noProof="0" dirty="0"/>
          </a:p>
        </p:txBody>
      </p:sp>
      <p:sp>
        <p:nvSpPr>
          <p:cNvPr id="12" name="タイトル 1"/>
          <p:cNvSpPr>
            <a:spLocks noGrp="1"/>
          </p:cNvSpPr>
          <p:nvPr>
            <p:ph type="title"/>
          </p:nvPr>
        </p:nvSpPr>
        <p:spPr>
          <a:xfrm>
            <a:off x="683230" y="4533123"/>
            <a:ext cx="8101604" cy="720080"/>
          </a:xfrm>
          <a:prstGeom prst="rect">
            <a:avLst/>
          </a:prstGeom>
        </p:spPr>
        <p:txBody>
          <a:bodyPr anchor="t">
            <a:normAutofit/>
          </a:bodyPr>
          <a:lstStyle>
            <a:lvl1pPr algn="l">
              <a:defRPr sz="3375" spc="336" baseline="0"/>
            </a:lvl1pPr>
          </a:lstStyle>
          <a:p>
            <a:r>
              <a:rPr lang="en-US" altLang="ja-JP"/>
              <a:t>Click to edit Master title style</a:t>
            </a:r>
            <a:endParaRPr lang="ja-JP" altLang="en-US" dirty="0"/>
          </a:p>
        </p:txBody>
      </p:sp>
      <p:sp>
        <p:nvSpPr>
          <p:cNvPr id="17" name="テキスト プレースホルダー 6"/>
          <p:cNvSpPr>
            <a:spLocks noGrp="1"/>
          </p:cNvSpPr>
          <p:nvPr>
            <p:ph type="body" sz="quarter" idx="16"/>
          </p:nvPr>
        </p:nvSpPr>
        <p:spPr>
          <a:xfrm>
            <a:off x="683230" y="5157197"/>
            <a:ext cx="8101604" cy="1296144"/>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
        <p:nvSpPr>
          <p:cNvPr id="18" name="図プレースホルダー 8"/>
          <p:cNvSpPr>
            <a:spLocks noGrp="1"/>
          </p:cNvSpPr>
          <p:nvPr>
            <p:ph type="pic" sz="quarter" idx="17"/>
          </p:nvPr>
        </p:nvSpPr>
        <p:spPr>
          <a:xfrm>
            <a:off x="1511394" y="1917444"/>
            <a:ext cx="756150" cy="1847601"/>
          </a:xfrm>
        </p:spPr>
        <p:txBody>
          <a:bodyPr rtlCol="0">
            <a:normAutofit/>
          </a:bodyPr>
          <a:lstStyle>
            <a:lvl1pPr>
              <a:defRPr/>
            </a:lvl1pPr>
          </a:lstStyle>
          <a:p>
            <a:pPr lvl="0"/>
            <a:r>
              <a:rPr lang="en-US" altLang="ja-JP" noProof="0" dirty="0"/>
              <a:t>Click icon to add picture</a:t>
            </a:r>
            <a:endParaRPr lang="ja-JP" altLang="en-US" noProof="0" dirty="0"/>
          </a:p>
        </p:txBody>
      </p:sp>
      <p:sp>
        <p:nvSpPr>
          <p:cNvPr id="20" name="図プレースホルダー 8"/>
          <p:cNvSpPr>
            <a:spLocks noGrp="1"/>
          </p:cNvSpPr>
          <p:nvPr>
            <p:ph type="pic" sz="quarter" idx="18"/>
          </p:nvPr>
        </p:nvSpPr>
        <p:spPr>
          <a:xfrm>
            <a:off x="6361568" y="1076742"/>
            <a:ext cx="1512131" cy="2688299"/>
          </a:xfrm>
        </p:spPr>
        <p:txBody>
          <a:bodyPr rtlCol="0">
            <a:normAutofit/>
          </a:bodyPr>
          <a:lstStyle>
            <a:lvl1pPr>
              <a:defRPr/>
            </a:lvl1pPr>
          </a:lstStyle>
          <a:p>
            <a:pPr lvl="0"/>
            <a:r>
              <a:rPr lang="en-US" altLang="ja-JP" noProof="0" dirty="0"/>
              <a:t>Click icon to add picture</a:t>
            </a:r>
            <a:endParaRPr lang="ja-JP" altLang="en-US" noProof="0" dirty="0"/>
          </a:p>
        </p:txBody>
      </p:sp>
    </p:spTree>
    <p:extLst>
      <p:ext uri="{BB962C8B-B14F-4D97-AF65-F5344CB8AC3E}">
        <p14:creationId xmlns:p14="http://schemas.microsoft.com/office/powerpoint/2010/main" val="253659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25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par>
                          <p:cTn id="14" fill="hold">
                            <p:stCondLst>
                              <p:cond delay="750"/>
                            </p:stCondLst>
                            <p:childTnLst>
                              <p:par>
                                <p:cTn id="15" presetID="10" presetClass="entr" presetSubtype="0" fill="hold" nodeType="afterEffect">
                                  <p:stCondLst>
                                    <p:cond delay="25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grpSp>
        <p:nvGrpSpPr>
          <p:cNvPr id="6" name="グループ化 5">
            <a:extLst>
              <a:ext uri="{FF2B5EF4-FFF2-40B4-BE49-F238E27FC236}">
                <a16:creationId xmlns:a16="http://schemas.microsoft.com/office/drawing/2014/main" id="{E2C83A45-D6E9-445E-B796-414A5F041A82}"/>
              </a:ext>
            </a:extLst>
          </p:cNvPr>
          <p:cNvGrpSpPr>
            <a:grpSpLocks/>
          </p:cNvGrpSpPr>
          <p:nvPr userDrawn="1"/>
        </p:nvGrpSpPr>
        <p:grpSpPr bwMode="auto">
          <a:xfrm>
            <a:off x="430859" y="4484935"/>
            <a:ext cx="331515" cy="1151930"/>
            <a:chOff x="4012746" y="1615108"/>
            <a:chExt cx="661574" cy="1728192"/>
          </a:xfrm>
        </p:grpSpPr>
        <p:cxnSp>
          <p:nvCxnSpPr>
            <p:cNvPr id="7" name="直線コネクタ 6">
              <a:extLst>
                <a:ext uri="{FF2B5EF4-FFF2-40B4-BE49-F238E27FC236}">
                  <a16:creationId xmlns:a16="http://schemas.microsoft.com/office/drawing/2014/main" id="{A9CC4A87-9F39-4C6F-8F1D-7C179074967E}"/>
                </a:ext>
              </a:extLst>
            </p:cNvPr>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7E77985-6D48-4814-A5EF-9E3C8C558831}"/>
                </a:ext>
              </a:extLst>
            </p:cNvPr>
            <p:cNvCxnSpPr/>
            <p:nvPr/>
          </p:nvCxnSpPr>
          <p:spPr>
            <a:xfrm flipV="1">
              <a:off x="4012746" y="1975149"/>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43AAC99-AC66-4FBD-A204-601C6910AB31}"/>
                </a:ext>
              </a:extLst>
            </p:cNvPr>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図プレースホルダー 3"/>
          <p:cNvSpPr>
            <a:spLocks noGrp="1"/>
          </p:cNvSpPr>
          <p:nvPr>
            <p:ph type="pic" sz="quarter" idx="10"/>
          </p:nvPr>
        </p:nvSpPr>
        <p:spPr>
          <a:xfrm>
            <a:off x="0" y="1"/>
            <a:ext cx="9144000" cy="4293096"/>
          </a:xfrm>
        </p:spPr>
        <p:txBody>
          <a:bodyPr rtlCol="0">
            <a:normAutofit/>
          </a:bodyPr>
          <a:lstStyle>
            <a:lvl1pPr>
              <a:defRPr/>
            </a:lvl1pPr>
          </a:lstStyle>
          <a:p>
            <a:pPr lvl="0"/>
            <a:r>
              <a:rPr lang="en-US" altLang="ja-JP" noProof="0" dirty="0"/>
              <a:t>Click icon to add picture</a:t>
            </a:r>
            <a:endParaRPr lang="ja-JP" altLang="en-US" noProof="0" dirty="0"/>
          </a:p>
        </p:txBody>
      </p:sp>
      <p:sp>
        <p:nvSpPr>
          <p:cNvPr id="5" name="タイトル 1"/>
          <p:cNvSpPr>
            <a:spLocks noGrp="1"/>
          </p:cNvSpPr>
          <p:nvPr>
            <p:ph type="title"/>
          </p:nvPr>
        </p:nvSpPr>
        <p:spPr>
          <a:xfrm>
            <a:off x="683230" y="5157192"/>
            <a:ext cx="8101604" cy="720080"/>
          </a:xfrm>
          <a:prstGeom prst="rect">
            <a:avLst/>
          </a:prstGeom>
        </p:spPr>
        <p:txBody>
          <a:bodyPr anchor="t">
            <a:normAutofit/>
          </a:bodyPr>
          <a:lstStyle>
            <a:lvl1pPr algn="l">
              <a:defRPr sz="3375" spc="336" baseline="0"/>
            </a:lvl1pPr>
          </a:lstStyle>
          <a:p>
            <a:r>
              <a:rPr lang="en-US" altLang="ja-JP"/>
              <a:t>Click to edit Master title style</a:t>
            </a:r>
            <a:endParaRPr lang="ja-JP" altLang="en-US" dirty="0"/>
          </a:p>
        </p:txBody>
      </p:sp>
      <p:sp>
        <p:nvSpPr>
          <p:cNvPr id="10" name="テキスト プレースホルダー 6"/>
          <p:cNvSpPr>
            <a:spLocks noGrp="1"/>
          </p:cNvSpPr>
          <p:nvPr>
            <p:ph type="body" sz="quarter" idx="16"/>
          </p:nvPr>
        </p:nvSpPr>
        <p:spPr>
          <a:xfrm>
            <a:off x="683230" y="5781261"/>
            <a:ext cx="8101604" cy="816090"/>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Tree>
    <p:extLst>
      <p:ext uri="{BB962C8B-B14F-4D97-AF65-F5344CB8AC3E}">
        <p14:creationId xmlns:p14="http://schemas.microsoft.com/office/powerpoint/2010/main" val="11533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Half Image">
    <p:spTree>
      <p:nvGrpSpPr>
        <p:cNvPr id="1" name=""/>
        <p:cNvGrpSpPr/>
        <p:nvPr/>
      </p:nvGrpSpPr>
      <p:grpSpPr>
        <a:xfrm>
          <a:off x="0" y="0"/>
          <a:ext cx="0" cy="0"/>
          <a:chOff x="0" y="0"/>
          <a:chExt cx="0" cy="0"/>
        </a:xfrm>
      </p:grpSpPr>
      <p:grpSp>
        <p:nvGrpSpPr>
          <p:cNvPr id="6" name="グループ化 5">
            <a:extLst>
              <a:ext uri="{FF2B5EF4-FFF2-40B4-BE49-F238E27FC236}">
                <a16:creationId xmlns:a16="http://schemas.microsoft.com/office/drawing/2014/main" id="{288642A0-8608-49FB-9922-DFE6B07874E7}"/>
              </a:ext>
            </a:extLst>
          </p:cNvPr>
          <p:cNvGrpSpPr>
            <a:grpSpLocks/>
          </p:cNvGrpSpPr>
          <p:nvPr userDrawn="1"/>
        </p:nvGrpSpPr>
        <p:grpSpPr bwMode="auto">
          <a:xfrm>
            <a:off x="4751712" y="1865189"/>
            <a:ext cx="331514" cy="1151930"/>
            <a:chOff x="4012746" y="1615108"/>
            <a:chExt cx="661574" cy="1728192"/>
          </a:xfrm>
        </p:grpSpPr>
        <p:cxnSp>
          <p:nvCxnSpPr>
            <p:cNvPr id="7" name="直線コネクタ 6">
              <a:extLst>
                <a:ext uri="{FF2B5EF4-FFF2-40B4-BE49-F238E27FC236}">
                  <a16:creationId xmlns:a16="http://schemas.microsoft.com/office/drawing/2014/main" id="{B2DA12CF-D240-407B-83E9-DDB099D89F51}"/>
                </a:ext>
              </a:extLst>
            </p:cNvPr>
            <p:cNvCxnSpPr/>
            <p:nvPr/>
          </p:nvCxnSpPr>
          <p:spPr>
            <a:xfrm flipV="1">
              <a:off x="4012746" y="1615108"/>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C6D36099-7EC6-4093-8575-FAA28D637888}"/>
                </a:ext>
              </a:extLst>
            </p:cNvPr>
            <p:cNvCxnSpPr/>
            <p:nvPr/>
          </p:nvCxnSpPr>
          <p:spPr>
            <a:xfrm flipV="1">
              <a:off x="4012746" y="1975147"/>
              <a:ext cx="661574"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D12E58C2-5794-4E59-A55B-658C5C98C157}"/>
                </a:ext>
              </a:extLst>
            </p:cNvPr>
            <p:cNvCxnSpPr/>
            <p:nvPr/>
          </p:nvCxnSpPr>
          <p:spPr>
            <a:xfrm flipV="1">
              <a:off x="4012746" y="2335188"/>
              <a:ext cx="661574" cy="1008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図プレースホルダー 3"/>
          <p:cNvSpPr>
            <a:spLocks noGrp="1"/>
          </p:cNvSpPr>
          <p:nvPr>
            <p:ph type="pic" sz="quarter" idx="10"/>
          </p:nvPr>
        </p:nvSpPr>
        <p:spPr>
          <a:xfrm>
            <a:off x="2" y="8"/>
            <a:ext cx="4571603" cy="6857999"/>
          </a:xfrm>
        </p:spPr>
        <p:txBody>
          <a:bodyPr rtlCol="0">
            <a:normAutofit/>
          </a:bodyPr>
          <a:lstStyle>
            <a:lvl1pPr>
              <a:defRPr/>
            </a:lvl1pPr>
          </a:lstStyle>
          <a:p>
            <a:pPr lvl="0"/>
            <a:r>
              <a:rPr lang="en-US" altLang="ja-JP" noProof="0" dirty="0"/>
              <a:t>Click icon to add picture</a:t>
            </a:r>
            <a:endParaRPr lang="ja-JP" altLang="en-US" noProof="0" dirty="0"/>
          </a:p>
        </p:txBody>
      </p:sp>
      <p:sp>
        <p:nvSpPr>
          <p:cNvPr id="5" name="タイトル 1"/>
          <p:cNvSpPr>
            <a:spLocks noGrp="1"/>
          </p:cNvSpPr>
          <p:nvPr>
            <p:ph type="title"/>
          </p:nvPr>
        </p:nvSpPr>
        <p:spPr>
          <a:xfrm>
            <a:off x="5004086" y="2537161"/>
            <a:ext cx="3816755" cy="720080"/>
          </a:xfrm>
          <a:prstGeom prst="rect">
            <a:avLst/>
          </a:prstGeom>
        </p:spPr>
        <p:txBody>
          <a:bodyPr anchor="t">
            <a:normAutofit/>
          </a:bodyPr>
          <a:lstStyle>
            <a:lvl1pPr algn="l">
              <a:defRPr sz="3375" spc="336" baseline="0"/>
            </a:lvl1pPr>
          </a:lstStyle>
          <a:p>
            <a:r>
              <a:rPr lang="en-US" altLang="ja-JP"/>
              <a:t>Click to edit Master title style</a:t>
            </a:r>
            <a:endParaRPr lang="ja-JP" altLang="en-US" dirty="0"/>
          </a:p>
        </p:txBody>
      </p:sp>
      <p:sp>
        <p:nvSpPr>
          <p:cNvPr id="10" name="テキスト プレースホルダー 6"/>
          <p:cNvSpPr>
            <a:spLocks noGrp="1"/>
          </p:cNvSpPr>
          <p:nvPr>
            <p:ph type="body" sz="quarter" idx="16"/>
          </p:nvPr>
        </p:nvSpPr>
        <p:spPr>
          <a:xfrm>
            <a:off x="5004086" y="3161231"/>
            <a:ext cx="3816755" cy="1296144"/>
          </a:xfrm>
        </p:spPr>
        <p:txBody>
          <a:bodyPr>
            <a:noAutofit/>
          </a:bodyPr>
          <a:lstStyle>
            <a:lvl1pPr algn="l">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Tree>
    <p:extLst>
      <p:ext uri="{BB962C8B-B14F-4D97-AF65-F5344CB8AC3E}">
        <p14:creationId xmlns:p14="http://schemas.microsoft.com/office/powerpoint/2010/main" val="104759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Fullscreen Image">
    <p:spTree>
      <p:nvGrpSpPr>
        <p:cNvPr id="1" name=""/>
        <p:cNvGrpSpPr/>
        <p:nvPr/>
      </p:nvGrpSpPr>
      <p:grpSpPr>
        <a:xfrm>
          <a:off x="0" y="0"/>
          <a:ext cx="0" cy="0"/>
          <a:chOff x="0" y="0"/>
          <a:chExt cx="0" cy="0"/>
        </a:xfrm>
      </p:grpSpPr>
      <p:sp>
        <p:nvSpPr>
          <p:cNvPr id="3" name="図プレースホルダー 3"/>
          <p:cNvSpPr>
            <a:spLocks noGrp="1"/>
          </p:cNvSpPr>
          <p:nvPr>
            <p:ph type="pic" sz="quarter" idx="10"/>
          </p:nvPr>
        </p:nvSpPr>
        <p:spPr>
          <a:xfrm>
            <a:off x="0" y="8"/>
            <a:ext cx="9144000" cy="6857999"/>
          </a:xfrm>
        </p:spPr>
        <p:txBody>
          <a:bodyPr rtlCol="0">
            <a:normAutofit/>
          </a:bodyPr>
          <a:lstStyle>
            <a:lvl1pPr>
              <a:defRPr/>
            </a:lvl1pPr>
          </a:lstStyle>
          <a:p>
            <a:pPr lvl="0"/>
            <a:r>
              <a:rPr lang="en-US" altLang="ja-JP" noProof="0" dirty="0"/>
              <a:t>Click icon to add picture</a:t>
            </a:r>
            <a:endParaRPr lang="ja-JP" altLang="en-US" noProof="0" dirty="0"/>
          </a:p>
        </p:txBody>
      </p:sp>
      <p:sp>
        <p:nvSpPr>
          <p:cNvPr id="4" name="タイトル 1"/>
          <p:cNvSpPr>
            <a:spLocks noGrp="1"/>
          </p:cNvSpPr>
          <p:nvPr>
            <p:ph type="title"/>
          </p:nvPr>
        </p:nvSpPr>
        <p:spPr>
          <a:xfrm>
            <a:off x="503194" y="4581128"/>
            <a:ext cx="8101604" cy="720080"/>
          </a:xfrm>
          <a:prstGeom prst="rect">
            <a:avLst/>
          </a:prstGeom>
        </p:spPr>
        <p:txBody>
          <a:bodyPr anchor="t">
            <a:normAutofit/>
          </a:bodyPr>
          <a:lstStyle>
            <a:lvl1pPr algn="ctr">
              <a:defRPr sz="3375" spc="336" baseline="0"/>
            </a:lvl1pPr>
          </a:lstStyle>
          <a:p>
            <a:r>
              <a:rPr lang="en-US" altLang="ja-JP"/>
              <a:t>Click to edit Master title style</a:t>
            </a:r>
            <a:endParaRPr lang="ja-JP" altLang="en-US" dirty="0"/>
          </a:p>
        </p:txBody>
      </p:sp>
      <p:sp>
        <p:nvSpPr>
          <p:cNvPr id="5" name="テキスト プレースホルダー 6"/>
          <p:cNvSpPr>
            <a:spLocks noGrp="1"/>
          </p:cNvSpPr>
          <p:nvPr>
            <p:ph type="body" sz="quarter" idx="16"/>
          </p:nvPr>
        </p:nvSpPr>
        <p:spPr>
          <a:xfrm>
            <a:off x="503194" y="5205198"/>
            <a:ext cx="8101604" cy="1296144"/>
          </a:xfrm>
        </p:spPr>
        <p:txBody>
          <a:bodyPr>
            <a:noAutofit/>
          </a:bodyPr>
          <a:lstStyle>
            <a:lvl1pPr algn="ctr">
              <a:lnSpc>
                <a:spcPct val="100000"/>
              </a:lnSpc>
              <a:spcBef>
                <a:spcPts val="0"/>
              </a:spcBef>
              <a:defRPr sz="1547" baseline="0">
                <a:solidFill>
                  <a:schemeClr val="tx1">
                    <a:alpha val="90000"/>
                  </a:schemeClr>
                </a:solidFill>
              </a:defRPr>
            </a:lvl1pPr>
          </a:lstStyle>
          <a:p>
            <a:pPr lvl="0"/>
            <a:r>
              <a:rPr lang="en-US" altLang="ja-JP"/>
              <a:t>Click to edit Master text styles</a:t>
            </a:r>
          </a:p>
          <a:p>
            <a:pPr lvl="1"/>
            <a:r>
              <a:rPr lang="en-US" altLang="ja-JP"/>
              <a:t>Second level</a:t>
            </a:r>
          </a:p>
        </p:txBody>
      </p:sp>
    </p:spTree>
    <p:extLst>
      <p:ext uri="{BB962C8B-B14F-4D97-AF65-F5344CB8AC3E}">
        <p14:creationId xmlns:p14="http://schemas.microsoft.com/office/powerpoint/2010/main" val="35172951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1411775" y="173024"/>
            <a:ext cx="7273800" cy="1143200"/>
          </a:xfrm>
          <a:prstGeom prst="rect">
            <a:avLst/>
          </a:prstGeom>
        </p:spPr>
        <p:txBody>
          <a:bodyPr spcFirstLastPara="1" lIns="0" tIns="0" rIns="0" bIns="0" anchor="b">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5"/>
          <p:cNvSpPr txBox="1">
            <a:spLocks noGrp="1"/>
          </p:cNvSpPr>
          <p:nvPr>
            <p:ph type="body" idx="1"/>
          </p:nvPr>
        </p:nvSpPr>
        <p:spPr>
          <a:xfrm>
            <a:off x="1411775" y="1717274"/>
            <a:ext cx="7273800" cy="4361600"/>
          </a:xfrm>
          <a:prstGeom prst="rect">
            <a:avLst/>
          </a:prstGeom>
        </p:spPr>
        <p:txBody>
          <a:bodyPr spcFirstLastPara="1" lIns="0" tIns="0" rIns="0" bIns="0">
            <a:noAutofit/>
          </a:bodyPr>
          <a:lstStyle>
            <a:lvl1pPr marL="512017" lvl="0" indent="-412458">
              <a:spcBef>
                <a:spcPts val="0"/>
              </a:spcBef>
              <a:spcAft>
                <a:spcPts val="0"/>
              </a:spcAft>
              <a:buSzPts val="2200"/>
              <a:buChar char="•"/>
              <a:defRPr/>
            </a:lvl1pPr>
            <a:lvl2pPr marL="1024034" lvl="1" indent="-412458">
              <a:spcBef>
                <a:spcPts val="0"/>
              </a:spcBef>
              <a:spcAft>
                <a:spcPts val="0"/>
              </a:spcAft>
              <a:buSzPts val="2200"/>
              <a:buChar char="•"/>
              <a:defRPr/>
            </a:lvl2pPr>
            <a:lvl3pPr marL="1536051" lvl="2" indent="-412458">
              <a:spcBef>
                <a:spcPts val="0"/>
              </a:spcBef>
              <a:spcAft>
                <a:spcPts val="0"/>
              </a:spcAft>
              <a:buSzPts val="2200"/>
              <a:buChar char="•"/>
              <a:defRPr/>
            </a:lvl3pPr>
            <a:lvl4pPr marL="2048069" lvl="3" indent="-412458">
              <a:spcBef>
                <a:spcPts val="0"/>
              </a:spcBef>
              <a:spcAft>
                <a:spcPts val="0"/>
              </a:spcAft>
              <a:buSzPts val="2200"/>
              <a:buChar char="•"/>
              <a:defRPr/>
            </a:lvl4pPr>
            <a:lvl5pPr marL="2560086" lvl="4" indent="-412458">
              <a:spcBef>
                <a:spcPts val="0"/>
              </a:spcBef>
              <a:spcAft>
                <a:spcPts val="0"/>
              </a:spcAft>
              <a:buSzPts val="2200"/>
              <a:buChar char="•"/>
              <a:defRPr/>
            </a:lvl5pPr>
            <a:lvl6pPr marL="3072103" lvl="5" indent="-412458">
              <a:spcBef>
                <a:spcPts val="0"/>
              </a:spcBef>
              <a:spcAft>
                <a:spcPts val="0"/>
              </a:spcAft>
              <a:buSzPts val="2200"/>
              <a:buChar char="•"/>
              <a:defRPr/>
            </a:lvl6pPr>
            <a:lvl7pPr marL="3584120" lvl="6" indent="-412458">
              <a:spcBef>
                <a:spcPts val="0"/>
              </a:spcBef>
              <a:spcAft>
                <a:spcPts val="0"/>
              </a:spcAft>
              <a:buSzPts val="2200"/>
              <a:buChar char="•"/>
              <a:defRPr/>
            </a:lvl7pPr>
            <a:lvl8pPr marL="4096138" lvl="7" indent="-412458">
              <a:spcBef>
                <a:spcPts val="0"/>
              </a:spcBef>
              <a:spcAft>
                <a:spcPts val="0"/>
              </a:spcAft>
              <a:buSzPts val="2200"/>
              <a:buChar char="•"/>
              <a:defRPr/>
            </a:lvl8pPr>
            <a:lvl9pPr marL="4608155" lvl="8" indent="-412458">
              <a:spcBef>
                <a:spcPts val="0"/>
              </a:spcBef>
              <a:spcAft>
                <a:spcPts val="0"/>
              </a:spcAft>
              <a:buSzPts val="2200"/>
              <a:buChar char="•"/>
              <a:defRPr/>
            </a:lvl9pPr>
          </a:lstStyle>
          <a:p>
            <a:endParaRPr/>
          </a:p>
        </p:txBody>
      </p:sp>
      <p:sp>
        <p:nvSpPr>
          <p:cNvPr id="4" name="Google Shape;22;p5">
            <a:extLst>
              <a:ext uri="{FF2B5EF4-FFF2-40B4-BE49-F238E27FC236}">
                <a16:creationId xmlns:a16="http://schemas.microsoft.com/office/drawing/2014/main" id="{CE35AE13-7D05-434A-AC67-590BCBBECD55}"/>
              </a:ext>
            </a:extLst>
          </p:cNvPr>
          <p:cNvSpPr txBox="1">
            <a:spLocks noGrp="1"/>
          </p:cNvSpPr>
          <p:nvPr>
            <p:ph type="sldNum" idx="10"/>
          </p:nvPr>
        </p:nvSpPr>
        <p:spPr>
          <a:xfrm>
            <a:off x="8403952" y="338215"/>
            <a:ext cx="549176" cy="525735"/>
          </a:xfrm>
          <a:prstGeom prst="rect">
            <a:avLst/>
          </a:prstGeom>
        </p:spPr>
        <p:txBody>
          <a:bodyPr vert="horz" wrap="square" lIns="0" tIns="0" rIns="0" bIns="0" numCol="1" anchor="ctr" anchorCtr="0" compatLnSpc="1">
            <a:prstTxWarp prst="textNoShape">
              <a:avLst/>
            </a:prstTxWarp>
            <a:noAutofit/>
          </a:bodyPr>
          <a:lstStyle>
            <a:lvl1pPr algn="r">
              <a:defRPr>
                <a:cs typeface="Spica Neue"/>
              </a:defRPr>
            </a:lvl1pPr>
          </a:lstStyle>
          <a:p>
            <a:fld id="{EDA956D3-E925-4FCC-B923-C8B9579C29E5}" type="slidenum">
              <a:rPr lang="en-US" altLang="en-US">
                <a:solidFill>
                  <a:srgbClr val="FFFFFF"/>
                </a:solidFill>
              </a:rPr>
              <a:pPr/>
              <a:t>‹#›</a:t>
            </a:fld>
            <a:endParaRPr lang="en-US" altLang="en-US" dirty="0">
              <a:solidFill>
                <a:srgbClr val="FFFFFF"/>
              </a:solidFill>
            </a:endParaRPr>
          </a:p>
        </p:txBody>
      </p:sp>
    </p:spTree>
    <p:extLst>
      <p:ext uri="{BB962C8B-B14F-4D97-AF65-F5344CB8AC3E}">
        <p14:creationId xmlns:p14="http://schemas.microsoft.com/office/powerpoint/2010/main" val="4116528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8965806-1AEA-4649-9832-DEB7CD4EFE13}"/>
              </a:ext>
            </a:extLst>
          </p:cNvPr>
          <p:cNvSpPr>
            <a:spLocks noGrp="1"/>
          </p:cNvSpPr>
          <p:nvPr>
            <p:ph type="dt" sz="half" idx="10"/>
          </p:nvPr>
        </p:nvSpPr>
        <p:spPr/>
        <p:txBody>
          <a:bodyPr/>
          <a:lstStyle>
            <a:lvl1pPr>
              <a:defRPr/>
            </a:lvl1pPr>
          </a:lstStyle>
          <a:p>
            <a:pPr>
              <a:defRPr/>
            </a:pPr>
            <a:fld id="{B601CC3C-9969-41CC-9A4C-F7EE2E07A4EE}" type="datetimeFigureOut">
              <a:rPr lang="en-GB">
                <a:solidFill>
                  <a:prstClr val="black">
                    <a:tint val="75000"/>
                  </a:prstClr>
                </a:solidFill>
              </a:rPr>
              <a:pPr>
                <a:defRPr/>
              </a:pPr>
              <a:t>21/06/2021</a:t>
            </a:fld>
            <a:endParaRPr lang="en-GB" dirty="0">
              <a:solidFill>
                <a:prstClr val="black">
                  <a:tint val="75000"/>
                </a:prstClr>
              </a:solidFill>
            </a:endParaRPr>
          </a:p>
        </p:txBody>
      </p:sp>
      <p:sp>
        <p:nvSpPr>
          <p:cNvPr id="3" name="Footer Placeholder 4">
            <a:extLst>
              <a:ext uri="{FF2B5EF4-FFF2-40B4-BE49-F238E27FC236}">
                <a16:creationId xmlns:a16="http://schemas.microsoft.com/office/drawing/2014/main" id="{1C836CD9-4EEE-4410-9967-8D12A359C60E}"/>
              </a:ext>
            </a:extLst>
          </p:cNvPr>
          <p:cNvSpPr>
            <a:spLocks noGrp="1"/>
          </p:cNvSpPr>
          <p:nvPr>
            <p:ph type="ftr" sz="quarter" idx="11"/>
          </p:nvPr>
        </p:nvSpPr>
        <p:spPr/>
        <p:txBody>
          <a:bodyPr/>
          <a:lstStyle>
            <a:lvl1pPr>
              <a:defRPr/>
            </a:lvl1pPr>
          </a:lstStyle>
          <a:p>
            <a:pPr>
              <a:defRPr/>
            </a:pPr>
            <a:endParaRPr lang="en-GB" dirty="0">
              <a:solidFill>
                <a:prstClr val="black">
                  <a:tint val="75000"/>
                </a:prstClr>
              </a:solidFill>
            </a:endParaRPr>
          </a:p>
        </p:txBody>
      </p:sp>
      <p:sp>
        <p:nvSpPr>
          <p:cNvPr id="4" name="Slide Number Placeholder 5">
            <a:extLst>
              <a:ext uri="{FF2B5EF4-FFF2-40B4-BE49-F238E27FC236}">
                <a16:creationId xmlns:a16="http://schemas.microsoft.com/office/drawing/2014/main" id="{7F76AFB2-8840-4901-A202-8DD5D9C74A41}"/>
              </a:ext>
            </a:extLst>
          </p:cNvPr>
          <p:cNvSpPr>
            <a:spLocks noGrp="1"/>
          </p:cNvSpPr>
          <p:nvPr>
            <p:ph type="sldNum" sz="quarter" idx="12"/>
          </p:nvPr>
        </p:nvSpPr>
        <p:spPr/>
        <p:txBody>
          <a:bodyPr/>
          <a:lstStyle>
            <a:lvl1pPr>
              <a:defRPr/>
            </a:lvl1pPr>
          </a:lstStyle>
          <a:p>
            <a:fld id="{5D3850FE-34DF-4F06-AAFE-9A4DC142CD8F}" type="slidenum">
              <a:rPr lang="en-GB" altLang="en-US"/>
              <a:pPr/>
              <a:t>‹#›</a:t>
            </a:fld>
            <a:endParaRPr lang="en-GB" altLang="en-US" dirty="0"/>
          </a:p>
        </p:txBody>
      </p:sp>
    </p:spTree>
    <p:extLst>
      <p:ext uri="{BB962C8B-B14F-4D97-AF65-F5344CB8AC3E}">
        <p14:creationId xmlns:p14="http://schemas.microsoft.com/office/powerpoint/2010/main" val="101216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250"/>
            </a:lvl1pPr>
          </a:lstStyle>
          <a:p>
            <a:r>
              <a:rPr lang="en-US"/>
              <a:t>Click to edit Master title style</a:t>
            </a:r>
            <a:endParaRPr lang="en-GB"/>
          </a:p>
        </p:txBody>
      </p:sp>
      <p:sp>
        <p:nvSpPr>
          <p:cNvPr id="3" name="Content Placeholder 2"/>
          <p:cNvSpPr>
            <a:spLocks noGrp="1"/>
          </p:cNvSpPr>
          <p:nvPr>
            <p:ph idx="1"/>
          </p:nvPr>
        </p:nvSpPr>
        <p:spPr>
          <a:xfrm>
            <a:off x="3887391" y="987430"/>
            <a:ext cx="4629150" cy="4873625"/>
          </a:xfrm>
        </p:spPr>
        <p:txBody>
          <a:bodyPr/>
          <a:lstStyle>
            <a:lvl1pPr>
              <a:defRPr sz="2250"/>
            </a:lvl1pPr>
            <a:lvl2pPr>
              <a:defRPr sz="1969"/>
            </a:lvl2pPr>
            <a:lvl3pPr>
              <a:defRPr sz="1687"/>
            </a:lvl3pPr>
            <a:lvl4pPr>
              <a:defRPr sz="1406"/>
            </a:lvl4pPr>
            <a:lvl5pPr>
              <a:defRPr sz="1406"/>
            </a:lvl5pPr>
            <a:lvl6pPr>
              <a:defRPr sz="1406"/>
            </a:lvl6pPr>
            <a:lvl7pPr>
              <a:defRPr sz="1406"/>
            </a:lvl7pPr>
            <a:lvl8pPr>
              <a:defRPr sz="1406"/>
            </a:lvl8pPr>
            <a:lvl9pPr>
              <a:defRPr sz="140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125"/>
            </a:lvl1pPr>
            <a:lvl2pPr marL="321457" indent="0">
              <a:buNone/>
              <a:defRPr sz="984"/>
            </a:lvl2pPr>
            <a:lvl3pPr marL="642915" indent="0">
              <a:buNone/>
              <a:defRPr sz="844"/>
            </a:lvl3pPr>
            <a:lvl4pPr marL="964372" indent="0">
              <a:buNone/>
              <a:defRPr sz="703"/>
            </a:lvl4pPr>
            <a:lvl5pPr marL="1285829" indent="0">
              <a:buNone/>
              <a:defRPr sz="703"/>
            </a:lvl5pPr>
            <a:lvl6pPr marL="1607287" indent="0">
              <a:buNone/>
              <a:defRPr sz="703"/>
            </a:lvl6pPr>
            <a:lvl7pPr marL="1928744" indent="0">
              <a:buNone/>
              <a:defRPr sz="703"/>
            </a:lvl7pPr>
            <a:lvl8pPr marL="2250201" indent="0">
              <a:buNone/>
              <a:defRPr sz="703"/>
            </a:lvl8pPr>
            <a:lvl9pPr marL="2571659" indent="0">
              <a:buNone/>
              <a:defRPr sz="703"/>
            </a:lvl9pPr>
          </a:lstStyle>
          <a:p>
            <a:pPr lvl="0"/>
            <a:r>
              <a:rPr lang="en-US"/>
              <a:t>Edit Master text styles</a:t>
            </a:r>
          </a:p>
        </p:txBody>
      </p:sp>
      <p:sp>
        <p:nvSpPr>
          <p:cNvPr id="5" name="Date Placeholder 3">
            <a:extLst>
              <a:ext uri="{FF2B5EF4-FFF2-40B4-BE49-F238E27FC236}">
                <a16:creationId xmlns:a16="http://schemas.microsoft.com/office/drawing/2014/main" id="{BBF3D1D7-84EE-4D12-8FC4-5A569E6D2084}"/>
              </a:ext>
            </a:extLst>
          </p:cNvPr>
          <p:cNvSpPr>
            <a:spLocks noGrp="1"/>
          </p:cNvSpPr>
          <p:nvPr>
            <p:ph type="dt" sz="half" idx="10"/>
          </p:nvPr>
        </p:nvSpPr>
        <p:spPr/>
        <p:txBody>
          <a:bodyPr/>
          <a:lstStyle>
            <a:lvl1pPr>
              <a:defRPr/>
            </a:lvl1pPr>
          </a:lstStyle>
          <a:p>
            <a:pPr>
              <a:defRPr/>
            </a:pPr>
            <a:fld id="{C08D3FFD-1A10-43F8-991B-DCB0DB2276A8}" type="datetimeFigureOut">
              <a:rPr lang="en-GB">
                <a:solidFill>
                  <a:prstClr val="black">
                    <a:tint val="75000"/>
                  </a:prstClr>
                </a:solidFill>
              </a:rPr>
              <a:pPr>
                <a:defRPr/>
              </a:pPr>
              <a:t>21/06/2021</a:t>
            </a:fld>
            <a:endParaRPr lang="en-GB" dirty="0">
              <a:solidFill>
                <a:prstClr val="black">
                  <a:tint val="75000"/>
                </a:prstClr>
              </a:solidFill>
            </a:endParaRPr>
          </a:p>
        </p:txBody>
      </p:sp>
      <p:sp>
        <p:nvSpPr>
          <p:cNvPr id="6" name="Footer Placeholder 4">
            <a:extLst>
              <a:ext uri="{FF2B5EF4-FFF2-40B4-BE49-F238E27FC236}">
                <a16:creationId xmlns:a16="http://schemas.microsoft.com/office/drawing/2014/main" id="{38FBE12F-F56A-481E-ACF7-54070E49949E}"/>
              </a:ext>
            </a:extLst>
          </p:cNvPr>
          <p:cNvSpPr>
            <a:spLocks noGrp="1"/>
          </p:cNvSpPr>
          <p:nvPr>
            <p:ph type="ftr" sz="quarter" idx="11"/>
          </p:nvPr>
        </p:nvSpPr>
        <p:spPr/>
        <p:txBody>
          <a:bodyPr/>
          <a:lstStyle>
            <a:lvl1pPr>
              <a:defRPr/>
            </a:lvl1pPr>
          </a:lstStyle>
          <a:p>
            <a:pPr>
              <a:defRPr/>
            </a:pPr>
            <a:endParaRPr lang="en-GB" dirty="0">
              <a:solidFill>
                <a:prstClr val="black">
                  <a:tint val="75000"/>
                </a:prstClr>
              </a:solidFill>
            </a:endParaRPr>
          </a:p>
        </p:txBody>
      </p:sp>
      <p:sp>
        <p:nvSpPr>
          <p:cNvPr id="7" name="Slide Number Placeholder 5">
            <a:extLst>
              <a:ext uri="{FF2B5EF4-FFF2-40B4-BE49-F238E27FC236}">
                <a16:creationId xmlns:a16="http://schemas.microsoft.com/office/drawing/2014/main" id="{1A5CF64E-2748-42C8-8D9C-C765D5FF38A4}"/>
              </a:ext>
            </a:extLst>
          </p:cNvPr>
          <p:cNvSpPr>
            <a:spLocks noGrp="1"/>
          </p:cNvSpPr>
          <p:nvPr>
            <p:ph type="sldNum" sz="quarter" idx="12"/>
          </p:nvPr>
        </p:nvSpPr>
        <p:spPr/>
        <p:txBody>
          <a:bodyPr/>
          <a:lstStyle>
            <a:lvl1pPr>
              <a:defRPr/>
            </a:lvl1pPr>
          </a:lstStyle>
          <a:p>
            <a:fld id="{E66689E8-2572-4C95-8AD4-BAE7DDD58192}" type="slidenum">
              <a:rPr lang="en-GB" altLang="en-US"/>
              <a:pPr/>
              <a:t>‹#›</a:t>
            </a:fld>
            <a:endParaRPr lang="en-GB" altLang="en-US" dirty="0"/>
          </a:p>
        </p:txBody>
      </p:sp>
    </p:spTree>
    <p:extLst>
      <p:ext uri="{BB962C8B-B14F-4D97-AF65-F5344CB8AC3E}">
        <p14:creationId xmlns:p14="http://schemas.microsoft.com/office/powerpoint/2010/main" val="2333568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250"/>
            </a:lvl1pPr>
          </a:lstStyle>
          <a:p>
            <a:r>
              <a:rPr lang="en-US"/>
              <a:t>Click to edit Master title style</a:t>
            </a:r>
            <a:endParaRPr lang="en-GB"/>
          </a:p>
        </p:txBody>
      </p:sp>
      <p:sp>
        <p:nvSpPr>
          <p:cNvPr id="3" name="Picture Placeholder 2"/>
          <p:cNvSpPr>
            <a:spLocks noGrp="1"/>
          </p:cNvSpPr>
          <p:nvPr>
            <p:ph type="pic" idx="1"/>
          </p:nvPr>
        </p:nvSpPr>
        <p:spPr>
          <a:xfrm>
            <a:off x="3887391" y="987430"/>
            <a:ext cx="4629150" cy="4873625"/>
          </a:xfrm>
        </p:spPr>
        <p:txBody>
          <a:bodyPr rtlCol="0">
            <a:normAutofit/>
          </a:bodyPr>
          <a:lstStyle>
            <a:lvl1pPr marL="0" indent="0">
              <a:buNone/>
              <a:defRPr sz="2250"/>
            </a:lvl1pPr>
            <a:lvl2pPr marL="321457" indent="0">
              <a:buNone/>
              <a:defRPr sz="1969"/>
            </a:lvl2pPr>
            <a:lvl3pPr marL="642915" indent="0">
              <a:buNone/>
              <a:defRPr sz="1687"/>
            </a:lvl3pPr>
            <a:lvl4pPr marL="964372" indent="0">
              <a:buNone/>
              <a:defRPr sz="1406"/>
            </a:lvl4pPr>
            <a:lvl5pPr marL="1285829" indent="0">
              <a:buNone/>
              <a:defRPr sz="1406"/>
            </a:lvl5pPr>
            <a:lvl6pPr marL="1607287" indent="0">
              <a:buNone/>
              <a:defRPr sz="1406"/>
            </a:lvl6pPr>
            <a:lvl7pPr marL="1928744" indent="0">
              <a:buNone/>
              <a:defRPr sz="1406"/>
            </a:lvl7pPr>
            <a:lvl8pPr marL="2250201" indent="0">
              <a:buNone/>
              <a:defRPr sz="1406"/>
            </a:lvl8pPr>
            <a:lvl9pPr marL="2571659" indent="0">
              <a:buNone/>
              <a:defRPr sz="1406"/>
            </a:lvl9pPr>
          </a:lstStyle>
          <a:p>
            <a:pPr lvl="0"/>
            <a:endParaRPr lang="en-GB"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125"/>
            </a:lvl1pPr>
            <a:lvl2pPr marL="321457" indent="0">
              <a:buNone/>
              <a:defRPr sz="984"/>
            </a:lvl2pPr>
            <a:lvl3pPr marL="642915" indent="0">
              <a:buNone/>
              <a:defRPr sz="844"/>
            </a:lvl3pPr>
            <a:lvl4pPr marL="964372" indent="0">
              <a:buNone/>
              <a:defRPr sz="703"/>
            </a:lvl4pPr>
            <a:lvl5pPr marL="1285829" indent="0">
              <a:buNone/>
              <a:defRPr sz="703"/>
            </a:lvl5pPr>
            <a:lvl6pPr marL="1607287" indent="0">
              <a:buNone/>
              <a:defRPr sz="703"/>
            </a:lvl6pPr>
            <a:lvl7pPr marL="1928744" indent="0">
              <a:buNone/>
              <a:defRPr sz="703"/>
            </a:lvl7pPr>
            <a:lvl8pPr marL="2250201" indent="0">
              <a:buNone/>
              <a:defRPr sz="703"/>
            </a:lvl8pPr>
            <a:lvl9pPr marL="2571659" indent="0">
              <a:buNone/>
              <a:defRPr sz="703"/>
            </a:lvl9pPr>
          </a:lstStyle>
          <a:p>
            <a:pPr lvl="0"/>
            <a:r>
              <a:rPr lang="en-US"/>
              <a:t>Edit Master text styles</a:t>
            </a:r>
          </a:p>
        </p:txBody>
      </p:sp>
      <p:sp>
        <p:nvSpPr>
          <p:cNvPr id="5" name="Date Placeholder 3">
            <a:extLst>
              <a:ext uri="{FF2B5EF4-FFF2-40B4-BE49-F238E27FC236}">
                <a16:creationId xmlns:a16="http://schemas.microsoft.com/office/drawing/2014/main" id="{1B793792-0F11-4030-8727-3B71F325F143}"/>
              </a:ext>
            </a:extLst>
          </p:cNvPr>
          <p:cNvSpPr>
            <a:spLocks noGrp="1"/>
          </p:cNvSpPr>
          <p:nvPr>
            <p:ph type="dt" sz="half" idx="10"/>
          </p:nvPr>
        </p:nvSpPr>
        <p:spPr/>
        <p:txBody>
          <a:bodyPr/>
          <a:lstStyle>
            <a:lvl1pPr>
              <a:defRPr/>
            </a:lvl1pPr>
          </a:lstStyle>
          <a:p>
            <a:pPr>
              <a:defRPr/>
            </a:pPr>
            <a:fld id="{D06723E4-5006-44DD-BF9F-74FA586D8ED0}" type="datetimeFigureOut">
              <a:rPr lang="en-GB">
                <a:solidFill>
                  <a:prstClr val="black">
                    <a:tint val="75000"/>
                  </a:prstClr>
                </a:solidFill>
              </a:rPr>
              <a:pPr>
                <a:defRPr/>
              </a:pPr>
              <a:t>21/06/2021</a:t>
            </a:fld>
            <a:endParaRPr lang="en-GB" dirty="0">
              <a:solidFill>
                <a:prstClr val="black">
                  <a:tint val="75000"/>
                </a:prstClr>
              </a:solidFill>
            </a:endParaRPr>
          </a:p>
        </p:txBody>
      </p:sp>
      <p:sp>
        <p:nvSpPr>
          <p:cNvPr id="6" name="Footer Placeholder 4">
            <a:extLst>
              <a:ext uri="{FF2B5EF4-FFF2-40B4-BE49-F238E27FC236}">
                <a16:creationId xmlns:a16="http://schemas.microsoft.com/office/drawing/2014/main" id="{1A732885-9E5C-4E3C-AF11-26A64CF97FCD}"/>
              </a:ext>
            </a:extLst>
          </p:cNvPr>
          <p:cNvSpPr>
            <a:spLocks noGrp="1"/>
          </p:cNvSpPr>
          <p:nvPr>
            <p:ph type="ftr" sz="quarter" idx="11"/>
          </p:nvPr>
        </p:nvSpPr>
        <p:spPr/>
        <p:txBody>
          <a:bodyPr/>
          <a:lstStyle>
            <a:lvl1pPr>
              <a:defRPr/>
            </a:lvl1pPr>
          </a:lstStyle>
          <a:p>
            <a:pPr>
              <a:defRPr/>
            </a:pPr>
            <a:endParaRPr lang="en-GB" dirty="0">
              <a:solidFill>
                <a:prstClr val="black">
                  <a:tint val="75000"/>
                </a:prstClr>
              </a:solidFill>
            </a:endParaRPr>
          </a:p>
        </p:txBody>
      </p:sp>
      <p:sp>
        <p:nvSpPr>
          <p:cNvPr id="7" name="Slide Number Placeholder 5">
            <a:extLst>
              <a:ext uri="{FF2B5EF4-FFF2-40B4-BE49-F238E27FC236}">
                <a16:creationId xmlns:a16="http://schemas.microsoft.com/office/drawing/2014/main" id="{52B0417F-7F93-471D-B665-B20A4FC8CD13}"/>
              </a:ext>
            </a:extLst>
          </p:cNvPr>
          <p:cNvSpPr>
            <a:spLocks noGrp="1"/>
          </p:cNvSpPr>
          <p:nvPr>
            <p:ph type="sldNum" sz="quarter" idx="12"/>
          </p:nvPr>
        </p:nvSpPr>
        <p:spPr/>
        <p:txBody>
          <a:bodyPr/>
          <a:lstStyle>
            <a:lvl1pPr>
              <a:defRPr/>
            </a:lvl1pPr>
          </a:lstStyle>
          <a:p>
            <a:fld id="{6861550D-296D-482D-ADC0-6119DD0F47AC}" type="slidenum">
              <a:rPr lang="en-GB" altLang="en-US"/>
              <a:pPr/>
              <a:t>‹#›</a:t>
            </a:fld>
            <a:endParaRPr lang="en-GB" altLang="en-US" dirty="0"/>
          </a:p>
        </p:txBody>
      </p:sp>
    </p:spTree>
    <p:extLst>
      <p:ext uri="{BB962C8B-B14F-4D97-AF65-F5344CB8AC3E}">
        <p14:creationId xmlns:p14="http://schemas.microsoft.com/office/powerpoint/2010/main" val="1573519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9" Type="http://schemas.openxmlformats.org/officeDocument/2006/relationships/slideLayout" Target="../slideLayouts/slideLayout51.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42" Type="http://schemas.openxmlformats.org/officeDocument/2006/relationships/theme" Target="../theme/theme2.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38" Type="http://schemas.openxmlformats.org/officeDocument/2006/relationships/slideLayout" Target="../slideLayouts/slideLayout50.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41" Type="http://schemas.openxmlformats.org/officeDocument/2006/relationships/slideLayout" Target="../slideLayouts/slideLayout53.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slideLayout" Target="../slideLayouts/slideLayout49.xml"/><Relationship Id="rId40" Type="http://schemas.openxmlformats.org/officeDocument/2006/relationships/slideLayout" Target="../slideLayouts/slideLayout5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6" Type="http://schemas.openxmlformats.org/officeDocument/2006/relationships/theme" Target="../theme/theme3.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2377FE7-C0CD-42C8-990D-CDAE88481219}"/>
              </a:ext>
            </a:extLst>
          </p:cNvPr>
          <p:cNvSpPr>
            <a:spLocks noGrp="1"/>
          </p:cNvSpPr>
          <p:nvPr>
            <p:ph type="title"/>
          </p:nvPr>
        </p:nvSpPr>
        <p:spPr bwMode="auto">
          <a:xfrm>
            <a:off x="628429" y="365004"/>
            <a:ext cx="7887146" cy="1326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a:extLst>
              <a:ext uri="{FF2B5EF4-FFF2-40B4-BE49-F238E27FC236}">
                <a16:creationId xmlns:a16="http://schemas.microsoft.com/office/drawing/2014/main" id="{41138E1E-BF79-42AD-835F-0B5C1F6E2200}"/>
              </a:ext>
            </a:extLst>
          </p:cNvPr>
          <p:cNvSpPr>
            <a:spLocks noGrp="1"/>
          </p:cNvSpPr>
          <p:nvPr>
            <p:ph type="body" idx="1"/>
          </p:nvPr>
        </p:nvSpPr>
        <p:spPr bwMode="auto">
          <a:xfrm>
            <a:off x="628429" y="1826122"/>
            <a:ext cx="7887146" cy="4350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a:extLst>
              <a:ext uri="{FF2B5EF4-FFF2-40B4-BE49-F238E27FC236}">
                <a16:creationId xmlns:a16="http://schemas.microsoft.com/office/drawing/2014/main" id="{7D112A79-73CA-4FE5-8099-7A7DF5CC4C57}"/>
              </a:ext>
            </a:extLst>
          </p:cNvPr>
          <p:cNvSpPr>
            <a:spLocks noGrp="1"/>
          </p:cNvSpPr>
          <p:nvPr>
            <p:ph type="dt" sz="half" idx="2"/>
          </p:nvPr>
        </p:nvSpPr>
        <p:spPr>
          <a:xfrm>
            <a:off x="628428" y="6356824"/>
            <a:ext cx="2057177" cy="365001"/>
          </a:xfrm>
          <a:prstGeom prst="rect">
            <a:avLst/>
          </a:prstGeom>
        </p:spPr>
        <p:txBody>
          <a:bodyPr vert="horz" lIns="91440" tIns="45720" rIns="91440" bIns="45720" rtlCol="0" anchor="ctr"/>
          <a:lstStyle>
            <a:lvl1pPr algn="l" eaLnBrk="1" fontAlgn="auto" hangingPunct="1">
              <a:spcBef>
                <a:spcPts val="0"/>
              </a:spcBef>
              <a:spcAft>
                <a:spcPts val="0"/>
              </a:spcAft>
              <a:defRPr sz="844" smtClean="0">
                <a:solidFill>
                  <a:schemeClr val="tx1">
                    <a:tint val="75000"/>
                  </a:schemeClr>
                </a:solidFill>
                <a:latin typeface="+mn-lt"/>
              </a:defRPr>
            </a:lvl1pPr>
          </a:lstStyle>
          <a:p>
            <a:pPr>
              <a:defRPr/>
            </a:pPr>
            <a:fld id="{CE2FBE3A-3C35-45C3-9EFE-46404ECD283B}" type="datetimeFigureOut">
              <a:rPr lang="en-GB">
                <a:solidFill>
                  <a:prstClr val="black">
                    <a:tint val="75000"/>
                  </a:prstClr>
                </a:solidFill>
              </a:rPr>
              <a:pPr>
                <a:defRPr/>
              </a:pPr>
              <a:t>21/06/2021</a:t>
            </a:fld>
            <a:endParaRPr lang="en-GB" dirty="0">
              <a:solidFill>
                <a:prstClr val="black">
                  <a:tint val="75000"/>
                </a:prstClr>
              </a:solidFill>
            </a:endParaRPr>
          </a:p>
        </p:txBody>
      </p:sp>
      <p:sp>
        <p:nvSpPr>
          <p:cNvPr id="5" name="Footer Placeholder 4">
            <a:extLst>
              <a:ext uri="{FF2B5EF4-FFF2-40B4-BE49-F238E27FC236}">
                <a16:creationId xmlns:a16="http://schemas.microsoft.com/office/drawing/2014/main" id="{B9B2CF88-08CD-4A68-9995-9912B259A8F0}"/>
              </a:ext>
            </a:extLst>
          </p:cNvPr>
          <p:cNvSpPr>
            <a:spLocks noGrp="1"/>
          </p:cNvSpPr>
          <p:nvPr>
            <p:ph type="ftr" sz="quarter" idx="3"/>
          </p:nvPr>
        </p:nvSpPr>
        <p:spPr>
          <a:xfrm>
            <a:off x="3029398" y="6356824"/>
            <a:ext cx="3085207" cy="365001"/>
          </a:xfrm>
          <a:prstGeom prst="rect">
            <a:avLst/>
          </a:prstGeom>
        </p:spPr>
        <p:txBody>
          <a:bodyPr vert="horz" lIns="91440" tIns="45720" rIns="91440" bIns="45720" rtlCol="0" anchor="ctr"/>
          <a:lstStyle>
            <a:lvl1pPr algn="ctr" eaLnBrk="1" fontAlgn="auto" hangingPunct="1">
              <a:spcBef>
                <a:spcPts val="0"/>
              </a:spcBef>
              <a:spcAft>
                <a:spcPts val="0"/>
              </a:spcAft>
              <a:defRPr sz="844">
                <a:solidFill>
                  <a:schemeClr val="tx1">
                    <a:tint val="75000"/>
                  </a:schemeClr>
                </a:solidFill>
                <a:latin typeface="+mn-lt"/>
              </a:defRPr>
            </a:lvl1pPr>
          </a:lstStyle>
          <a:p>
            <a:pPr>
              <a:defRPr/>
            </a:pPr>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C48027E3-7745-4219-A99F-8B642710E3E1}"/>
              </a:ext>
            </a:extLst>
          </p:cNvPr>
          <p:cNvSpPr>
            <a:spLocks noGrp="1"/>
          </p:cNvSpPr>
          <p:nvPr>
            <p:ph type="sldNum" sz="quarter" idx="4"/>
          </p:nvPr>
        </p:nvSpPr>
        <p:spPr>
          <a:xfrm>
            <a:off x="6458399" y="6356824"/>
            <a:ext cx="2057177" cy="365001"/>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844">
                <a:solidFill>
                  <a:srgbClr val="898989"/>
                </a:solidFill>
              </a:defRPr>
            </a:lvl1pPr>
          </a:lstStyle>
          <a:p>
            <a:fld id="{65E9FBF8-1F35-46C2-9B54-DCB24218C9F5}" type="slidenum">
              <a:rPr lang="en-GB" altLang="en-US"/>
              <a:pPr/>
              <a:t>‹#›</a:t>
            </a:fld>
            <a:endParaRPr lang="en-GB" altLang="en-US" dirty="0"/>
          </a:p>
        </p:txBody>
      </p:sp>
    </p:spTree>
    <p:extLst>
      <p:ext uri="{BB962C8B-B14F-4D97-AF65-F5344CB8AC3E}">
        <p14:creationId xmlns:p14="http://schemas.microsoft.com/office/powerpoint/2010/main" val="11682883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fontAlgn="base">
        <a:lnSpc>
          <a:spcPct val="90000"/>
        </a:lnSpc>
        <a:spcBef>
          <a:spcPct val="0"/>
        </a:spcBef>
        <a:spcAft>
          <a:spcPct val="0"/>
        </a:spcAft>
        <a:defRPr sz="3094" kern="1200">
          <a:solidFill>
            <a:schemeClr val="tx1"/>
          </a:solidFill>
          <a:latin typeface="+mj-lt"/>
          <a:ea typeface="+mj-ea"/>
          <a:cs typeface="+mj-cs"/>
        </a:defRPr>
      </a:lvl1pPr>
      <a:lvl2pPr algn="l" rtl="0" fontAlgn="base">
        <a:lnSpc>
          <a:spcPct val="90000"/>
        </a:lnSpc>
        <a:spcBef>
          <a:spcPct val="0"/>
        </a:spcBef>
        <a:spcAft>
          <a:spcPct val="0"/>
        </a:spcAft>
        <a:defRPr sz="3094">
          <a:solidFill>
            <a:schemeClr val="tx1"/>
          </a:solidFill>
          <a:latin typeface="Calibri Light" panose="020F0302020204030204" pitchFamily="34" charset="0"/>
        </a:defRPr>
      </a:lvl2pPr>
      <a:lvl3pPr algn="l" rtl="0" fontAlgn="base">
        <a:lnSpc>
          <a:spcPct val="90000"/>
        </a:lnSpc>
        <a:spcBef>
          <a:spcPct val="0"/>
        </a:spcBef>
        <a:spcAft>
          <a:spcPct val="0"/>
        </a:spcAft>
        <a:defRPr sz="3094">
          <a:solidFill>
            <a:schemeClr val="tx1"/>
          </a:solidFill>
          <a:latin typeface="Calibri Light" panose="020F0302020204030204" pitchFamily="34" charset="0"/>
        </a:defRPr>
      </a:lvl3pPr>
      <a:lvl4pPr algn="l" rtl="0" fontAlgn="base">
        <a:lnSpc>
          <a:spcPct val="90000"/>
        </a:lnSpc>
        <a:spcBef>
          <a:spcPct val="0"/>
        </a:spcBef>
        <a:spcAft>
          <a:spcPct val="0"/>
        </a:spcAft>
        <a:defRPr sz="3094">
          <a:solidFill>
            <a:schemeClr val="tx1"/>
          </a:solidFill>
          <a:latin typeface="Calibri Light" panose="020F0302020204030204" pitchFamily="34" charset="0"/>
        </a:defRPr>
      </a:lvl4pPr>
      <a:lvl5pPr algn="l" rtl="0" fontAlgn="base">
        <a:lnSpc>
          <a:spcPct val="90000"/>
        </a:lnSpc>
        <a:spcBef>
          <a:spcPct val="0"/>
        </a:spcBef>
        <a:spcAft>
          <a:spcPct val="0"/>
        </a:spcAft>
        <a:defRPr sz="3094">
          <a:solidFill>
            <a:schemeClr val="tx1"/>
          </a:solidFill>
          <a:latin typeface="Calibri Light" panose="020F0302020204030204" pitchFamily="34" charset="0"/>
        </a:defRPr>
      </a:lvl5pPr>
      <a:lvl6pPr marL="321457" algn="l" rtl="0" fontAlgn="base">
        <a:lnSpc>
          <a:spcPct val="90000"/>
        </a:lnSpc>
        <a:spcBef>
          <a:spcPct val="0"/>
        </a:spcBef>
        <a:spcAft>
          <a:spcPct val="0"/>
        </a:spcAft>
        <a:defRPr sz="3094">
          <a:solidFill>
            <a:schemeClr val="tx1"/>
          </a:solidFill>
          <a:latin typeface="Calibri Light" panose="020F0302020204030204" pitchFamily="34" charset="0"/>
        </a:defRPr>
      </a:lvl6pPr>
      <a:lvl7pPr marL="642915" algn="l" rtl="0" fontAlgn="base">
        <a:lnSpc>
          <a:spcPct val="90000"/>
        </a:lnSpc>
        <a:spcBef>
          <a:spcPct val="0"/>
        </a:spcBef>
        <a:spcAft>
          <a:spcPct val="0"/>
        </a:spcAft>
        <a:defRPr sz="3094">
          <a:solidFill>
            <a:schemeClr val="tx1"/>
          </a:solidFill>
          <a:latin typeface="Calibri Light" panose="020F0302020204030204" pitchFamily="34" charset="0"/>
        </a:defRPr>
      </a:lvl7pPr>
      <a:lvl8pPr marL="964372" algn="l" rtl="0" fontAlgn="base">
        <a:lnSpc>
          <a:spcPct val="90000"/>
        </a:lnSpc>
        <a:spcBef>
          <a:spcPct val="0"/>
        </a:spcBef>
        <a:spcAft>
          <a:spcPct val="0"/>
        </a:spcAft>
        <a:defRPr sz="3094">
          <a:solidFill>
            <a:schemeClr val="tx1"/>
          </a:solidFill>
          <a:latin typeface="Calibri Light" panose="020F0302020204030204" pitchFamily="34" charset="0"/>
        </a:defRPr>
      </a:lvl8pPr>
      <a:lvl9pPr marL="1285829" algn="l" rtl="0" fontAlgn="base">
        <a:lnSpc>
          <a:spcPct val="90000"/>
        </a:lnSpc>
        <a:spcBef>
          <a:spcPct val="0"/>
        </a:spcBef>
        <a:spcAft>
          <a:spcPct val="0"/>
        </a:spcAft>
        <a:defRPr sz="3094">
          <a:solidFill>
            <a:schemeClr val="tx1"/>
          </a:solidFill>
          <a:latin typeface="Calibri Light" panose="020F0302020204030204" pitchFamily="34" charset="0"/>
        </a:defRPr>
      </a:lvl9pPr>
    </p:titleStyle>
    <p:bodyStyle>
      <a:lvl1pPr marL="160729" indent="-160729" algn="l" rtl="0" fontAlgn="base">
        <a:lnSpc>
          <a:spcPct val="90000"/>
        </a:lnSpc>
        <a:spcBef>
          <a:spcPts val="703"/>
        </a:spcBef>
        <a:spcAft>
          <a:spcPct val="0"/>
        </a:spcAft>
        <a:buFont typeface="Arial" panose="020B0604020202020204" pitchFamily="34" charset="0"/>
        <a:buChar char="•"/>
        <a:defRPr sz="1969" kern="1200">
          <a:solidFill>
            <a:schemeClr val="tx1"/>
          </a:solidFill>
          <a:latin typeface="+mn-lt"/>
          <a:ea typeface="+mn-ea"/>
          <a:cs typeface="+mn-cs"/>
        </a:defRPr>
      </a:lvl1pPr>
      <a:lvl2pPr marL="482186" indent="-160729" algn="l" rtl="0" fontAlgn="base">
        <a:lnSpc>
          <a:spcPct val="90000"/>
        </a:lnSpc>
        <a:spcBef>
          <a:spcPts val="352"/>
        </a:spcBef>
        <a:spcAft>
          <a:spcPct val="0"/>
        </a:spcAft>
        <a:buFont typeface="Arial" panose="020B0604020202020204" pitchFamily="34" charset="0"/>
        <a:buChar char="•"/>
        <a:defRPr sz="1687" kern="1200">
          <a:solidFill>
            <a:schemeClr val="tx1"/>
          </a:solidFill>
          <a:latin typeface="+mn-lt"/>
          <a:ea typeface="+mn-ea"/>
          <a:cs typeface="+mn-cs"/>
        </a:defRPr>
      </a:lvl2pPr>
      <a:lvl3pPr marL="803643" indent="-160729" algn="l" rtl="0" fontAlgn="base">
        <a:lnSpc>
          <a:spcPct val="90000"/>
        </a:lnSpc>
        <a:spcBef>
          <a:spcPts val="352"/>
        </a:spcBef>
        <a:spcAft>
          <a:spcPct val="0"/>
        </a:spcAft>
        <a:buFont typeface="Arial" panose="020B0604020202020204" pitchFamily="34" charset="0"/>
        <a:buChar char="•"/>
        <a:defRPr sz="1406" kern="1200">
          <a:solidFill>
            <a:schemeClr val="tx1"/>
          </a:solidFill>
          <a:latin typeface="+mn-lt"/>
          <a:ea typeface="+mn-ea"/>
          <a:cs typeface="+mn-cs"/>
        </a:defRPr>
      </a:lvl3pPr>
      <a:lvl4pPr marL="1125101" indent="-160729" algn="l" rtl="0" fontAlgn="base">
        <a:lnSpc>
          <a:spcPct val="90000"/>
        </a:lnSpc>
        <a:spcBef>
          <a:spcPts val="352"/>
        </a:spcBef>
        <a:spcAft>
          <a:spcPct val="0"/>
        </a:spcAft>
        <a:buFont typeface="Arial" panose="020B0604020202020204" pitchFamily="34" charset="0"/>
        <a:buChar char="•"/>
        <a:defRPr kern="1200">
          <a:solidFill>
            <a:schemeClr val="tx1"/>
          </a:solidFill>
          <a:latin typeface="+mn-lt"/>
          <a:ea typeface="+mn-ea"/>
          <a:cs typeface="+mn-cs"/>
        </a:defRPr>
      </a:lvl4pPr>
      <a:lvl5pPr marL="1446558" indent="-160729" algn="l" rtl="0" fontAlgn="base">
        <a:lnSpc>
          <a:spcPct val="90000"/>
        </a:lnSpc>
        <a:spcBef>
          <a:spcPts val="352"/>
        </a:spcBef>
        <a:spcAft>
          <a:spcPct val="0"/>
        </a:spcAft>
        <a:buFont typeface="Arial" panose="020B0604020202020204" pitchFamily="34" charset="0"/>
        <a:buChar char="•"/>
        <a:defRPr kern="1200">
          <a:solidFill>
            <a:schemeClr val="tx1"/>
          </a:solidFill>
          <a:latin typeface="+mn-lt"/>
          <a:ea typeface="+mn-ea"/>
          <a:cs typeface="+mn-cs"/>
        </a:defRPr>
      </a:lvl5pPr>
      <a:lvl6pPr marL="1768015" indent="-160729" algn="l" defTabSz="642915"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6pPr>
      <a:lvl7pPr marL="2089473" indent="-160729" algn="l" defTabSz="642915"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7pPr>
      <a:lvl8pPr marL="2410930" indent="-160729" algn="l" defTabSz="642915"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8pPr>
      <a:lvl9pPr marL="2732387" indent="-160729" algn="l" defTabSz="642915"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9pPr>
    </p:bodyStyle>
    <p:otherStyle>
      <a:defPPr>
        <a:defRPr lang="en-US"/>
      </a:defPPr>
      <a:lvl1pPr marL="0" algn="l" defTabSz="642915" rtl="0" eaLnBrk="1" latinLnBrk="0" hangingPunct="1">
        <a:defRPr sz="1266" kern="1200">
          <a:solidFill>
            <a:schemeClr val="tx1"/>
          </a:solidFill>
          <a:latin typeface="+mn-lt"/>
          <a:ea typeface="+mn-ea"/>
          <a:cs typeface="+mn-cs"/>
        </a:defRPr>
      </a:lvl1pPr>
      <a:lvl2pPr marL="321457" algn="l" defTabSz="642915" rtl="0" eaLnBrk="1" latinLnBrk="0" hangingPunct="1">
        <a:defRPr sz="1266" kern="1200">
          <a:solidFill>
            <a:schemeClr val="tx1"/>
          </a:solidFill>
          <a:latin typeface="+mn-lt"/>
          <a:ea typeface="+mn-ea"/>
          <a:cs typeface="+mn-cs"/>
        </a:defRPr>
      </a:lvl2pPr>
      <a:lvl3pPr marL="642915" algn="l" defTabSz="642915" rtl="0" eaLnBrk="1" latinLnBrk="0" hangingPunct="1">
        <a:defRPr sz="1266" kern="1200">
          <a:solidFill>
            <a:schemeClr val="tx1"/>
          </a:solidFill>
          <a:latin typeface="+mn-lt"/>
          <a:ea typeface="+mn-ea"/>
          <a:cs typeface="+mn-cs"/>
        </a:defRPr>
      </a:lvl3pPr>
      <a:lvl4pPr marL="964372" algn="l" defTabSz="642915" rtl="0" eaLnBrk="1" latinLnBrk="0" hangingPunct="1">
        <a:defRPr sz="1266" kern="1200">
          <a:solidFill>
            <a:schemeClr val="tx1"/>
          </a:solidFill>
          <a:latin typeface="+mn-lt"/>
          <a:ea typeface="+mn-ea"/>
          <a:cs typeface="+mn-cs"/>
        </a:defRPr>
      </a:lvl4pPr>
      <a:lvl5pPr marL="1285829" algn="l" defTabSz="642915" rtl="0" eaLnBrk="1" latinLnBrk="0" hangingPunct="1">
        <a:defRPr sz="1266" kern="1200">
          <a:solidFill>
            <a:schemeClr val="tx1"/>
          </a:solidFill>
          <a:latin typeface="+mn-lt"/>
          <a:ea typeface="+mn-ea"/>
          <a:cs typeface="+mn-cs"/>
        </a:defRPr>
      </a:lvl5pPr>
      <a:lvl6pPr marL="1607287" algn="l" defTabSz="642915" rtl="0" eaLnBrk="1" latinLnBrk="0" hangingPunct="1">
        <a:defRPr sz="1266" kern="1200">
          <a:solidFill>
            <a:schemeClr val="tx1"/>
          </a:solidFill>
          <a:latin typeface="+mn-lt"/>
          <a:ea typeface="+mn-ea"/>
          <a:cs typeface="+mn-cs"/>
        </a:defRPr>
      </a:lvl6pPr>
      <a:lvl7pPr marL="1928744" algn="l" defTabSz="642915" rtl="0" eaLnBrk="1" latinLnBrk="0" hangingPunct="1">
        <a:defRPr sz="1266" kern="1200">
          <a:solidFill>
            <a:schemeClr val="tx1"/>
          </a:solidFill>
          <a:latin typeface="+mn-lt"/>
          <a:ea typeface="+mn-ea"/>
          <a:cs typeface="+mn-cs"/>
        </a:defRPr>
      </a:lvl7pPr>
      <a:lvl8pPr marL="2250201" algn="l" defTabSz="642915" rtl="0" eaLnBrk="1" latinLnBrk="0" hangingPunct="1">
        <a:defRPr sz="1266" kern="1200">
          <a:solidFill>
            <a:schemeClr val="tx1"/>
          </a:solidFill>
          <a:latin typeface="+mn-lt"/>
          <a:ea typeface="+mn-ea"/>
          <a:cs typeface="+mn-cs"/>
        </a:defRPr>
      </a:lvl8pPr>
      <a:lvl9pPr marL="2571659" algn="l" defTabSz="642915" rtl="0" eaLnBrk="1" latinLnBrk="0" hangingPunct="1">
        <a:defRPr sz="126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395174" y="212646"/>
            <a:ext cx="8229600" cy="610079"/>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457200" y="1158763"/>
            <a:ext cx="8229600" cy="4967405"/>
          </a:xfrm>
          <a:prstGeom prst="rect">
            <a:avLst/>
          </a:prstGeom>
        </p:spPr>
        <p:txBody>
          <a:bodyPr vert="horz" lIns="163275" tIns="81638" rIns="163275" bIns="81638" rtlCol="0">
            <a:normAutofit/>
          </a:bodyPr>
          <a:lstStyle/>
          <a:p>
            <a:pPr lvl="0"/>
            <a:r>
              <a:rPr kumimoji="1" lang="ja-JP" altLang="en-US" dirty="0"/>
              <a:t>マスター テキストの書式設定</a:t>
            </a:r>
          </a:p>
        </p:txBody>
      </p:sp>
    </p:spTree>
    <p:extLst>
      <p:ext uri="{BB962C8B-B14F-4D97-AF65-F5344CB8AC3E}">
        <p14:creationId xmlns:p14="http://schemas.microsoft.com/office/powerpoint/2010/main" val="329489784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 id="2147483704" r:id="rId30"/>
    <p:sldLayoutId id="2147483705" r:id="rId31"/>
    <p:sldLayoutId id="2147483706" r:id="rId32"/>
    <p:sldLayoutId id="2147483707" r:id="rId33"/>
    <p:sldLayoutId id="2147483708" r:id="rId34"/>
    <p:sldLayoutId id="2147483709" r:id="rId35"/>
    <p:sldLayoutId id="2147483710" r:id="rId36"/>
    <p:sldLayoutId id="2147483711" r:id="rId37"/>
    <p:sldLayoutId id="2147483712" r:id="rId38"/>
    <p:sldLayoutId id="2147483713" r:id="rId39"/>
    <p:sldLayoutId id="2147483714" r:id="rId40"/>
    <p:sldLayoutId id="2147483715" r:id="rId41"/>
  </p:sldLayoutIdLst>
  <p:hf hdr="0" dt="0"/>
  <p:txStyles>
    <p:titleStyle>
      <a:lvl1pPr algn="l" defTabSz="1088556" rtl="0" eaLnBrk="1" latinLnBrk="0" hangingPunct="1">
        <a:spcBef>
          <a:spcPct val="0"/>
        </a:spcBef>
        <a:buNone/>
        <a:defRPr kumimoji="1" sz="3600" kern="1200">
          <a:solidFill>
            <a:schemeClr val="tx1"/>
          </a:solidFill>
          <a:latin typeface="+mj-lt"/>
          <a:ea typeface="+mj-ea"/>
          <a:cs typeface="+mj-cs"/>
        </a:defRPr>
      </a:lvl1pPr>
    </p:titleStyle>
    <p:bodyStyle>
      <a:lvl1pPr marL="0" indent="0" algn="l" defTabSz="1088556" rtl="0" eaLnBrk="1" latinLnBrk="0" hangingPunct="1">
        <a:spcBef>
          <a:spcPct val="20000"/>
        </a:spcBef>
        <a:buFont typeface="Arial" panose="020B0604020202020204" pitchFamily="34" charset="0"/>
        <a:buNone/>
        <a:defRPr kumimoji="1" sz="1600" kern="1200">
          <a:solidFill>
            <a:schemeClr val="tx1"/>
          </a:solidFill>
          <a:latin typeface="+mn-lt"/>
          <a:ea typeface="+mn-ea"/>
          <a:cs typeface="+mn-cs"/>
        </a:defRPr>
      </a:lvl1pPr>
      <a:lvl2pPr marL="884452" indent="-340174" algn="l" defTabSz="1088556" rtl="0" eaLnBrk="1" latinLnBrk="0" hangingPunct="1">
        <a:spcBef>
          <a:spcPct val="20000"/>
        </a:spcBef>
        <a:buFont typeface="Arial" panose="020B0604020202020204" pitchFamily="34" charset="0"/>
        <a:buChar char="–"/>
        <a:defRPr kumimoji="1" sz="1600" kern="1200">
          <a:solidFill>
            <a:schemeClr val="tx1"/>
          </a:solidFill>
          <a:latin typeface="+mn-lt"/>
          <a:ea typeface="+mn-ea"/>
          <a:cs typeface="+mn-cs"/>
        </a:defRPr>
      </a:lvl2pPr>
      <a:lvl3pPr marL="1360695" indent="-272139" algn="l" defTabSz="1088556" rtl="0" eaLnBrk="1" latinLnBrk="0" hangingPunct="1">
        <a:spcBef>
          <a:spcPct val="20000"/>
        </a:spcBef>
        <a:buFont typeface="Arial" panose="020B0604020202020204" pitchFamily="34" charset="0"/>
        <a:buChar char="•"/>
        <a:defRPr kumimoji="1" sz="1600" kern="1200">
          <a:solidFill>
            <a:schemeClr val="tx1"/>
          </a:solidFill>
          <a:latin typeface="+mn-lt"/>
          <a:ea typeface="+mn-ea"/>
          <a:cs typeface="+mn-cs"/>
        </a:defRPr>
      </a:lvl3pPr>
      <a:lvl4pPr marL="1904973" indent="-272139" algn="l" defTabSz="1088556" rtl="0" eaLnBrk="1" latinLnBrk="0" hangingPunct="1">
        <a:spcBef>
          <a:spcPct val="20000"/>
        </a:spcBef>
        <a:buFont typeface="Arial" panose="020B0604020202020204" pitchFamily="34" charset="0"/>
        <a:buChar char="–"/>
        <a:defRPr kumimoji="1" sz="1600" kern="1200">
          <a:solidFill>
            <a:schemeClr val="tx1"/>
          </a:solidFill>
          <a:latin typeface="+mn-lt"/>
          <a:ea typeface="+mn-ea"/>
          <a:cs typeface="+mn-cs"/>
        </a:defRPr>
      </a:lvl4pPr>
      <a:lvl5pPr marL="2449251" indent="-272139" algn="l" defTabSz="1088556" rtl="0" eaLnBrk="1" latinLnBrk="0" hangingPunct="1">
        <a:spcBef>
          <a:spcPct val="20000"/>
        </a:spcBef>
        <a:buFont typeface="Arial" panose="020B0604020202020204" pitchFamily="34" charset="0"/>
        <a:buChar char="»"/>
        <a:defRPr kumimoji="1" sz="1600" kern="1200">
          <a:solidFill>
            <a:schemeClr val="tx1"/>
          </a:solidFill>
          <a:latin typeface="+mn-lt"/>
          <a:ea typeface="+mn-ea"/>
          <a:cs typeface="+mn-cs"/>
        </a:defRPr>
      </a:lvl5pPr>
      <a:lvl6pPr marL="2993530"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6pPr>
      <a:lvl7pPr marL="3537808"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7pPr>
      <a:lvl8pPr marL="4082085"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8pPr>
      <a:lvl9pPr marL="4626364"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9pPr>
    </p:bodyStyle>
    <p:otherStyle>
      <a:defPPr>
        <a:defRPr lang="ja-JP"/>
      </a:defPPr>
      <a:lvl1pPr marL="0" algn="l" defTabSz="1088556" rtl="0" eaLnBrk="1" latinLnBrk="0" hangingPunct="1">
        <a:defRPr kumimoji="1" sz="2133" kern="1200">
          <a:solidFill>
            <a:schemeClr val="tx1"/>
          </a:solidFill>
          <a:latin typeface="+mn-lt"/>
          <a:ea typeface="+mn-ea"/>
          <a:cs typeface="+mn-cs"/>
        </a:defRPr>
      </a:lvl1pPr>
      <a:lvl2pPr marL="544278" algn="l" defTabSz="1088556" rtl="0" eaLnBrk="1" latinLnBrk="0" hangingPunct="1">
        <a:defRPr kumimoji="1" sz="2133" kern="1200">
          <a:solidFill>
            <a:schemeClr val="tx1"/>
          </a:solidFill>
          <a:latin typeface="+mn-lt"/>
          <a:ea typeface="+mn-ea"/>
          <a:cs typeface="+mn-cs"/>
        </a:defRPr>
      </a:lvl2pPr>
      <a:lvl3pPr marL="1088556" algn="l" defTabSz="1088556" rtl="0" eaLnBrk="1" latinLnBrk="0" hangingPunct="1">
        <a:defRPr kumimoji="1" sz="2133" kern="1200">
          <a:solidFill>
            <a:schemeClr val="tx1"/>
          </a:solidFill>
          <a:latin typeface="+mn-lt"/>
          <a:ea typeface="+mn-ea"/>
          <a:cs typeface="+mn-cs"/>
        </a:defRPr>
      </a:lvl3pPr>
      <a:lvl4pPr marL="1632834" algn="l" defTabSz="1088556" rtl="0" eaLnBrk="1" latinLnBrk="0" hangingPunct="1">
        <a:defRPr kumimoji="1" sz="2133" kern="1200">
          <a:solidFill>
            <a:schemeClr val="tx1"/>
          </a:solidFill>
          <a:latin typeface="+mn-lt"/>
          <a:ea typeface="+mn-ea"/>
          <a:cs typeface="+mn-cs"/>
        </a:defRPr>
      </a:lvl4pPr>
      <a:lvl5pPr marL="2177112" algn="l" defTabSz="1088556" rtl="0" eaLnBrk="1" latinLnBrk="0" hangingPunct="1">
        <a:defRPr kumimoji="1" sz="2133" kern="1200">
          <a:solidFill>
            <a:schemeClr val="tx1"/>
          </a:solidFill>
          <a:latin typeface="+mn-lt"/>
          <a:ea typeface="+mn-ea"/>
          <a:cs typeface="+mn-cs"/>
        </a:defRPr>
      </a:lvl5pPr>
      <a:lvl6pPr marL="2721391" algn="l" defTabSz="1088556" rtl="0" eaLnBrk="1" latinLnBrk="0" hangingPunct="1">
        <a:defRPr kumimoji="1" sz="2133" kern="1200">
          <a:solidFill>
            <a:schemeClr val="tx1"/>
          </a:solidFill>
          <a:latin typeface="+mn-lt"/>
          <a:ea typeface="+mn-ea"/>
          <a:cs typeface="+mn-cs"/>
        </a:defRPr>
      </a:lvl6pPr>
      <a:lvl7pPr marL="3265669" algn="l" defTabSz="1088556" rtl="0" eaLnBrk="1" latinLnBrk="0" hangingPunct="1">
        <a:defRPr kumimoji="1" sz="2133" kern="1200">
          <a:solidFill>
            <a:schemeClr val="tx1"/>
          </a:solidFill>
          <a:latin typeface="+mn-lt"/>
          <a:ea typeface="+mn-ea"/>
          <a:cs typeface="+mn-cs"/>
        </a:defRPr>
      </a:lvl7pPr>
      <a:lvl8pPr marL="3809946" algn="l" defTabSz="1088556" rtl="0" eaLnBrk="1" latinLnBrk="0" hangingPunct="1">
        <a:defRPr kumimoji="1" sz="2133" kern="1200">
          <a:solidFill>
            <a:schemeClr val="tx1"/>
          </a:solidFill>
          <a:latin typeface="+mn-lt"/>
          <a:ea typeface="+mn-ea"/>
          <a:cs typeface="+mn-cs"/>
        </a:defRPr>
      </a:lvl8pPr>
      <a:lvl9pPr marL="4354225" algn="l" defTabSz="1088556" rtl="0" eaLnBrk="1" latinLnBrk="0" hangingPunct="1">
        <a:defRPr kumimoji="1" sz="213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62626"/>
        </a:solidFill>
        <a:effectLst/>
      </p:bgPr>
    </p:bg>
    <p:spTree>
      <p:nvGrpSpPr>
        <p:cNvPr id="1" name=""/>
        <p:cNvGrpSpPr/>
        <p:nvPr/>
      </p:nvGrpSpPr>
      <p:grpSpPr>
        <a:xfrm>
          <a:off x="0" y="0"/>
          <a:ext cx="0" cy="0"/>
          <a:chOff x="0" y="0"/>
          <a:chExt cx="0" cy="0"/>
        </a:xfrm>
      </p:grpSpPr>
      <p:sp>
        <p:nvSpPr>
          <p:cNvPr id="2050" name="タイトル プレースホルダー 1">
            <a:extLst>
              <a:ext uri="{FF2B5EF4-FFF2-40B4-BE49-F238E27FC236}">
                <a16:creationId xmlns:a16="http://schemas.microsoft.com/office/drawing/2014/main" id="{CEB35FEA-07B2-4C43-A790-15B8347C002A}"/>
              </a:ext>
            </a:extLst>
          </p:cNvPr>
          <p:cNvSpPr>
            <a:spLocks noGrp="1"/>
          </p:cNvSpPr>
          <p:nvPr>
            <p:ph type="title"/>
          </p:nvPr>
        </p:nvSpPr>
        <p:spPr bwMode="auto">
          <a:xfrm>
            <a:off x="395140" y="213200"/>
            <a:ext cx="8229824" cy="609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9937" tIns="64970" rIns="129937" bIns="64970" numCol="1" anchor="ctr" anchorCtr="0" compatLnSpc="1">
            <a:prstTxWarp prst="textNoShape">
              <a:avLst/>
            </a:prstTxWarp>
          </a:bodyPr>
          <a:lstStyle/>
          <a:p>
            <a:pPr lvl="0"/>
            <a:r>
              <a:rPr lang="en-US" altLang="ja-JP"/>
              <a:t>MASTER TITLE</a:t>
            </a:r>
            <a:endParaRPr lang="ja-JP" altLang="en-US"/>
          </a:p>
        </p:txBody>
      </p:sp>
      <p:sp>
        <p:nvSpPr>
          <p:cNvPr id="2051" name="テキスト プレースホルダー 2">
            <a:extLst>
              <a:ext uri="{FF2B5EF4-FFF2-40B4-BE49-F238E27FC236}">
                <a16:creationId xmlns:a16="http://schemas.microsoft.com/office/drawing/2014/main" id="{04D7A669-118F-417C-B1A4-B41A92785F3B}"/>
              </a:ext>
            </a:extLst>
          </p:cNvPr>
          <p:cNvSpPr>
            <a:spLocks noGrp="1"/>
          </p:cNvSpPr>
          <p:nvPr>
            <p:ph type="body" idx="1"/>
          </p:nvPr>
        </p:nvSpPr>
        <p:spPr bwMode="auto">
          <a:xfrm>
            <a:off x="457648" y="1158630"/>
            <a:ext cx="8228707" cy="4967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9937" tIns="64970" rIns="129937" bIns="64970" numCol="1" anchor="t" anchorCtr="0" compatLnSpc="1">
            <a:prstTxWarp prst="textNoShape">
              <a:avLst/>
            </a:prstTxWarp>
          </a:bodyPr>
          <a:lstStyle/>
          <a:p>
            <a:pPr lvl="0"/>
            <a:r>
              <a:rPr lang="ja-JP" altLang="en-US"/>
              <a:t>マスター テキストの書式設定</a:t>
            </a:r>
          </a:p>
        </p:txBody>
      </p:sp>
    </p:spTree>
    <p:extLst>
      <p:ext uri="{BB962C8B-B14F-4D97-AF65-F5344CB8AC3E}">
        <p14:creationId xmlns:p14="http://schemas.microsoft.com/office/powerpoint/2010/main" val="274927354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Lst>
  <p:hf hdr="0" dt="0"/>
  <p:txStyles>
    <p:titleStyle>
      <a:lvl1pPr algn="l" defTabSz="913028" rtl="0" eaLnBrk="0" fontAlgn="base" hangingPunct="0">
        <a:spcBef>
          <a:spcPct val="0"/>
        </a:spcBef>
        <a:spcAft>
          <a:spcPct val="0"/>
        </a:spcAft>
        <a:defRPr kumimoji="1" sz="3023" kern="1200">
          <a:solidFill>
            <a:schemeClr val="tx1"/>
          </a:solidFill>
          <a:latin typeface="+mj-lt"/>
          <a:ea typeface="+mj-ea"/>
          <a:cs typeface="Spica Neue"/>
        </a:defRPr>
      </a:lvl1pPr>
      <a:lvl2pPr algn="l" defTabSz="913028" rtl="0" eaLnBrk="0" fontAlgn="base" hangingPunct="0">
        <a:spcBef>
          <a:spcPct val="0"/>
        </a:spcBef>
        <a:spcAft>
          <a:spcPct val="0"/>
        </a:spcAft>
        <a:defRPr kumimoji="1" sz="3023">
          <a:solidFill>
            <a:schemeClr val="tx1"/>
          </a:solidFill>
          <a:latin typeface="Crimson Text"/>
          <a:ea typeface="Spica Neue"/>
          <a:cs typeface="Spica Neue"/>
        </a:defRPr>
      </a:lvl2pPr>
      <a:lvl3pPr algn="l" defTabSz="913028" rtl="0" eaLnBrk="0" fontAlgn="base" hangingPunct="0">
        <a:spcBef>
          <a:spcPct val="0"/>
        </a:spcBef>
        <a:spcAft>
          <a:spcPct val="0"/>
        </a:spcAft>
        <a:defRPr kumimoji="1" sz="3023">
          <a:solidFill>
            <a:schemeClr val="tx1"/>
          </a:solidFill>
          <a:latin typeface="Crimson Text"/>
          <a:ea typeface="Spica Neue"/>
          <a:cs typeface="Spica Neue"/>
        </a:defRPr>
      </a:lvl3pPr>
      <a:lvl4pPr algn="l" defTabSz="913028" rtl="0" eaLnBrk="0" fontAlgn="base" hangingPunct="0">
        <a:spcBef>
          <a:spcPct val="0"/>
        </a:spcBef>
        <a:spcAft>
          <a:spcPct val="0"/>
        </a:spcAft>
        <a:defRPr kumimoji="1" sz="3023">
          <a:solidFill>
            <a:schemeClr val="tx1"/>
          </a:solidFill>
          <a:latin typeface="Crimson Text"/>
          <a:ea typeface="Spica Neue"/>
          <a:cs typeface="Spica Neue"/>
        </a:defRPr>
      </a:lvl4pPr>
      <a:lvl5pPr algn="l" defTabSz="913028" rtl="0" eaLnBrk="0" fontAlgn="base" hangingPunct="0">
        <a:spcBef>
          <a:spcPct val="0"/>
        </a:spcBef>
        <a:spcAft>
          <a:spcPct val="0"/>
        </a:spcAft>
        <a:defRPr kumimoji="1" sz="3023">
          <a:solidFill>
            <a:schemeClr val="tx1"/>
          </a:solidFill>
          <a:latin typeface="Crimson Text"/>
          <a:ea typeface="Spica Neue"/>
          <a:cs typeface="Spica Neue"/>
        </a:defRPr>
      </a:lvl5pPr>
      <a:lvl6pPr marL="321457" algn="l" defTabSz="913028" rtl="0" fontAlgn="base">
        <a:spcBef>
          <a:spcPct val="0"/>
        </a:spcBef>
        <a:spcAft>
          <a:spcPct val="0"/>
        </a:spcAft>
        <a:defRPr kumimoji="1" sz="3023">
          <a:solidFill>
            <a:schemeClr val="tx1"/>
          </a:solidFill>
          <a:latin typeface="Crimson Text"/>
          <a:ea typeface="Spica Neue"/>
          <a:cs typeface="Spica Neue"/>
        </a:defRPr>
      </a:lvl6pPr>
      <a:lvl7pPr marL="642915" algn="l" defTabSz="913028" rtl="0" fontAlgn="base">
        <a:spcBef>
          <a:spcPct val="0"/>
        </a:spcBef>
        <a:spcAft>
          <a:spcPct val="0"/>
        </a:spcAft>
        <a:defRPr kumimoji="1" sz="3023">
          <a:solidFill>
            <a:schemeClr val="tx1"/>
          </a:solidFill>
          <a:latin typeface="Crimson Text"/>
          <a:ea typeface="Spica Neue"/>
          <a:cs typeface="Spica Neue"/>
        </a:defRPr>
      </a:lvl7pPr>
      <a:lvl8pPr marL="964372" algn="l" defTabSz="913028" rtl="0" fontAlgn="base">
        <a:spcBef>
          <a:spcPct val="0"/>
        </a:spcBef>
        <a:spcAft>
          <a:spcPct val="0"/>
        </a:spcAft>
        <a:defRPr kumimoji="1" sz="3023">
          <a:solidFill>
            <a:schemeClr val="tx1"/>
          </a:solidFill>
          <a:latin typeface="Crimson Text"/>
          <a:ea typeface="Spica Neue"/>
          <a:cs typeface="Spica Neue"/>
        </a:defRPr>
      </a:lvl8pPr>
      <a:lvl9pPr marL="1285829" algn="l" defTabSz="913028" rtl="0" fontAlgn="base">
        <a:spcBef>
          <a:spcPct val="0"/>
        </a:spcBef>
        <a:spcAft>
          <a:spcPct val="0"/>
        </a:spcAft>
        <a:defRPr kumimoji="1" sz="3023">
          <a:solidFill>
            <a:schemeClr val="tx1"/>
          </a:solidFill>
          <a:latin typeface="Crimson Text"/>
          <a:ea typeface="Spica Neue"/>
          <a:cs typeface="Spica Neue"/>
        </a:defRPr>
      </a:lvl9pPr>
    </p:titleStyle>
    <p:bodyStyle>
      <a:lvl1pPr algn="l" defTabSz="913028" rtl="0" eaLnBrk="0" fontAlgn="base" hangingPunct="0">
        <a:spcBef>
          <a:spcPct val="20000"/>
        </a:spcBef>
        <a:spcAft>
          <a:spcPct val="0"/>
        </a:spcAft>
        <a:buFont typeface="Arial" panose="020B0604020202020204" pitchFamily="34" charset="0"/>
        <a:defRPr kumimoji="1" sz="1336" kern="1200">
          <a:solidFill>
            <a:schemeClr val="tx1"/>
          </a:solidFill>
          <a:latin typeface="+mn-lt"/>
          <a:ea typeface="+mn-ea"/>
          <a:cs typeface="Spica Neue"/>
        </a:defRPr>
      </a:lvl1pPr>
      <a:lvl2pPr marL="742254" indent="-284624" algn="l" defTabSz="913028" rtl="0" eaLnBrk="0" fontAlgn="base" hangingPunct="0">
        <a:spcBef>
          <a:spcPct val="20000"/>
        </a:spcBef>
        <a:spcAft>
          <a:spcPct val="0"/>
        </a:spcAft>
        <a:buFont typeface="Arial" panose="020B0604020202020204" pitchFamily="34" charset="0"/>
        <a:buChar char="–"/>
        <a:defRPr kumimoji="1" sz="1336" kern="1200">
          <a:solidFill>
            <a:schemeClr val="tx1"/>
          </a:solidFill>
          <a:latin typeface="+mn-lt"/>
          <a:ea typeface="+mn-ea"/>
          <a:cs typeface="Spica Neue"/>
        </a:defRPr>
      </a:lvl2pPr>
      <a:lvl3pPr marL="1141844" indent="-227699" algn="l" defTabSz="913028" rtl="0" eaLnBrk="0" fontAlgn="base" hangingPunct="0">
        <a:spcBef>
          <a:spcPct val="20000"/>
        </a:spcBef>
        <a:spcAft>
          <a:spcPct val="0"/>
        </a:spcAft>
        <a:buFont typeface="Arial" panose="020B0604020202020204" pitchFamily="34" charset="0"/>
        <a:buChar char="•"/>
        <a:defRPr kumimoji="1" sz="1336" kern="1200">
          <a:solidFill>
            <a:schemeClr val="tx1"/>
          </a:solidFill>
          <a:latin typeface="+mn-lt"/>
          <a:ea typeface="+mn-ea"/>
          <a:cs typeface="Spica Neue"/>
        </a:defRPr>
      </a:lvl3pPr>
      <a:lvl4pPr marL="1598357" indent="-227699" algn="l" defTabSz="913028" rtl="0" eaLnBrk="0" fontAlgn="base" hangingPunct="0">
        <a:spcBef>
          <a:spcPct val="20000"/>
        </a:spcBef>
        <a:spcAft>
          <a:spcPct val="0"/>
        </a:spcAft>
        <a:buFont typeface="Arial" panose="020B0604020202020204" pitchFamily="34" charset="0"/>
        <a:buChar char="–"/>
        <a:defRPr kumimoji="1" sz="1336" kern="1200">
          <a:solidFill>
            <a:schemeClr val="tx1"/>
          </a:solidFill>
          <a:latin typeface="+mn-lt"/>
          <a:ea typeface="+mn-ea"/>
          <a:cs typeface="Spica Neue"/>
        </a:defRPr>
      </a:lvl4pPr>
      <a:lvl5pPr marL="2054872" indent="-227699" algn="l" defTabSz="913028" rtl="0" eaLnBrk="0" fontAlgn="base" hangingPunct="0">
        <a:spcBef>
          <a:spcPct val="20000"/>
        </a:spcBef>
        <a:spcAft>
          <a:spcPct val="0"/>
        </a:spcAft>
        <a:buFont typeface="Arial" panose="020B0604020202020204" pitchFamily="34" charset="0"/>
        <a:buChar char="»"/>
        <a:defRPr kumimoji="1" sz="1336" kern="1200">
          <a:solidFill>
            <a:schemeClr val="tx1"/>
          </a:solidFill>
          <a:latin typeface="+mn-lt"/>
          <a:ea typeface="+mn-ea"/>
          <a:cs typeface="Spica Neue"/>
        </a:defRPr>
      </a:lvl5pPr>
      <a:lvl6pPr marL="2512402" indent="-228400" algn="l" defTabSz="913600" rtl="0" eaLnBrk="1" latinLnBrk="0" hangingPunct="1">
        <a:spcBef>
          <a:spcPct val="20000"/>
        </a:spcBef>
        <a:buFont typeface="Arial" panose="020B0604020202020204" pitchFamily="34" charset="0"/>
        <a:buChar char="•"/>
        <a:defRPr kumimoji="1" sz="2039" kern="1200">
          <a:solidFill>
            <a:schemeClr val="tx1"/>
          </a:solidFill>
          <a:latin typeface="+mn-lt"/>
          <a:ea typeface="+mn-ea"/>
          <a:cs typeface="+mn-cs"/>
        </a:defRPr>
      </a:lvl6pPr>
      <a:lvl7pPr marL="2969204" indent="-228400" algn="l" defTabSz="913600" rtl="0" eaLnBrk="1" latinLnBrk="0" hangingPunct="1">
        <a:spcBef>
          <a:spcPct val="20000"/>
        </a:spcBef>
        <a:buFont typeface="Arial" panose="020B0604020202020204" pitchFamily="34" charset="0"/>
        <a:buChar char="•"/>
        <a:defRPr kumimoji="1" sz="2039" kern="1200">
          <a:solidFill>
            <a:schemeClr val="tx1"/>
          </a:solidFill>
          <a:latin typeface="+mn-lt"/>
          <a:ea typeface="+mn-ea"/>
          <a:cs typeface="+mn-cs"/>
        </a:defRPr>
      </a:lvl7pPr>
      <a:lvl8pPr marL="3426003" indent="-228400" algn="l" defTabSz="913600" rtl="0" eaLnBrk="1" latinLnBrk="0" hangingPunct="1">
        <a:spcBef>
          <a:spcPct val="20000"/>
        </a:spcBef>
        <a:buFont typeface="Arial" panose="020B0604020202020204" pitchFamily="34" charset="0"/>
        <a:buChar char="•"/>
        <a:defRPr kumimoji="1" sz="2039" kern="1200">
          <a:solidFill>
            <a:schemeClr val="tx1"/>
          </a:solidFill>
          <a:latin typeface="+mn-lt"/>
          <a:ea typeface="+mn-ea"/>
          <a:cs typeface="+mn-cs"/>
        </a:defRPr>
      </a:lvl8pPr>
      <a:lvl9pPr marL="3882804" indent="-228400" algn="l" defTabSz="913600" rtl="0" eaLnBrk="1" latinLnBrk="0" hangingPunct="1">
        <a:spcBef>
          <a:spcPct val="20000"/>
        </a:spcBef>
        <a:buFont typeface="Arial" panose="020B0604020202020204" pitchFamily="34" charset="0"/>
        <a:buChar char="•"/>
        <a:defRPr kumimoji="1" sz="2039" kern="1200">
          <a:solidFill>
            <a:schemeClr val="tx1"/>
          </a:solidFill>
          <a:latin typeface="+mn-lt"/>
          <a:ea typeface="+mn-ea"/>
          <a:cs typeface="+mn-cs"/>
        </a:defRPr>
      </a:lvl9pPr>
    </p:bodyStyle>
    <p:otherStyle>
      <a:defPPr>
        <a:defRPr lang="ja-JP"/>
      </a:defPPr>
      <a:lvl1pPr marL="0" algn="l" defTabSz="913600" rtl="0" eaLnBrk="1" latinLnBrk="0" hangingPunct="1">
        <a:defRPr kumimoji="1" sz="1758" kern="1200">
          <a:solidFill>
            <a:schemeClr val="tx1"/>
          </a:solidFill>
          <a:latin typeface="+mn-lt"/>
          <a:ea typeface="+mn-ea"/>
          <a:cs typeface="+mn-cs"/>
        </a:defRPr>
      </a:lvl1pPr>
      <a:lvl2pPr marL="456801" algn="l" defTabSz="913600" rtl="0" eaLnBrk="1" latinLnBrk="0" hangingPunct="1">
        <a:defRPr kumimoji="1" sz="1758" kern="1200">
          <a:solidFill>
            <a:schemeClr val="tx1"/>
          </a:solidFill>
          <a:latin typeface="+mn-lt"/>
          <a:ea typeface="+mn-ea"/>
          <a:cs typeface="+mn-cs"/>
        </a:defRPr>
      </a:lvl2pPr>
      <a:lvl3pPr marL="913600" algn="l" defTabSz="913600" rtl="0" eaLnBrk="1" latinLnBrk="0" hangingPunct="1">
        <a:defRPr kumimoji="1" sz="1758" kern="1200">
          <a:solidFill>
            <a:schemeClr val="tx1"/>
          </a:solidFill>
          <a:latin typeface="+mn-lt"/>
          <a:ea typeface="+mn-ea"/>
          <a:cs typeface="+mn-cs"/>
        </a:defRPr>
      </a:lvl3pPr>
      <a:lvl4pPr marL="1370400" algn="l" defTabSz="913600" rtl="0" eaLnBrk="1" latinLnBrk="0" hangingPunct="1">
        <a:defRPr kumimoji="1" sz="1758" kern="1200">
          <a:solidFill>
            <a:schemeClr val="tx1"/>
          </a:solidFill>
          <a:latin typeface="+mn-lt"/>
          <a:ea typeface="+mn-ea"/>
          <a:cs typeface="+mn-cs"/>
        </a:defRPr>
      </a:lvl4pPr>
      <a:lvl5pPr marL="1827201" algn="l" defTabSz="913600" rtl="0" eaLnBrk="1" latinLnBrk="0" hangingPunct="1">
        <a:defRPr kumimoji="1" sz="1758" kern="1200">
          <a:solidFill>
            <a:schemeClr val="tx1"/>
          </a:solidFill>
          <a:latin typeface="+mn-lt"/>
          <a:ea typeface="+mn-ea"/>
          <a:cs typeface="+mn-cs"/>
        </a:defRPr>
      </a:lvl5pPr>
      <a:lvl6pPr marL="2284003" algn="l" defTabSz="913600" rtl="0" eaLnBrk="1" latinLnBrk="0" hangingPunct="1">
        <a:defRPr kumimoji="1" sz="1758" kern="1200">
          <a:solidFill>
            <a:schemeClr val="tx1"/>
          </a:solidFill>
          <a:latin typeface="+mn-lt"/>
          <a:ea typeface="+mn-ea"/>
          <a:cs typeface="+mn-cs"/>
        </a:defRPr>
      </a:lvl6pPr>
      <a:lvl7pPr marL="2740803" algn="l" defTabSz="913600" rtl="0" eaLnBrk="1" latinLnBrk="0" hangingPunct="1">
        <a:defRPr kumimoji="1" sz="1758" kern="1200">
          <a:solidFill>
            <a:schemeClr val="tx1"/>
          </a:solidFill>
          <a:latin typeface="+mn-lt"/>
          <a:ea typeface="+mn-ea"/>
          <a:cs typeface="+mn-cs"/>
        </a:defRPr>
      </a:lvl7pPr>
      <a:lvl8pPr marL="3197604" algn="l" defTabSz="913600" rtl="0" eaLnBrk="1" latinLnBrk="0" hangingPunct="1">
        <a:defRPr kumimoji="1" sz="1758" kern="1200">
          <a:solidFill>
            <a:schemeClr val="tx1"/>
          </a:solidFill>
          <a:latin typeface="+mn-lt"/>
          <a:ea typeface="+mn-ea"/>
          <a:cs typeface="+mn-cs"/>
        </a:defRPr>
      </a:lvl8pPr>
      <a:lvl9pPr marL="3654404" algn="l" defTabSz="913600" rtl="0" eaLnBrk="1" latinLnBrk="0" hangingPunct="1">
        <a:defRPr kumimoji="1" sz="17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F30B-FB11-454C-B2AF-47B9492D15E2}"/>
              </a:ext>
            </a:extLst>
          </p:cNvPr>
          <p:cNvSpPr>
            <a:spLocks noGrp="1"/>
          </p:cNvSpPr>
          <p:nvPr>
            <p:ph type="ctrTitle"/>
          </p:nvPr>
        </p:nvSpPr>
        <p:spPr>
          <a:xfrm>
            <a:off x="-76200" y="838200"/>
            <a:ext cx="5334000" cy="685800"/>
          </a:xfrm>
        </p:spPr>
        <p:txBody>
          <a:bodyPr rtlCol="0">
            <a:noAutofit/>
          </a:bodyPr>
          <a:lstStyle/>
          <a:p>
            <a:pPr fontAlgn="auto">
              <a:spcAft>
                <a:spcPts val="0"/>
              </a:spcAft>
              <a:defRPr/>
            </a:pPr>
            <a:r>
              <a:rPr lang="en-GB" sz="3600" dirty="0" smtClean="0">
                <a:solidFill>
                  <a:srgbClr val="FFFFFF"/>
                </a:solidFill>
                <a:latin typeface="Arial Rounded MT Bold" panose="020F0704030504030204" pitchFamily="34" charset="0"/>
              </a:rPr>
              <a:t>GROUP 25</a:t>
            </a:r>
            <a:endParaRPr lang="en-GB" sz="3600" dirty="0">
              <a:solidFill>
                <a:srgbClr val="FFFFFF"/>
              </a:solidFill>
              <a:latin typeface="Arial Rounded MT Bold" panose="020F0704030504030204" pitchFamily="34" charset="0"/>
            </a:endParaRPr>
          </a:p>
        </p:txBody>
      </p:sp>
      <p:sp>
        <p:nvSpPr>
          <p:cNvPr id="6" name="Google Shape;1858;p53"/>
          <p:cNvSpPr/>
          <p:nvPr/>
        </p:nvSpPr>
        <p:spPr>
          <a:xfrm>
            <a:off x="533400" y="3124200"/>
            <a:ext cx="2337200" cy="3657600"/>
          </a:xfrm>
          <a:prstGeom prst="rect">
            <a:avLst/>
          </a:prstGeom>
          <a:solidFill>
            <a:schemeClr val="bg1">
              <a:lumMod val="85000"/>
            </a:schemeClr>
          </a:solidFill>
          <a:ln>
            <a:noFill/>
          </a:ln>
        </p:spPr>
        <p:txBody>
          <a:bodyPr spcFirstLastPara="1" wrap="square" lIns="121900" tIns="121900" rIns="121900" bIns="1219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19170">
              <a:buClr>
                <a:srgbClr val="000000"/>
              </a:buClr>
            </a:pPr>
            <a:r>
              <a:rPr lang="en-US" sz="2000" kern="0" dirty="0" smtClean="0">
                <a:latin typeface="Advent Pro"/>
                <a:ea typeface="Advent Pro"/>
                <a:cs typeface="Advent Pro"/>
                <a:sym typeface="Advent Pro"/>
              </a:rPr>
              <a:t>Md. Samir Hasan</a:t>
            </a:r>
            <a:endParaRPr lang="en-US" sz="2000" kern="0" dirty="0">
              <a:latin typeface="Advent Pro"/>
              <a:ea typeface="Advent Pro"/>
              <a:cs typeface="Advent Pro"/>
              <a:sym typeface="Advent Pro"/>
            </a:endParaRPr>
          </a:p>
          <a:p>
            <a:pPr algn="ctr" defTabSz="1219170">
              <a:buClr>
                <a:srgbClr val="000000"/>
              </a:buClr>
            </a:pPr>
            <a:endParaRPr lang="en-US" sz="2000" kern="0" dirty="0">
              <a:latin typeface="Advent Pro"/>
              <a:ea typeface="Advent Pro"/>
              <a:cs typeface="Advent Pro"/>
              <a:sym typeface="Advent Pro"/>
            </a:endParaRPr>
          </a:p>
          <a:p>
            <a:pPr algn="ctr" defTabSz="1219170">
              <a:buClr>
                <a:srgbClr val="000000"/>
              </a:buClr>
            </a:pPr>
            <a:r>
              <a:rPr lang="en-US" sz="2000" b="1" kern="0" dirty="0" smtClean="0">
                <a:latin typeface="Advent Pro"/>
                <a:ea typeface="Advent Pro"/>
                <a:cs typeface="Advent Pro"/>
                <a:sym typeface="Advent Pro"/>
              </a:rPr>
              <a:t>201914045</a:t>
            </a:r>
            <a:endParaRPr lang="en-US" sz="2000" b="1" kern="0" dirty="0">
              <a:latin typeface="Advent Pro"/>
              <a:ea typeface="Advent Pro"/>
              <a:cs typeface="Advent Pro"/>
              <a:sym typeface="Advent Pro"/>
            </a:endParaRPr>
          </a:p>
        </p:txBody>
      </p:sp>
      <p:sp>
        <p:nvSpPr>
          <p:cNvPr id="9" name="Google Shape;1857;p53"/>
          <p:cNvSpPr/>
          <p:nvPr/>
        </p:nvSpPr>
        <p:spPr>
          <a:xfrm>
            <a:off x="3581400" y="3124200"/>
            <a:ext cx="2337200" cy="3657600"/>
          </a:xfrm>
          <a:prstGeom prst="rect">
            <a:avLst/>
          </a:prstGeom>
          <a:solidFill>
            <a:srgbClr val="434343"/>
          </a:solidFill>
          <a:ln>
            <a:noFill/>
          </a:ln>
        </p:spPr>
        <p:txBody>
          <a:bodyPr spcFirstLastPara="1" wrap="square" lIns="121900" tIns="121900" rIns="121900" bIns="1219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19170">
              <a:buClr>
                <a:srgbClr val="000000"/>
              </a:buClr>
            </a:pPr>
            <a:r>
              <a:rPr lang="en-US" sz="2000" kern="0" dirty="0" err="1" smtClean="0">
                <a:solidFill>
                  <a:schemeClr val="bg1"/>
                </a:solidFill>
                <a:latin typeface="Advent Pro"/>
                <a:ea typeface="Advent Pro"/>
                <a:cs typeface="Advent Pro"/>
                <a:sym typeface="Advent Pro"/>
              </a:rPr>
              <a:t>Mahapara</a:t>
            </a:r>
            <a:r>
              <a:rPr lang="en-US" sz="2000" kern="0" dirty="0" smtClean="0">
                <a:solidFill>
                  <a:schemeClr val="bg1"/>
                </a:solidFill>
                <a:latin typeface="Advent Pro"/>
                <a:ea typeface="Advent Pro"/>
                <a:cs typeface="Advent Pro"/>
                <a:sym typeface="Advent Pro"/>
              </a:rPr>
              <a:t> </a:t>
            </a:r>
            <a:r>
              <a:rPr lang="en-US" sz="2000" kern="0" dirty="0" err="1">
                <a:solidFill>
                  <a:schemeClr val="bg1"/>
                </a:solidFill>
                <a:latin typeface="Advent Pro"/>
                <a:ea typeface="Advent Pro"/>
                <a:cs typeface="Advent Pro"/>
                <a:sym typeface="Advent Pro"/>
              </a:rPr>
              <a:t>N</a:t>
            </a:r>
            <a:r>
              <a:rPr lang="en-US" sz="2000" kern="0" dirty="0" err="1" smtClean="0">
                <a:solidFill>
                  <a:schemeClr val="bg1"/>
                </a:solidFill>
                <a:latin typeface="Advent Pro"/>
                <a:ea typeface="Advent Pro"/>
                <a:cs typeface="Advent Pro"/>
                <a:sym typeface="Advent Pro"/>
              </a:rPr>
              <a:t>aim</a:t>
            </a:r>
            <a:endParaRPr lang="en-US" sz="2000" kern="0" dirty="0">
              <a:solidFill>
                <a:schemeClr val="bg1"/>
              </a:solidFill>
              <a:latin typeface="Advent Pro"/>
              <a:ea typeface="Advent Pro"/>
              <a:cs typeface="Advent Pro"/>
              <a:sym typeface="Advent Pro"/>
            </a:endParaRPr>
          </a:p>
          <a:p>
            <a:pPr algn="ctr" defTabSz="1219170">
              <a:buClr>
                <a:srgbClr val="000000"/>
              </a:buClr>
            </a:pPr>
            <a:endParaRPr lang="en-US" sz="2000" kern="0" dirty="0">
              <a:solidFill>
                <a:schemeClr val="bg1"/>
              </a:solidFill>
              <a:latin typeface="Advent Pro"/>
              <a:ea typeface="Advent Pro"/>
              <a:cs typeface="Advent Pro"/>
              <a:sym typeface="Advent Pro"/>
            </a:endParaRPr>
          </a:p>
          <a:p>
            <a:pPr algn="ctr" defTabSz="1219170">
              <a:buClr>
                <a:srgbClr val="000000"/>
              </a:buClr>
            </a:pPr>
            <a:r>
              <a:rPr lang="en-US" sz="2000" b="1" kern="0" dirty="0" smtClean="0">
                <a:solidFill>
                  <a:schemeClr val="bg1"/>
                </a:solidFill>
                <a:latin typeface="Advent Pro"/>
                <a:ea typeface="Advent Pro"/>
                <a:cs typeface="Advent Pro"/>
                <a:sym typeface="Advent Pro"/>
              </a:rPr>
              <a:t>201914057</a:t>
            </a:r>
            <a:endParaRPr lang="en-US" sz="2000" b="1" kern="0" dirty="0">
              <a:solidFill>
                <a:schemeClr val="bg1"/>
              </a:solidFill>
              <a:latin typeface="Advent Pro"/>
              <a:ea typeface="Advent Pro"/>
              <a:cs typeface="Advent Pro"/>
              <a:sym typeface="Advent Pro"/>
            </a:endParaRPr>
          </a:p>
        </p:txBody>
      </p:sp>
      <p:sp>
        <p:nvSpPr>
          <p:cNvPr id="10" name="Google Shape;1856;p53"/>
          <p:cNvSpPr/>
          <p:nvPr/>
        </p:nvSpPr>
        <p:spPr>
          <a:xfrm>
            <a:off x="6400800" y="3114964"/>
            <a:ext cx="2337200" cy="3657600"/>
          </a:xfrm>
          <a:prstGeom prst="rect">
            <a:avLst/>
          </a:prstGeom>
          <a:solidFill>
            <a:schemeClr val="bg1"/>
          </a:solidFill>
          <a:ln>
            <a:solidFill>
              <a:schemeClr val="accent1"/>
            </a:solidFill>
          </a:ln>
        </p:spPr>
        <p:txBody>
          <a:bodyPr spcFirstLastPara="1" wrap="square" lIns="121900" tIns="121900" rIns="121900" bIns="1219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19170">
              <a:buClr>
                <a:srgbClr val="000000"/>
              </a:buClr>
            </a:pPr>
            <a:r>
              <a:rPr lang="en-US" sz="2000" kern="0" dirty="0" smtClean="0">
                <a:solidFill>
                  <a:srgbClr val="434343"/>
                </a:solidFill>
                <a:latin typeface="Advent Pro"/>
                <a:ea typeface="Advent Pro"/>
                <a:cs typeface="Advent Pro"/>
                <a:sym typeface="Advent Pro"/>
              </a:rPr>
              <a:t>Lt. </a:t>
            </a:r>
            <a:r>
              <a:rPr lang="en-US" sz="2000" kern="0" dirty="0" err="1" smtClean="0">
                <a:solidFill>
                  <a:srgbClr val="434343"/>
                </a:solidFill>
                <a:latin typeface="Advent Pro"/>
                <a:ea typeface="Advent Pro"/>
                <a:cs typeface="Advent Pro"/>
                <a:sym typeface="Advent Pro"/>
              </a:rPr>
              <a:t>Mehedi</a:t>
            </a:r>
            <a:r>
              <a:rPr lang="en-US" sz="2000" kern="0" dirty="0" smtClean="0">
                <a:solidFill>
                  <a:srgbClr val="434343"/>
                </a:solidFill>
                <a:latin typeface="Advent Pro"/>
                <a:ea typeface="Advent Pro"/>
                <a:cs typeface="Advent Pro"/>
                <a:sym typeface="Advent Pro"/>
              </a:rPr>
              <a:t> Hasan</a:t>
            </a:r>
            <a:endParaRPr lang="en-US" sz="2000" kern="0" dirty="0">
              <a:solidFill>
                <a:srgbClr val="434343"/>
              </a:solidFill>
              <a:latin typeface="Advent Pro"/>
              <a:ea typeface="Advent Pro"/>
              <a:cs typeface="Advent Pro"/>
              <a:sym typeface="Advent Pro"/>
            </a:endParaRPr>
          </a:p>
          <a:p>
            <a:pPr algn="ctr" defTabSz="1219170">
              <a:buClr>
                <a:srgbClr val="000000"/>
              </a:buClr>
            </a:pPr>
            <a:r>
              <a:rPr lang="en-US" sz="2000" b="1" kern="0" dirty="0" smtClean="0">
                <a:solidFill>
                  <a:srgbClr val="434343"/>
                </a:solidFill>
                <a:latin typeface="Advent Pro"/>
                <a:ea typeface="Advent Pro"/>
                <a:cs typeface="Advent Pro"/>
                <a:sym typeface="Advent Pro"/>
              </a:rPr>
              <a:t>201814103</a:t>
            </a:r>
            <a:endParaRPr lang="en-US" sz="2000" b="1" kern="0" dirty="0">
              <a:solidFill>
                <a:srgbClr val="434343"/>
              </a:solidFill>
              <a:latin typeface="Advent Pro"/>
              <a:ea typeface="Advent Pro"/>
              <a:cs typeface="Advent Pro"/>
              <a:sym typeface="Advent Pro"/>
            </a:endParaRPr>
          </a:p>
        </p:txBody>
      </p:sp>
    </p:spTree>
    <p:extLst>
      <p:ext uri="{BB962C8B-B14F-4D97-AF65-F5344CB8AC3E}">
        <p14:creationId xmlns:p14="http://schemas.microsoft.com/office/powerpoint/2010/main" val="111788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55"/>
        <p:cNvGrpSpPr/>
        <p:nvPr/>
      </p:nvGrpSpPr>
      <p:grpSpPr>
        <a:xfrm>
          <a:off x="0" y="0"/>
          <a:ext cx="0" cy="0"/>
          <a:chOff x="0" y="0"/>
          <a:chExt cx="0" cy="0"/>
        </a:xfrm>
      </p:grpSpPr>
      <p:sp>
        <p:nvSpPr>
          <p:cNvPr id="7" name="Google Shape;1860;p53">
            <a:extLst>
              <a:ext uri="{FF2B5EF4-FFF2-40B4-BE49-F238E27FC236}">
                <a16:creationId xmlns:a16="http://schemas.microsoft.com/office/drawing/2014/main" id="{A3D7635C-FBCD-4794-9609-D89467AF0ECF}"/>
              </a:ext>
            </a:extLst>
          </p:cNvPr>
          <p:cNvSpPr txBox="1"/>
          <p:nvPr/>
        </p:nvSpPr>
        <p:spPr>
          <a:xfrm>
            <a:off x="1491207" y="4340186"/>
            <a:ext cx="1459800" cy="1383809"/>
          </a:xfrm>
          <a:prstGeom prst="rect">
            <a:avLst/>
          </a:prstGeom>
          <a:noFill/>
          <a:ln>
            <a:noFill/>
          </a:ln>
        </p:spPr>
        <p:txBody>
          <a:bodyPr spcFirstLastPara="1" wrap="square" lIns="0" tIns="8033" rIns="0" bIns="0" anchor="ctr" anchorCtr="0">
            <a:noAutofit/>
          </a:bodyPr>
          <a:lstStyle/>
          <a:p>
            <a:pPr algn="ctr" defTabSz="1219170">
              <a:buClr>
                <a:srgbClr val="000000"/>
              </a:buClr>
            </a:pPr>
            <a:endParaRPr sz="1467" b="1" kern="0" dirty="0">
              <a:solidFill>
                <a:srgbClr val="434343"/>
              </a:solidFill>
              <a:latin typeface="Advent Pro"/>
              <a:ea typeface="Advent Pro"/>
              <a:cs typeface="Advent Pro"/>
              <a:sym typeface="Advent Pro"/>
            </a:endParaRPr>
          </a:p>
        </p:txBody>
      </p:sp>
      <p:sp>
        <p:nvSpPr>
          <p:cNvPr id="13" name="TextBox 12"/>
          <p:cNvSpPr txBox="1"/>
          <p:nvPr/>
        </p:nvSpPr>
        <p:spPr>
          <a:xfrm>
            <a:off x="1600200" y="881857"/>
            <a:ext cx="7010400" cy="830997"/>
          </a:xfrm>
          <a:prstGeom prst="rect">
            <a:avLst/>
          </a:prstGeom>
          <a:noFill/>
        </p:spPr>
        <p:txBody>
          <a:bodyPr wrap="square" rtlCol="0">
            <a:spAutoFit/>
          </a:bodyPr>
          <a:lstStyle/>
          <a:p>
            <a:pPr algn="ctr"/>
            <a:r>
              <a:rPr lang="en-US" sz="4800" b="1" dirty="0">
                <a:solidFill>
                  <a:schemeClr val="bg1"/>
                </a:solidFill>
              </a:rPr>
              <a:t>M</a:t>
            </a:r>
            <a:r>
              <a:rPr lang="en-US" sz="4800" b="1" dirty="0" smtClean="0">
                <a:solidFill>
                  <a:schemeClr val="bg1"/>
                </a:solidFill>
              </a:rPr>
              <a:t>embers</a:t>
            </a:r>
            <a:endParaRPr lang="en-US" sz="4800" b="1" dirty="0">
              <a:solidFill>
                <a:schemeClr val="bg1"/>
              </a:solidFill>
            </a:endParaRPr>
          </a:p>
        </p:txBody>
      </p:sp>
      <p:sp>
        <p:nvSpPr>
          <p:cNvPr id="14" name="TextBox 13"/>
          <p:cNvSpPr txBox="1"/>
          <p:nvPr/>
        </p:nvSpPr>
        <p:spPr>
          <a:xfrm>
            <a:off x="1752600" y="1034257"/>
            <a:ext cx="7010400" cy="830997"/>
          </a:xfrm>
          <a:prstGeom prst="rect">
            <a:avLst/>
          </a:prstGeom>
          <a:noFill/>
        </p:spPr>
        <p:txBody>
          <a:bodyPr wrap="square" rtlCol="0">
            <a:spAutoFit/>
          </a:bodyPr>
          <a:lstStyle/>
          <a:p>
            <a:pPr algn="ctr"/>
            <a:r>
              <a:rPr lang="en-US" sz="4800" b="1" dirty="0">
                <a:solidFill>
                  <a:schemeClr val="bg1"/>
                </a:solidFill>
              </a:rPr>
              <a:t>M</a:t>
            </a:r>
            <a:r>
              <a:rPr lang="en-US" sz="4800" b="1" dirty="0" smtClean="0">
                <a:solidFill>
                  <a:schemeClr val="bg1"/>
                </a:solidFill>
              </a:rPr>
              <a:t>embers</a:t>
            </a:r>
            <a:endParaRPr lang="en-US" sz="4800" b="1" dirty="0">
              <a:solidFill>
                <a:schemeClr val="bg1"/>
              </a:solidFill>
            </a:endParaRPr>
          </a:p>
        </p:txBody>
      </p:sp>
      <p:sp>
        <p:nvSpPr>
          <p:cNvPr id="15" name="TextBox 14"/>
          <p:cNvSpPr txBox="1"/>
          <p:nvPr/>
        </p:nvSpPr>
        <p:spPr>
          <a:xfrm>
            <a:off x="1905000" y="1186657"/>
            <a:ext cx="7010400" cy="830997"/>
          </a:xfrm>
          <a:prstGeom prst="rect">
            <a:avLst/>
          </a:prstGeom>
          <a:noFill/>
        </p:spPr>
        <p:txBody>
          <a:bodyPr wrap="square" rtlCol="0">
            <a:spAutoFit/>
          </a:bodyPr>
          <a:lstStyle/>
          <a:p>
            <a:pPr algn="ctr"/>
            <a:r>
              <a:rPr lang="en-US" sz="4800" b="1" dirty="0">
                <a:solidFill>
                  <a:schemeClr val="bg1"/>
                </a:solidFill>
              </a:rPr>
              <a:t>M</a:t>
            </a:r>
            <a:r>
              <a:rPr lang="en-US" sz="4800" b="1" dirty="0" smtClean="0">
                <a:solidFill>
                  <a:schemeClr val="bg1"/>
                </a:solidFill>
              </a:rPr>
              <a:t>embers</a:t>
            </a:r>
            <a:endParaRPr lang="en-US" sz="4800" b="1" dirty="0">
              <a:solidFill>
                <a:schemeClr val="bg1"/>
              </a:solidFill>
            </a:endParaRPr>
          </a:p>
        </p:txBody>
      </p:sp>
      <p:sp>
        <p:nvSpPr>
          <p:cNvPr id="3" name="Title 2"/>
          <p:cNvSpPr>
            <a:spLocks noGrp="1"/>
          </p:cNvSpPr>
          <p:nvPr>
            <p:ph type="title"/>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7" y="0"/>
            <a:ext cx="9144000" cy="6858000"/>
          </a:xfrm>
          <a:prstGeom prst="rect">
            <a:avLst/>
          </a:prstGeom>
        </p:spPr>
      </p:pic>
      <p:sp>
        <p:nvSpPr>
          <p:cNvPr id="30" name="Rectangle 29"/>
          <p:cNvSpPr/>
          <p:nvPr/>
        </p:nvSpPr>
        <p:spPr>
          <a:xfrm>
            <a:off x="-32327" y="1034257"/>
            <a:ext cx="5137727" cy="584775"/>
          </a:xfrm>
          <a:prstGeom prst="rect">
            <a:avLst/>
          </a:prstGeom>
        </p:spPr>
        <p:txBody>
          <a:bodyPr wrap="square">
            <a:spAutoFit/>
          </a:bodyPr>
          <a:lstStyle/>
          <a:p>
            <a:r>
              <a:rPr lang="en-GB" sz="3200" dirty="0" smtClean="0">
                <a:solidFill>
                  <a:srgbClr val="FFFFFF"/>
                </a:solidFill>
                <a:latin typeface="Arial Rounded MT Bold" panose="020F0704030504030204" pitchFamily="34" charset="0"/>
              </a:rPr>
              <a:t>Name of the project:</a:t>
            </a:r>
            <a:endParaRPr lang="en-US" sz="3200" dirty="0"/>
          </a:p>
        </p:txBody>
      </p:sp>
      <p:sp>
        <p:nvSpPr>
          <p:cNvPr id="16" name="TextBox 15"/>
          <p:cNvSpPr txBox="1"/>
          <p:nvPr/>
        </p:nvSpPr>
        <p:spPr>
          <a:xfrm>
            <a:off x="13854" y="3592184"/>
            <a:ext cx="9130146" cy="769441"/>
          </a:xfrm>
          <a:prstGeom prst="rect">
            <a:avLst/>
          </a:prstGeom>
          <a:solidFill>
            <a:schemeClr val="tx1">
              <a:lumMod val="85000"/>
              <a:lumOff val="15000"/>
            </a:schemeClr>
          </a:solidFill>
        </p:spPr>
        <p:txBody>
          <a:bodyPr wrap="square" rtlCol="0">
            <a:spAutoFit/>
          </a:bodyPr>
          <a:lstStyle/>
          <a:p>
            <a:r>
              <a:rPr lang="en-US" sz="3600" b="1" dirty="0">
                <a:solidFill>
                  <a:schemeClr val="bg1"/>
                </a:solidFill>
              </a:rPr>
              <a:t> </a:t>
            </a:r>
            <a:r>
              <a:rPr lang="en-US" sz="3600" b="1" dirty="0" smtClean="0">
                <a:solidFill>
                  <a:schemeClr val="bg1"/>
                </a:solidFill>
              </a:rPr>
              <a:t>             </a:t>
            </a:r>
            <a:r>
              <a:rPr lang="en-US" sz="4400" b="1" dirty="0" smtClean="0">
                <a:solidFill>
                  <a:schemeClr val="bg1"/>
                </a:solidFill>
              </a:rPr>
              <a:t>Temperature Controlled Fan</a:t>
            </a:r>
            <a:endParaRPr lang="en-US" sz="4400" b="1" dirty="0">
              <a:solidFill>
                <a:schemeClr val="bg1"/>
              </a:solidFill>
            </a:endParaRPr>
          </a:p>
        </p:txBody>
      </p:sp>
    </p:spTree>
    <p:extLst>
      <p:ext uri="{BB962C8B-B14F-4D97-AF65-F5344CB8AC3E}">
        <p14:creationId xmlns:p14="http://schemas.microsoft.com/office/powerpoint/2010/main" val="162995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dirty="0"/>
          </a:p>
        </p:txBody>
      </p:sp>
      <p:sp>
        <p:nvSpPr>
          <p:cNvPr id="3" name="Slide Number Placeholder 2"/>
          <p:cNvSpPr>
            <a:spLocks noGrp="1"/>
          </p:cNvSpPr>
          <p:nvPr>
            <p:ph type="sldNum" sz="quarter" idx="12"/>
          </p:nvPr>
        </p:nvSpPr>
        <p:spPr/>
        <p:txBody>
          <a:bodyPr/>
          <a:lstStyle/>
          <a:p>
            <a:fld id="{BBC1E15F-E623-42DB-9E61-E92ACDBD855F}" type="slidenum">
              <a:rPr lang="en-US" smtClean="0"/>
              <a:pPr/>
              <a:t>3</a:t>
            </a:fld>
            <a:endParaRPr lang="en-US" dirty="0"/>
          </a:p>
        </p:txBody>
      </p:sp>
      <p:sp>
        <p:nvSpPr>
          <p:cNvPr id="4" name="Rectangle 3"/>
          <p:cNvSpPr/>
          <p:nvPr/>
        </p:nvSpPr>
        <p:spPr>
          <a:xfrm>
            <a:off x="609600" y="685800"/>
            <a:ext cx="7239000" cy="5078313"/>
          </a:xfrm>
          <a:prstGeom prst="rect">
            <a:avLst/>
          </a:prstGeom>
        </p:spPr>
        <p:txBody>
          <a:bodyPr wrap="square">
            <a:spAutoFit/>
          </a:bodyPr>
          <a:lstStyle/>
          <a:p>
            <a:pPr lvl="0"/>
            <a:r>
              <a:rPr lang="en-US" sz="3600" b="1" dirty="0" smtClean="0"/>
              <a:t>Components:</a:t>
            </a:r>
          </a:p>
          <a:p>
            <a:pPr marL="285750" lvl="0" indent="-285750">
              <a:buFont typeface="Arial" panose="020B0604020202020204" pitchFamily="34" charset="0"/>
              <a:buChar char="•"/>
            </a:pPr>
            <a:r>
              <a:rPr lang="en-US" sz="3200" dirty="0" smtClean="0"/>
              <a:t>Arduino </a:t>
            </a:r>
            <a:r>
              <a:rPr lang="en-US" sz="3200" dirty="0"/>
              <a:t>UNO</a:t>
            </a:r>
          </a:p>
          <a:p>
            <a:pPr marL="285750" lvl="0" indent="-285750">
              <a:buFont typeface="Arial" panose="020B0604020202020204" pitchFamily="34" charset="0"/>
              <a:buChar char="•"/>
            </a:pPr>
            <a:r>
              <a:rPr lang="en-US" sz="3200" dirty="0"/>
              <a:t> </a:t>
            </a:r>
            <a:r>
              <a:rPr lang="en-US" sz="3200" dirty="0" smtClean="0"/>
              <a:t>LCD  </a:t>
            </a:r>
            <a:r>
              <a:rPr lang="en-US" sz="3200" dirty="0"/>
              <a:t>display</a:t>
            </a:r>
          </a:p>
          <a:p>
            <a:pPr marL="285750" lvl="0" indent="-285750">
              <a:buFont typeface="Arial" panose="020B0604020202020204" pitchFamily="34" charset="0"/>
              <a:buChar char="•"/>
            </a:pPr>
            <a:r>
              <a:rPr lang="en-US" sz="3200" dirty="0"/>
              <a:t>LM35 Temperature Sensor</a:t>
            </a:r>
          </a:p>
          <a:p>
            <a:pPr marL="285750" lvl="0" indent="-285750">
              <a:buFont typeface="Arial" panose="020B0604020202020204" pitchFamily="34" charset="0"/>
              <a:buChar char="•"/>
            </a:pPr>
            <a:r>
              <a:rPr lang="en-US" sz="3200" dirty="0"/>
              <a:t>12V DC Fan</a:t>
            </a:r>
          </a:p>
          <a:p>
            <a:pPr marL="285750" lvl="0" indent="-285750">
              <a:buFont typeface="Arial" panose="020B0604020202020204" pitchFamily="34" charset="0"/>
              <a:buChar char="•"/>
            </a:pPr>
            <a:r>
              <a:rPr lang="en-US" sz="3200" dirty="0"/>
              <a:t>Bi-Polar LED Light</a:t>
            </a:r>
          </a:p>
          <a:p>
            <a:pPr marL="285750" lvl="0" indent="-285750">
              <a:buFont typeface="Arial" panose="020B0604020202020204" pitchFamily="34" charset="0"/>
              <a:buChar char="•"/>
            </a:pPr>
            <a:r>
              <a:rPr lang="en-US" sz="3200" dirty="0"/>
              <a:t>1k Resistors</a:t>
            </a:r>
          </a:p>
          <a:p>
            <a:pPr marL="285750" lvl="0" indent="-285750">
              <a:buFont typeface="Arial" panose="020B0604020202020204" pitchFamily="34" charset="0"/>
              <a:buChar char="•"/>
            </a:pPr>
            <a:r>
              <a:rPr lang="en-US" sz="3200" dirty="0"/>
              <a:t>12V Power Supply</a:t>
            </a:r>
          </a:p>
          <a:p>
            <a:pPr marL="285750" lvl="0" indent="-285750">
              <a:buFont typeface="Arial" panose="020B0604020202020204" pitchFamily="34" charset="0"/>
              <a:buChar char="•"/>
            </a:pPr>
            <a:r>
              <a:rPr lang="en-US" sz="3200" dirty="0"/>
              <a:t>5V Power Supply</a:t>
            </a:r>
          </a:p>
          <a:p>
            <a:pPr marL="285750" lvl="0" indent="-285750">
              <a:buFont typeface="Arial" panose="020B0604020202020204" pitchFamily="34" charset="0"/>
              <a:buChar char="•"/>
            </a:pPr>
            <a:r>
              <a:rPr lang="en-US" sz="3200" dirty="0"/>
              <a:t>L293D Motor Driver IC</a:t>
            </a:r>
          </a:p>
        </p:txBody>
      </p:sp>
    </p:spTree>
    <p:extLst>
      <p:ext uri="{BB962C8B-B14F-4D97-AF65-F5344CB8AC3E}">
        <p14:creationId xmlns:p14="http://schemas.microsoft.com/office/powerpoint/2010/main" val="2677773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dirty="0">
              <a:solidFill>
                <a:srgbClr val="FFFFFF"/>
              </a:solidFill>
            </a:endParaRPr>
          </a:p>
        </p:txBody>
      </p:sp>
      <p:sp>
        <p:nvSpPr>
          <p:cNvPr id="3" name="Slide Number Placeholder 2"/>
          <p:cNvSpPr>
            <a:spLocks noGrp="1"/>
          </p:cNvSpPr>
          <p:nvPr>
            <p:ph type="sldNum" sz="quarter" idx="12"/>
          </p:nvPr>
        </p:nvSpPr>
        <p:spPr/>
        <p:txBody>
          <a:bodyPr/>
          <a:lstStyle/>
          <a:p>
            <a:fld id="{BBC1E15F-E623-42DB-9E61-E92ACDBD855F}" type="slidenum">
              <a:rPr lang="en-US" smtClean="0">
                <a:solidFill>
                  <a:srgbClr val="FFFFFF"/>
                </a:solidFill>
              </a:rPr>
              <a:pPr/>
              <a:t>4</a:t>
            </a:fld>
            <a:endParaRPr lang="en-US" dirty="0">
              <a:solidFill>
                <a:srgbClr val="FFFFFF"/>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6862954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dirty="0">
              <a:solidFill>
                <a:srgbClr val="FFFFFF"/>
              </a:solidFill>
            </a:endParaRPr>
          </a:p>
        </p:txBody>
      </p:sp>
      <p:sp>
        <p:nvSpPr>
          <p:cNvPr id="3" name="Slide Number Placeholder 2"/>
          <p:cNvSpPr>
            <a:spLocks noGrp="1"/>
          </p:cNvSpPr>
          <p:nvPr>
            <p:ph type="sldNum" sz="quarter" idx="12"/>
          </p:nvPr>
        </p:nvSpPr>
        <p:spPr/>
        <p:txBody>
          <a:bodyPr/>
          <a:lstStyle/>
          <a:p>
            <a:fld id="{BBC1E15F-E623-42DB-9E61-E92ACDBD855F}" type="slidenum">
              <a:rPr lang="en-US" smtClean="0">
                <a:solidFill>
                  <a:srgbClr val="FFFFFF"/>
                </a:solidFill>
              </a:rPr>
              <a:pPr/>
              <a:t>5</a:t>
            </a:fld>
            <a:endParaRPr lang="en-US" dirty="0">
              <a:solidFill>
                <a:srgbClr val="FFFFFF"/>
              </a:solidFill>
            </a:endParaRPr>
          </a:p>
        </p:txBody>
      </p:sp>
      <p:sp>
        <p:nvSpPr>
          <p:cNvPr id="4" name="Rectangle 3"/>
          <p:cNvSpPr/>
          <p:nvPr/>
        </p:nvSpPr>
        <p:spPr>
          <a:xfrm>
            <a:off x="685800" y="533400"/>
            <a:ext cx="7620000" cy="5883662"/>
          </a:xfrm>
          <a:prstGeom prst="rect">
            <a:avLst/>
          </a:prstGeom>
        </p:spPr>
        <p:txBody>
          <a:bodyPr wrap="square">
            <a:spAutoFit/>
          </a:bodyPr>
          <a:lstStyle/>
          <a:p>
            <a:pPr>
              <a:lnSpc>
                <a:spcPct val="115000"/>
              </a:lnSpc>
              <a:spcAft>
                <a:spcPts val="1000"/>
              </a:spcAft>
            </a:pPr>
            <a:r>
              <a:rPr lang="en-US" sz="3200" dirty="0">
                <a:latin typeface="Calibri" panose="020F0502020204030204" pitchFamily="34" charset="0"/>
                <a:ea typeface="Calibri" panose="020F0502020204030204" pitchFamily="34" charset="0"/>
                <a:cs typeface="Times New Roman" panose="02020603050405020304" pitchFamily="18" charset="0"/>
              </a:rPr>
              <a:t>Procedure:</a:t>
            </a:r>
          </a:p>
          <a:p>
            <a:pPr marL="342900" marR="0" lvl="0" indent="-342900">
              <a:lnSpc>
                <a:spcPct val="115000"/>
              </a:lnSpc>
              <a:spcBef>
                <a:spcPts val="0"/>
              </a:spcBef>
              <a:spcAft>
                <a:spcPts val="0"/>
              </a:spcAft>
              <a:buFont typeface="Symbol" panose="05050102010706020507" pitchFamily="18" charset="2"/>
              <a:buChar char=""/>
            </a:pPr>
            <a:r>
              <a:rPr lang="en-US" sz="2400" b="1" dirty="0">
                <a:latin typeface="Calibri" panose="020F0502020204030204" pitchFamily="34" charset="0"/>
                <a:ea typeface="Calibri" panose="020F0502020204030204" pitchFamily="34" charset="0"/>
                <a:cs typeface="Times New Roman" panose="02020603050405020304" pitchFamily="18" charset="0"/>
              </a:rPr>
              <a:t>LM35 takes the surrounding temperature as analogue input.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400" b="1" dirty="0">
                <a:latin typeface="Calibri" panose="020F0502020204030204" pitchFamily="34" charset="0"/>
                <a:ea typeface="Calibri" panose="020F0502020204030204" pitchFamily="34" charset="0"/>
                <a:cs typeface="Times New Roman" panose="02020603050405020304" pitchFamily="18" charset="0"/>
              </a:rPr>
              <a:t>It sends the data to Arduino UNOs analog input (A0 pin).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400" b="1" dirty="0">
                <a:latin typeface="Calibri" panose="020F0502020204030204" pitchFamily="34" charset="0"/>
                <a:ea typeface="Calibri" panose="020F0502020204030204" pitchFamily="34" charset="0"/>
                <a:cs typeface="Times New Roman" panose="02020603050405020304" pitchFamily="18" charset="0"/>
              </a:rPr>
              <a:t>Arduino UNO, depending on the temperature can perform the following action: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2400" b="1" dirty="0">
                <a:latin typeface="Calibri" panose="020F0502020204030204" pitchFamily="34" charset="0"/>
                <a:ea typeface="Calibri" panose="020F0502020204030204" pitchFamily="34" charset="0"/>
                <a:cs typeface="Times New Roman" panose="02020603050405020304" pitchFamily="18" charset="0"/>
              </a:rPr>
              <a:t>FAN OFF: Power off the fan when temperature is below or equal to 20C. Show “Fan OFF” in LCD display. Power off the Bi-polar LED.</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mj-lt"/>
              <a:buAutoNum type="arabicPeriod"/>
            </a:pPr>
            <a:r>
              <a:rPr lang="en-US" sz="2400" b="1" dirty="0">
                <a:latin typeface="Calibri" panose="020F0502020204030204" pitchFamily="34" charset="0"/>
                <a:ea typeface="Calibri" panose="020F0502020204030204" pitchFamily="34" charset="0"/>
                <a:cs typeface="Times New Roman" panose="02020603050405020304" pitchFamily="18" charset="0"/>
              </a:rPr>
              <a:t>SPEED-1: Set the power of the fan to speed 1 when temperature is above 20C. Show “SPEED 1” in LCD display. Power the Bi-polar LED so that it glows Yellow</a:t>
            </a:r>
            <a:r>
              <a:rPr lang="en-US" b="1" dirty="0">
                <a:latin typeface="Calibri" panose="020F0502020204030204"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71018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dirty="0">
              <a:solidFill>
                <a:srgbClr val="FFFFFF"/>
              </a:solidFill>
            </a:endParaRPr>
          </a:p>
        </p:txBody>
      </p:sp>
      <p:sp>
        <p:nvSpPr>
          <p:cNvPr id="3" name="Slide Number Placeholder 2"/>
          <p:cNvSpPr>
            <a:spLocks noGrp="1"/>
          </p:cNvSpPr>
          <p:nvPr>
            <p:ph type="sldNum" sz="quarter" idx="12"/>
          </p:nvPr>
        </p:nvSpPr>
        <p:spPr/>
        <p:txBody>
          <a:bodyPr/>
          <a:lstStyle/>
          <a:p>
            <a:fld id="{BBC1E15F-E623-42DB-9E61-E92ACDBD855F}" type="slidenum">
              <a:rPr lang="en-US" smtClean="0">
                <a:solidFill>
                  <a:srgbClr val="FFFFFF"/>
                </a:solidFill>
              </a:rPr>
              <a:pPr/>
              <a:t>6</a:t>
            </a:fld>
            <a:endParaRPr lang="en-US" dirty="0">
              <a:solidFill>
                <a:srgbClr val="FFFFFF"/>
              </a:solidFill>
            </a:endParaRPr>
          </a:p>
        </p:txBody>
      </p:sp>
      <p:sp>
        <p:nvSpPr>
          <p:cNvPr id="5" name="Rectangle 4"/>
          <p:cNvSpPr/>
          <p:nvPr/>
        </p:nvSpPr>
        <p:spPr>
          <a:xfrm>
            <a:off x="457200" y="1066800"/>
            <a:ext cx="7924800" cy="5018425"/>
          </a:xfrm>
          <a:prstGeom prst="rect">
            <a:avLst/>
          </a:prstGeom>
        </p:spPr>
        <p:txBody>
          <a:bodyPr wrap="square">
            <a:spAutoFit/>
          </a:bodyPr>
          <a:lstStyle/>
          <a:p>
            <a:pPr marR="0" lvl="0">
              <a:lnSpc>
                <a:spcPct val="115000"/>
              </a:lnSpc>
              <a:spcBef>
                <a:spcPts val="0"/>
              </a:spcBef>
              <a:spcAft>
                <a:spcPts val="0"/>
              </a:spcAft>
            </a:pPr>
            <a:r>
              <a:rPr lang="en-US" sz="2800" b="1" dirty="0" smtClean="0">
                <a:latin typeface="Calibri" panose="020F0502020204030204" pitchFamily="34" charset="0"/>
                <a:ea typeface="Calibri" panose="020F0502020204030204" pitchFamily="34" charset="0"/>
                <a:cs typeface="Times New Roman" panose="02020603050405020304" pitchFamily="18" charset="0"/>
              </a:rPr>
              <a:t>3.SPEED-3</a:t>
            </a:r>
            <a:r>
              <a:rPr lang="en-US" sz="2800" b="1" dirty="0">
                <a:latin typeface="Calibri" panose="020F0502020204030204" pitchFamily="34" charset="0"/>
                <a:ea typeface="Calibri" panose="020F0502020204030204" pitchFamily="34" charset="0"/>
                <a:cs typeface="Times New Roman" panose="02020603050405020304" pitchFamily="18" charset="0"/>
              </a:rPr>
              <a:t>: Set the power of the fan to speed 3 when temperature is above 35C. Show “SPEED 3” in LCD display. Power the Bi-polar LED so that it glows Red.</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en-US" sz="2800" b="1" dirty="0">
                <a:latin typeface="Calibri" panose="020F0502020204030204" pitchFamily="34" charset="0"/>
                <a:ea typeface="Calibri" panose="020F0502020204030204" pitchFamily="34" charset="0"/>
                <a:cs typeface="Times New Roman" panose="02020603050405020304" pitchFamily="18" charset="0"/>
              </a:rPr>
              <a:t>Arduino UNO sends the speed data to LM293D motor driver IC. The IC then powers the 12V motor using data provided by the microcontroller. Here, the IC is used because Arduino can provide a maximum of 5v power supply which is not enough to power the 12v DC motor.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4365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dirty="0">
              <a:solidFill>
                <a:srgbClr val="FFFFFF"/>
              </a:solidFill>
            </a:endParaRPr>
          </a:p>
        </p:txBody>
      </p:sp>
      <p:sp>
        <p:nvSpPr>
          <p:cNvPr id="3" name="Slide Number Placeholder 2"/>
          <p:cNvSpPr>
            <a:spLocks noGrp="1"/>
          </p:cNvSpPr>
          <p:nvPr>
            <p:ph type="sldNum" sz="quarter" idx="12"/>
          </p:nvPr>
        </p:nvSpPr>
        <p:spPr/>
        <p:txBody>
          <a:bodyPr/>
          <a:lstStyle/>
          <a:p>
            <a:fld id="{BBC1E15F-E623-42DB-9E61-E92ACDBD855F}" type="slidenum">
              <a:rPr lang="en-US" smtClean="0">
                <a:solidFill>
                  <a:srgbClr val="FFFFFF"/>
                </a:solidFill>
              </a:rPr>
              <a:pPr/>
              <a:t>7</a:t>
            </a:fld>
            <a:endParaRPr lang="en-US" dirty="0">
              <a:solidFill>
                <a:srgbClr val="FFFFFF"/>
              </a:solidFill>
            </a:endParaRPr>
          </a:p>
        </p:txBody>
      </p:sp>
      <p:sp>
        <p:nvSpPr>
          <p:cNvPr id="4" name="Rectangle 3"/>
          <p:cNvSpPr/>
          <p:nvPr/>
        </p:nvSpPr>
        <p:spPr>
          <a:xfrm>
            <a:off x="457200" y="685800"/>
            <a:ext cx="8077200" cy="5352747"/>
          </a:xfrm>
          <a:prstGeom prst="rect">
            <a:avLst/>
          </a:prstGeom>
        </p:spPr>
        <p:txBody>
          <a:bodyPr wrap="square">
            <a:spAutoFit/>
          </a:bodyPr>
          <a:lstStyle/>
          <a:p>
            <a:pPr>
              <a:lnSpc>
                <a:spcPct val="115000"/>
              </a:lnSpc>
              <a:spcAft>
                <a:spcPts val="1000"/>
              </a:spcAft>
            </a:pPr>
            <a:r>
              <a:rPr lang="en-US" sz="3200" b="1" dirty="0">
                <a:latin typeface="Calibri" panose="020F0502020204030204" pitchFamily="34" charset="0"/>
                <a:ea typeface="Calibri" panose="020F0502020204030204" pitchFamily="34" charset="0"/>
                <a:cs typeface="Times New Roman" panose="02020603050405020304" pitchFamily="18" charset="0"/>
              </a:rPr>
              <a:t>Features:</a:t>
            </a:r>
          </a:p>
          <a:p>
            <a:pPr marL="342900" marR="0" lvl="0" indent="-342900">
              <a:lnSpc>
                <a:spcPct val="115000"/>
              </a:lnSpc>
              <a:spcBef>
                <a:spcPts val="0"/>
              </a:spcBef>
              <a:spcAft>
                <a:spcPts val="0"/>
              </a:spcAft>
              <a:buFont typeface="Symbol" panose="05050102010706020507" pitchFamily="18" charset="2"/>
              <a:buChar char=""/>
            </a:pPr>
            <a:r>
              <a:rPr lang="en-US" sz="2000" b="1" dirty="0">
                <a:latin typeface="Calibri" panose="020F0502020204030204" pitchFamily="34" charset="0"/>
                <a:ea typeface="Calibri" panose="020F0502020204030204" pitchFamily="34" charset="0"/>
                <a:cs typeface="Times New Roman" panose="02020603050405020304" pitchFamily="18" charset="0"/>
              </a:rPr>
              <a:t>Automatic regulation control using data provided by LM35 temperature sensor.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000" b="1" dirty="0">
                <a:latin typeface="Calibri" panose="020F0502020204030204" pitchFamily="34" charset="0"/>
                <a:ea typeface="Calibri" panose="020F0502020204030204" pitchFamily="34" charset="0"/>
                <a:cs typeface="Times New Roman" panose="02020603050405020304" pitchFamily="18" charset="0"/>
              </a:rPr>
              <a:t>Fan speed display using LCD display.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000" b="1" dirty="0">
                <a:latin typeface="Calibri" panose="020F0502020204030204" pitchFamily="34" charset="0"/>
                <a:ea typeface="Calibri" panose="020F0502020204030204" pitchFamily="34" charset="0"/>
                <a:cs typeface="Times New Roman" panose="02020603050405020304" pitchFamily="18" charset="0"/>
              </a:rPr>
              <a:t>Hazard level indication using BI-polar LED bulb. When temperature level is below 20C, the LED is off, indicating the off state of the fan. When temperature level is above 20C, the LED glows yellow, indicating safe zone. When temperature exceeds 35C, LED glows red, indicating danger zone.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000" b="1" dirty="0">
                <a:latin typeface="Calibri" panose="020F0502020204030204" pitchFamily="34" charset="0"/>
                <a:ea typeface="Calibri" panose="020F0502020204030204" pitchFamily="34" charset="0"/>
                <a:cs typeface="Times New Roman" panose="02020603050405020304" pitchFamily="18" charset="0"/>
              </a:rPr>
              <a:t>The logic of temperature regulation is provided by Arduino UNO micro-controller.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000" b="1" dirty="0">
                <a:latin typeface="Calibri" panose="020F0502020204030204" pitchFamily="34" charset="0"/>
                <a:ea typeface="Calibri" panose="020F0502020204030204" pitchFamily="34" charset="0"/>
                <a:cs typeface="Times New Roman" panose="02020603050405020304" pitchFamily="18" charset="0"/>
              </a:rPr>
              <a:t>The fan is operated by a high power DC motor.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000" b="1" dirty="0">
                <a:latin typeface="Calibri" panose="020F0502020204030204" pitchFamily="34" charset="0"/>
                <a:ea typeface="Calibri" panose="020F0502020204030204" pitchFamily="34" charset="0"/>
                <a:cs typeface="Times New Roman" panose="02020603050405020304" pitchFamily="18" charset="0"/>
              </a:rPr>
              <a:t>The power of the motor is provided by L293D motor driver IC.</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000"/>
              </a:spcAft>
            </a:pPr>
            <a:r>
              <a:rPr lang="en-US" b="1" dirty="0">
                <a:latin typeface="Calibri" panose="020F0502020204030204" pitchFamily="34"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92225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11A8B2F-6113-4BEB-A14B-A1D0C017A1FC}"/>
              </a:ext>
            </a:extLst>
          </p:cNvPr>
          <p:cNvGrpSpPr/>
          <p:nvPr/>
        </p:nvGrpSpPr>
        <p:grpSpPr>
          <a:xfrm>
            <a:off x="1959553" y="2137172"/>
            <a:ext cx="5224895" cy="1291828"/>
            <a:chOff x="2148051" y="2137172"/>
            <a:chExt cx="6966526" cy="1291828"/>
          </a:xfrm>
        </p:grpSpPr>
        <p:grpSp>
          <p:nvGrpSpPr>
            <p:cNvPr id="29" name="Group 28">
              <a:extLst>
                <a:ext uri="{FF2B5EF4-FFF2-40B4-BE49-F238E27FC236}">
                  <a16:creationId xmlns:a16="http://schemas.microsoft.com/office/drawing/2014/main" id="{D3716C81-81EE-4D9A-AFD4-7283B0865A50}"/>
                </a:ext>
              </a:extLst>
            </p:cNvPr>
            <p:cNvGrpSpPr>
              <a:grpSpLocks noChangeAspect="1"/>
            </p:cNvGrpSpPr>
            <p:nvPr/>
          </p:nvGrpSpPr>
          <p:grpSpPr>
            <a:xfrm>
              <a:off x="2148051" y="2137173"/>
              <a:ext cx="1291827" cy="1291827"/>
              <a:chOff x="1382807" y="174388"/>
              <a:chExt cx="3025589" cy="3025588"/>
            </a:xfrm>
          </p:grpSpPr>
          <p:sp>
            <p:nvSpPr>
              <p:cNvPr id="36" name="Rectangle 35">
                <a:extLst>
                  <a:ext uri="{FF2B5EF4-FFF2-40B4-BE49-F238E27FC236}">
                    <a16:creationId xmlns:a16="http://schemas.microsoft.com/office/drawing/2014/main" id="{471C6A41-A64E-46DE-9549-33DA821D0F1E}"/>
                  </a:ext>
                </a:extLst>
              </p:cNvPr>
              <p:cNvSpPr/>
              <p:nvPr/>
            </p:nvSpPr>
            <p:spPr>
              <a:xfrm>
                <a:off x="1382807" y="174388"/>
                <a:ext cx="3025588" cy="3025588"/>
              </a:xfrm>
              <a:prstGeom prst="rect">
                <a:avLst/>
              </a:prstGeom>
              <a:solidFill>
                <a:schemeClr val="accent4"/>
              </a:solidFill>
              <a:ln w="12700" cap="flat" cmpd="sng" algn="ctr">
                <a:no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sp>
            <p:nvSpPr>
              <p:cNvPr id="37" name="Freeform 8">
                <a:extLst>
                  <a:ext uri="{FF2B5EF4-FFF2-40B4-BE49-F238E27FC236}">
                    <a16:creationId xmlns:a16="http://schemas.microsoft.com/office/drawing/2014/main" id="{9C9113AD-008B-4938-B5EB-DEC682235150}"/>
                  </a:ext>
                </a:extLst>
              </p:cNvPr>
              <p:cNvSpPr/>
              <p:nvPr/>
            </p:nvSpPr>
            <p:spPr>
              <a:xfrm>
                <a:off x="2163311" y="784634"/>
                <a:ext cx="1468794" cy="1928720"/>
              </a:xfrm>
              <a:custGeom>
                <a:avLst/>
                <a:gdLst/>
                <a:ahLst/>
                <a:cxnLst/>
                <a:rect l="l" t="t" r="r" b="b"/>
                <a:pathLst>
                  <a:path w="1468794" h="1928720">
                    <a:moveTo>
                      <a:pt x="57861" y="0"/>
                    </a:moveTo>
                    <a:lnTo>
                      <a:pt x="1410932" y="0"/>
                    </a:lnTo>
                    <a:cubicBezTo>
                      <a:pt x="1419834" y="0"/>
                      <a:pt x="1427994" y="2720"/>
                      <a:pt x="1435412" y="8160"/>
                    </a:cubicBezTo>
                    <a:cubicBezTo>
                      <a:pt x="1442830" y="13600"/>
                      <a:pt x="1449012" y="22501"/>
                      <a:pt x="1453957" y="34865"/>
                    </a:cubicBezTo>
                    <a:cubicBezTo>
                      <a:pt x="1458903" y="47229"/>
                      <a:pt x="1462612" y="63796"/>
                      <a:pt x="1465085" y="84567"/>
                    </a:cubicBezTo>
                    <a:cubicBezTo>
                      <a:pt x="1467558" y="105338"/>
                      <a:pt x="1468794" y="130559"/>
                      <a:pt x="1468794" y="160232"/>
                    </a:cubicBezTo>
                    <a:cubicBezTo>
                      <a:pt x="1468794" y="188915"/>
                      <a:pt x="1467558" y="213395"/>
                      <a:pt x="1465085" y="233672"/>
                    </a:cubicBezTo>
                    <a:cubicBezTo>
                      <a:pt x="1462612" y="253948"/>
                      <a:pt x="1458903" y="270268"/>
                      <a:pt x="1453957" y="282631"/>
                    </a:cubicBezTo>
                    <a:cubicBezTo>
                      <a:pt x="1449012" y="294995"/>
                      <a:pt x="1442830" y="304144"/>
                      <a:pt x="1435412" y="310079"/>
                    </a:cubicBezTo>
                    <a:cubicBezTo>
                      <a:pt x="1427994" y="316013"/>
                      <a:pt x="1419834" y="318980"/>
                      <a:pt x="1410932" y="318980"/>
                    </a:cubicBezTo>
                    <a:lnTo>
                      <a:pt x="930236" y="318980"/>
                    </a:lnTo>
                    <a:lnTo>
                      <a:pt x="930236" y="1866407"/>
                    </a:lnTo>
                    <a:cubicBezTo>
                      <a:pt x="930236" y="1876298"/>
                      <a:pt x="927021" y="1885200"/>
                      <a:pt x="920592" y="1893112"/>
                    </a:cubicBezTo>
                    <a:cubicBezTo>
                      <a:pt x="914163" y="1901025"/>
                      <a:pt x="903531" y="1907454"/>
                      <a:pt x="888694" y="1912400"/>
                    </a:cubicBezTo>
                    <a:cubicBezTo>
                      <a:pt x="873858" y="1917345"/>
                      <a:pt x="853829" y="1921301"/>
                      <a:pt x="828607" y="1924269"/>
                    </a:cubicBezTo>
                    <a:cubicBezTo>
                      <a:pt x="803386" y="1927236"/>
                      <a:pt x="771982" y="1928720"/>
                      <a:pt x="734397" y="1928720"/>
                    </a:cubicBezTo>
                    <a:cubicBezTo>
                      <a:pt x="696811" y="1928720"/>
                      <a:pt x="665408" y="1927236"/>
                      <a:pt x="640186" y="1924269"/>
                    </a:cubicBezTo>
                    <a:cubicBezTo>
                      <a:pt x="614964" y="1921301"/>
                      <a:pt x="594935" y="1917345"/>
                      <a:pt x="580099" y="1912400"/>
                    </a:cubicBezTo>
                    <a:cubicBezTo>
                      <a:pt x="565263" y="1907454"/>
                      <a:pt x="554630" y="1901025"/>
                      <a:pt x="548201" y="1893112"/>
                    </a:cubicBezTo>
                    <a:cubicBezTo>
                      <a:pt x="541772" y="1885200"/>
                      <a:pt x="538558" y="1876298"/>
                      <a:pt x="538558" y="1866407"/>
                    </a:cubicBezTo>
                    <a:lnTo>
                      <a:pt x="538558" y="318980"/>
                    </a:lnTo>
                    <a:lnTo>
                      <a:pt x="57861" y="318980"/>
                    </a:lnTo>
                    <a:cubicBezTo>
                      <a:pt x="47970" y="318980"/>
                      <a:pt x="39563" y="316013"/>
                      <a:pt x="32640" y="310079"/>
                    </a:cubicBezTo>
                    <a:cubicBezTo>
                      <a:pt x="25716" y="304144"/>
                      <a:pt x="19781" y="294995"/>
                      <a:pt x="14836" y="282631"/>
                    </a:cubicBezTo>
                    <a:cubicBezTo>
                      <a:pt x="9891" y="270268"/>
                      <a:pt x="6181" y="253948"/>
                      <a:pt x="3709" y="233672"/>
                    </a:cubicBezTo>
                    <a:cubicBezTo>
                      <a:pt x="1236" y="213395"/>
                      <a:pt x="0" y="188915"/>
                      <a:pt x="0" y="160232"/>
                    </a:cubicBezTo>
                    <a:cubicBezTo>
                      <a:pt x="0" y="130559"/>
                      <a:pt x="1236" y="105338"/>
                      <a:pt x="3709" y="84567"/>
                    </a:cubicBezTo>
                    <a:cubicBezTo>
                      <a:pt x="6181" y="63796"/>
                      <a:pt x="9891" y="47229"/>
                      <a:pt x="14836" y="34865"/>
                    </a:cubicBezTo>
                    <a:cubicBezTo>
                      <a:pt x="19781" y="22501"/>
                      <a:pt x="25716" y="13600"/>
                      <a:pt x="32640" y="8160"/>
                    </a:cubicBezTo>
                    <a:cubicBezTo>
                      <a:pt x="39563" y="2720"/>
                      <a:pt x="47970" y="0"/>
                      <a:pt x="57861"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algn="ctr">
                  <a:defRPr/>
                </a:pPr>
                <a:endParaRPr lang="en-US" kern="0">
                  <a:solidFill>
                    <a:prstClr val="white"/>
                  </a:solidFill>
                  <a:latin typeface="Calibri" panose="020F0502020204030204"/>
                </a:endParaRPr>
              </a:p>
            </p:txBody>
          </p:sp>
          <p:sp>
            <p:nvSpPr>
              <p:cNvPr id="38" name="TextBox 37">
                <a:extLst>
                  <a:ext uri="{FF2B5EF4-FFF2-40B4-BE49-F238E27FC236}">
                    <a16:creationId xmlns:a16="http://schemas.microsoft.com/office/drawing/2014/main" id="{9F23F884-0A77-47CF-8755-A19C96C047A6}"/>
                  </a:ext>
                </a:extLst>
              </p:cNvPr>
              <p:cNvSpPr txBox="1"/>
              <p:nvPr/>
            </p:nvSpPr>
            <p:spPr>
              <a:xfrm>
                <a:off x="2198867" y="802692"/>
                <a:ext cx="2209529" cy="2397284"/>
              </a:xfrm>
              <a:custGeom>
                <a:avLst/>
                <a:gdLst>
                  <a:gd name="connsiteX0" fmla="*/ 0 w 2209529"/>
                  <a:gd name="connsiteY0" fmla="*/ 293050 h 2397284"/>
                  <a:gd name="connsiteX1" fmla="*/ 22306 w 2209529"/>
                  <a:gd name="connsiteY1" fmla="*/ 300922 h 2397284"/>
                  <a:gd name="connsiteX2" fmla="*/ 503003 w 2209529"/>
                  <a:gd name="connsiteY2" fmla="*/ 300922 h 2397284"/>
                  <a:gd name="connsiteX3" fmla="*/ 503003 w 2209529"/>
                  <a:gd name="connsiteY3" fmla="*/ 729388 h 2397284"/>
                  <a:gd name="connsiteX4" fmla="*/ 1406731 w 2209529"/>
                  <a:gd name="connsiteY4" fmla="*/ 0 h 2397284"/>
                  <a:gd name="connsiteX5" fmla="*/ 2209529 w 2209529"/>
                  <a:gd name="connsiteY5" fmla="*/ 696401 h 2397284"/>
                  <a:gd name="connsiteX6" fmla="*/ 2209529 w 2209529"/>
                  <a:gd name="connsiteY6" fmla="*/ 2397284 h 2397284"/>
                  <a:gd name="connsiteX7" fmla="*/ 1115822 w 2209529"/>
                  <a:gd name="connsiteY7" fmla="*/ 2397284 h 2397284"/>
                  <a:gd name="connsiteX8" fmla="*/ 516470 w 2209529"/>
                  <a:gd name="connsiteY8" fmla="*/ 1877366 h 2397284"/>
                  <a:gd name="connsiteX9" fmla="*/ 544544 w 2209529"/>
                  <a:gd name="connsiteY9" fmla="*/ 1894342 h 2397284"/>
                  <a:gd name="connsiteX10" fmla="*/ 604631 w 2209529"/>
                  <a:gd name="connsiteY10" fmla="*/ 1906211 h 2397284"/>
                  <a:gd name="connsiteX11" fmla="*/ 698842 w 2209529"/>
                  <a:gd name="connsiteY11" fmla="*/ 1910662 h 2397284"/>
                  <a:gd name="connsiteX12" fmla="*/ 793052 w 2209529"/>
                  <a:gd name="connsiteY12" fmla="*/ 1906211 h 2397284"/>
                  <a:gd name="connsiteX13" fmla="*/ 853139 w 2209529"/>
                  <a:gd name="connsiteY13" fmla="*/ 1894342 h 2397284"/>
                  <a:gd name="connsiteX14" fmla="*/ 885037 w 2209529"/>
                  <a:gd name="connsiteY14" fmla="*/ 1875054 h 2397284"/>
                  <a:gd name="connsiteX15" fmla="*/ 894681 w 2209529"/>
                  <a:gd name="connsiteY15" fmla="*/ 1848349 h 2397284"/>
                  <a:gd name="connsiteX16" fmla="*/ 894681 w 2209529"/>
                  <a:gd name="connsiteY16" fmla="*/ 300922 h 2397284"/>
                  <a:gd name="connsiteX17" fmla="*/ 1375377 w 2209529"/>
                  <a:gd name="connsiteY17" fmla="*/ 300922 h 2397284"/>
                  <a:gd name="connsiteX18" fmla="*/ 1399857 w 2209529"/>
                  <a:gd name="connsiteY18" fmla="*/ 292021 h 2397284"/>
                  <a:gd name="connsiteX19" fmla="*/ 1418402 w 2209529"/>
                  <a:gd name="connsiteY19" fmla="*/ 264573 h 2397284"/>
                  <a:gd name="connsiteX20" fmla="*/ 1429530 w 2209529"/>
                  <a:gd name="connsiteY20" fmla="*/ 215614 h 2397284"/>
                  <a:gd name="connsiteX21" fmla="*/ 1433239 w 2209529"/>
                  <a:gd name="connsiteY21" fmla="*/ 142174 h 2397284"/>
                  <a:gd name="connsiteX22" fmla="*/ 1429530 w 2209529"/>
                  <a:gd name="connsiteY22" fmla="*/ 66509 h 2397284"/>
                  <a:gd name="connsiteX23" fmla="*/ 1418402 w 2209529"/>
                  <a:gd name="connsiteY23" fmla="*/ 16807 h 2397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09529" h="2397284">
                    <a:moveTo>
                      <a:pt x="0" y="293050"/>
                    </a:moveTo>
                    <a:lnTo>
                      <a:pt x="22306" y="300922"/>
                    </a:lnTo>
                    <a:lnTo>
                      <a:pt x="503003" y="300922"/>
                    </a:lnTo>
                    <a:lnTo>
                      <a:pt x="503003" y="729388"/>
                    </a:lnTo>
                    <a:close/>
                    <a:moveTo>
                      <a:pt x="1406731" y="0"/>
                    </a:moveTo>
                    <a:lnTo>
                      <a:pt x="2209529" y="696401"/>
                    </a:lnTo>
                    <a:lnTo>
                      <a:pt x="2209529" y="2397284"/>
                    </a:lnTo>
                    <a:lnTo>
                      <a:pt x="1115822" y="2397284"/>
                    </a:lnTo>
                    <a:lnTo>
                      <a:pt x="516470" y="1877366"/>
                    </a:lnTo>
                    <a:lnTo>
                      <a:pt x="544544" y="1894342"/>
                    </a:lnTo>
                    <a:cubicBezTo>
                      <a:pt x="559380" y="1899287"/>
                      <a:pt x="579409" y="1903243"/>
                      <a:pt x="604631" y="1906211"/>
                    </a:cubicBezTo>
                    <a:cubicBezTo>
                      <a:pt x="629853" y="1909178"/>
                      <a:pt x="661256" y="1910662"/>
                      <a:pt x="698842" y="1910662"/>
                    </a:cubicBezTo>
                    <a:cubicBezTo>
                      <a:pt x="736427" y="1910662"/>
                      <a:pt x="767831" y="1909178"/>
                      <a:pt x="793052" y="1906211"/>
                    </a:cubicBezTo>
                    <a:cubicBezTo>
                      <a:pt x="818274" y="1903243"/>
                      <a:pt x="838303" y="1899287"/>
                      <a:pt x="853139" y="1894342"/>
                    </a:cubicBezTo>
                    <a:cubicBezTo>
                      <a:pt x="867976" y="1889396"/>
                      <a:pt x="878608" y="1882967"/>
                      <a:pt x="885037" y="1875054"/>
                    </a:cubicBezTo>
                    <a:cubicBezTo>
                      <a:pt x="891466" y="1867142"/>
                      <a:pt x="894681" y="1858240"/>
                      <a:pt x="894681" y="1848349"/>
                    </a:cubicBezTo>
                    <a:lnTo>
                      <a:pt x="894681" y="300922"/>
                    </a:lnTo>
                    <a:lnTo>
                      <a:pt x="1375377" y="300922"/>
                    </a:lnTo>
                    <a:cubicBezTo>
                      <a:pt x="1384279" y="300922"/>
                      <a:pt x="1392439" y="297955"/>
                      <a:pt x="1399857" y="292021"/>
                    </a:cubicBezTo>
                    <a:cubicBezTo>
                      <a:pt x="1407275" y="286086"/>
                      <a:pt x="1413457" y="276937"/>
                      <a:pt x="1418402" y="264573"/>
                    </a:cubicBezTo>
                    <a:cubicBezTo>
                      <a:pt x="1423348" y="252210"/>
                      <a:pt x="1427057" y="235890"/>
                      <a:pt x="1429530" y="215614"/>
                    </a:cubicBezTo>
                    <a:cubicBezTo>
                      <a:pt x="1432003" y="195337"/>
                      <a:pt x="1433239" y="170857"/>
                      <a:pt x="1433239" y="142174"/>
                    </a:cubicBezTo>
                    <a:cubicBezTo>
                      <a:pt x="1433239" y="112501"/>
                      <a:pt x="1432003" y="87280"/>
                      <a:pt x="1429530" y="66509"/>
                    </a:cubicBezTo>
                    <a:cubicBezTo>
                      <a:pt x="1427057" y="45738"/>
                      <a:pt x="1423348" y="29171"/>
                      <a:pt x="1418402" y="16807"/>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endParaRPr lang="en-US" kern="0" dirty="0">
                  <a:solidFill>
                    <a:prstClr val="white"/>
                  </a:solidFill>
                  <a:latin typeface="Calibri" panose="020F0502020204030204"/>
                </a:endParaRPr>
              </a:p>
            </p:txBody>
          </p:sp>
        </p:grpSp>
        <p:grpSp>
          <p:nvGrpSpPr>
            <p:cNvPr id="30" name="Group 29">
              <a:extLst>
                <a:ext uri="{FF2B5EF4-FFF2-40B4-BE49-F238E27FC236}">
                  <a16:creationId xmlns:a16="http://schemas.microsoft.com/office/drawing/2014/main" id="{6B333642-861A-4152-BD7B-F4CE233B1101}"/>
                </a:ext>
              </a:extLst>
            </p:cNvPr>
            <p:cNvGrpSpPr>
              <a:grpSpLocks noChangeAspect="1"/>
            </p:cNvGrpSpPr>
            <p:nvPr/>
          </p:nvGrpSpPr>
          <p:grpSpPr>
            <a:xfrm>
              <a:off x="6408025" y="2137172"/>
              <a:ext cx="1291827" cy="1291827"/>
              <a:chOff x="1382807" y="174388"/>
              <a:chExt cx="3025589" cy="3025588"/>
            </a:xfrm>
          </p:grpSpPr>
          <p:sp>
            <p:nvSpPr>
              <p:cNvPr id="33" name="Rectangle 32">
                <a:extLst>
                  <a:ext uri="{FF2B5EF4-FFF2-40B4-BE49-F238E27FC236}">
                    <a16:creationId xmlns:a16="http://schemas.microsoft.com/office/drawing/2014/main" id="{AD8E7C89-A112-40AF-AB34-080D826DC8D8}"/>
                  </a:ext>
                </a:extLst>
              </p:cNvPr>
              <p:cNvSpPr/>
              <p:nvPr/>
            </p:nvSpPr>
            <p:spPr>
              <a:xfrm>
                <a:off x="1382807" y="174388"/>
                <a:ext cx="3025588" cy="3025588"/>
              </a:xfrm>
              <a:prstGeom prst="rect">
                <a:avLst/>
              </a:prstGeom>
              <a:solidFill>
                <a:schemeClr val="accent3"/>
              </a:solidFill>
              <a:ln w="12700" cap="flat" cmpd="sng" algn="ctr">
                <a:no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sp>
            <p:nvSpPr>
              <p:cNvPr id="34" name="TextBox 33">
                <a:extLst>
                  <a:ext uri="{FF2B5EF4-FFF2-40B4-BE49-F238E27FC236}">
                    <a16:creationId xmlns:a16="http://schemas.microsoft.com/office/drawing/2014/main" id="{7A4873F5-DADB-4B9C-92A0-98A9F862564D}"/>
                  </a:ext>
                </a:extLst>
              </p:cNvPr>
              <p:cNvSpPr txBox="1"/>
              <p:nvPr/>
            </p:nvSpPr>
            <p:spPr>
              <a:xfrm>
                <a:off x="2540121" y="810818"/>
                <a:ext cx="1868275" cy="2389158"/>
              </a:xfrm>
              <a:custGeom>
                <a:avLst/>
                <a:gdLst>
                  <a:gd name="connsiteX0" fmla="*/ 0 w 1868275"/>
                  <a:gd name="connsiteY0" fmla="*/ 1718 h 2389158"/>
                  <a:gd name="connsiteX1" fmla="*/ 506810 w 1868275"/>
                  <a:gd name="connsiteY1" fmla="*/ 441359 h 2389158"/>
                  <a:gd name="connsiteX2" fmla="*/ 476232 w 1868275"/>
                  <a:gd name="connsiteY2" fmla="*/ 509406 h 2389158"/>
                  <a:gd name="connsiteX3" fmla="*/ 418370 w 1868275"/>
                  <a:gd name="connsiteY3" fmla="*/ 653319 h 2389158"/>
                  <a:gd name="connsiteX4" fmla="*/ 360509 w 1868275"/>
                  <a:gd name="connsiteY4" fmla="*/ 809100 h 2389158"/>
                  <a:gd name="connsiteX5" fmla="*/ 357541 w 1868275"/>
                  <a:gd name="connsiteY5" fmla="*/ 809100 h 2389158"/>
                  <a:gd name="connsiteX6" fmla="*/ 295971 w 1868275"/>
                  <a:gd name="connsiteY6" fmla="*/ 650351 h 2389158"/>
                  <a:gd name="connsiteX7" fmla="*/ 234400 w 1868275"/>
                  <a:gd name="connsiteY7" fmla="*/ 506439 h 2389158"/>
                  <a:gd name="connsiteX8" fmla="*/ 20757 w 1868275"/>
                  <a:gd name="connsiteY8" fmla="*/ 34645 h 2389158"/>
                  <a:gd name="connsiteX9" fmla="*/ 1103694 w 1868275"/>
                  <a:gd name="connsiteY9" fmla="*/ 0 h 2389158"/>
                  <a:gd name="connsiteX10" fmla="*/ 1868275 w 1868275"/>
                  <a:gd name="connsiteY10" fmla="*/ 663249 h 2389158"/>
                  <a:gd name="connsiteX11" fmla="*/ 1868275 w 1868275"/>
                  <a:gd name="connsiteY11" fmla="*/ 2389158 h 2389158"/>
                  <a:gd name="connsiteX12" fmla="*/ 768108 w 1868275"/>
                  <a:gd name="connsiteY12" fmla="*/ 2389158 h 2389158"/>
                  <a:gd name="connsiteX13" fmla="*/ 176188 w 1868275"/>
                  <a:gd name="connsiteY13" fmla="*/ 1875688 h 2389158"/>
                  <a:gd name="connsiteX14" fmla="*/ 193600 w 1868275"/>
                  <a:gd name="connsiteY14" fmla="*/ 1886216 h 2389158"/>
                  <a:gd name="connsiteX15" fmla="*/ 253687 w 1868275"/>
                  <a:gd name="connsiteY15" fmla="*/ 1898085 h 2389158"/>
                  <a:gd name="connsiteX16" fmla="*/ 348639 w 1868275"/>
                  <a:gd name="connsiteY16" fmla="*/ 1902536 h 2389158"/>
                  <a:gd name="connsiteX17" fmla="*/ 442850 w 1868275"/>
                  <a:gd name="connsiteY17" fmla="*/ 1898085 h 2389158"/>
                  <a:gd name="connsiteX18" fmla="*/ 502937 w 1868275"/>
                  <a:gd name="connsiteY18" fmla="*/ 1886216 h 2389158"/>
                  <a:gd name="connsiteX19" fmla="*/ 534835 w 1868275"/>
                  <a:gd name="connsiteY19" fmla="*/ 1866928 h 2389158"/>
                  <a:gd name="connsiteX20" fmla="*/ 544479 w 1868275"/>
                  <a:gd name="connsiteY20" fmla="*/ 1840223 h 2389158"/>
                  <a:gd name="connsiteX21" fmla="*/ 544479 w 1868275"/>
                  <a:gd name="connsiteY21" fmla="*/ 1165171 h 2389158"/>
                  <a:gd name="connsiteX22" fmla="*/ 1069684 w 1868275"/>
                  <a:gd name="connsiteY22" fmla="*/ 119212 h 2389158"/>
                  <a:gd name="connsiteX23" fmla="*/ 1105291 w 1868275"/>
                  <a:gd name="connsiteY23" fmla="*/ 34645 h 2389158"/>
                  <a:gd name="connsiteX24" fmla="*/ 1107702 w 1868275"/>
                  <a:gd name="connsiteY24" fmla="*/ 7383 h 238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68275" h="2389158">
                    <a:moveTo>
                      <a:pt x="0" y="1718"/>
                    </a:moveTo>
                    <a:lnTo>
                      <a:pt x="506810" y="441359"/>
                    </a:lnTo>
                    <a:lnTo>
                      <a:pt x="476232" y="509406"/>
                    </a:lnTo>
                    <a:cubicBezTo>
                      <a:pt x="457439" y="554904"/>
                      <a:pt x="438152" y="602875"/>
                      <a:pt x="418370" y="653319"/>
                    </a:cubicBezTo>
                    <a:cubicBezTo>
                      <a:pt x="398588" y="703762"/>
                      <a:pt x="379301" y="755689"/>
                      <a:pt x="360509" y="809100"/>
                    </a:cubicBezTo>
                    <a:lnTo>
                      <a:pt x="357541" y="809100"/>
                    </a:lnTo>
                    <a:cubicBezTo>
                      <a:pt x="336770" y="753711"/>
                      <a:pt x="316247" y="700795"/>
                      <a:pt x="295971" y="650351"/>
                    </a:cubicBezTo>
                    <a:cubicBezTo>
                      <a:pt x="275694" y="599908"/>
                      <a:pt x="255171" y="551937"/>
                      <a:pt x="234400" y="506439"/>
                    </a:cubicBezTo>
                    <a:lnTo>
                      <a:pt x="20757" y="34645"/>
                    </a:lnTo>
                    <a:close/>
                    <a:moveTo>
                      <a:pt x="1103694" y="0"/>
                    </a:moveTo>
                    <a:lnTo>
                      <a:pt x="1868275" y="663249"/>
                    </a:lnTo>
                    <a:lnTo>
                      <a:pt x="1868275" y="2389158"/>
                    </a:lnTo>
                    <a:lnTo>
                      <a:pt x="768108" y="2389158"/>
                    </a:lnTo>
                    <a:lnTo>
                      <a:pt x="176188" y="1875688"/>
                    </a:lnTo>
                    <a:lnTo>
                      <a:pt x="193600" y="1886216"/>
                    </a:lnTo>
                    <a:cubicBezTo>
                      <a:pt x="208931" y="1891161"/>
                      <a:pt x="228960" y="1895117"/>
                      <a:pt x="253687" y="1898085"/>
                    </a:cubicBezTo>
                    <a:cubicBezTo>
                      <a:pt x="278414" y="1901052"/>
                      <a:pt x="310065" y="1902536"/>
                      <a:pt x="348639" y="1902536"/>
                    </a:cubicBezTo>
                    <a:cubicBezTo>
                      <a:pt x="386225" y="1902536"/>
                      <a:pt x="417628" y="1901052"/>
                      <a:pt x="442850" y="1898085"/>
                    </a:cubicBezTo>
                    <a:cubicBezTo>
                      <a:pt x="468072" y="1895117"/>
                      <a:pt x="488101" y="1891161"/>
                      <a:pt x="502937" y="1886216"/>
                    </a:cubicBezTo>
                    <a:cubicBezTo>
                      <a:pt x="517773" y="1881270"/>
                      <a:pt x="528406" y="1874841"/>
                      <a:pt x="534835" y="1866928"/>
                    </a:cubicBezTo>
                    <a:cubicBezTo>
                      <a:pt x="541264" y="1859016"/>
                      <a:pt x="544479" y="1850114"/>
                      <a:pt x="544479" y="1840223"/>
                    </a:cubicBezTo>
                    <a:lnTo>
                      <a:pt x="544479" y="1165171"/>
                    </a:lnTo>
                    <a:lnTo>
                      <a:pt x="1069684" y="119212"/>
                    </a:lnTo>
                    <a:cubicBezTo>
                      <a:pt x="1087488" y="83604"/>
                      <a:pt x="1099357" y="55416"/>
                      <a:pt x="1105291" y="34645"/>
                    </a:cubicBezTo>
                    <a:cubicBezTo>
                      <a:pt x="1108259" y="24260"/>
                      <a:pt x="1109062" y="15172"/>
                      <a:pt x="1107702" y="7383"/>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endParaRPr lang="en-US" kern="0" dirty="0">
                  <a:solidFill>
                    <a:prstClr val="white"/>
                  </a:solidFill>
                  <a:latin typeface="Calibri" panose="020F0502020204030204"/>
                </a:endParaRPr>
              </a:p>
            </p:txBody>
          </p:sp>
          <p:sp>
            <p:nvSpPr>
              <p:cNvPr id="35" name="Freeform 13">
                <a:extLst>
                  <a:ext uri="{FF2B5EF4-FFF2-40B4-BE49-F238E27FC236}">
                    <a16:creationId xmlns:a16="http://schemas.microsoft.com/office/drawing/2014/main" id="{D3BEC24C-B70B-47F2-ADE0-F6D7627FF9F3}"/>
                  </a:ext>
                </a:extLst>
              </p:cNvPr>
              <p:cNvSpPr/>
              <p:nvPr/>
            </p:nvSpPr>
            <p:spPr>
              <a:xfrm>
                <a:off x="2128726" y="775732"/>
                <a:ext cx="1519738" cy="1937622"/>
              </a:xfrm>
              <a:custGeom>
                <a:avLst/>
                <a:gdLst/>
                <a:ahLst/>
                <a:cxnLst/>
                <a:rect l="l" t="t" r="r" b="b"/>
                <a:pathLst>
                  <a:path w="1519738" h="1937622">
                    <a:moveTo>
                      <a:pt x="202189" y="0"/>
                    </a:moveTo>
                    <a:cubicBezTo>
                      <a:pt x="247688" y="0"/>
                      <a:pt x="284036" y="989"/>
                      <a:pt x="311236" y="2967"/>
                    </a:cubicBezTo>
                    <a:cubicBezTo>
                      <a:pt x="338436" y="4946"/>
                      <a:pt x="359949" y="8655"/>
                      <a:pt x="375774" y="14095"/>
                    </a:cubicBezTo>
                    <a:cubicBezTo>
                      <a:pt x="391600" y="19534"/>
                      <a:pt x="403221" y="26705"/>
                      <a:pt x="410640" y="35607"/>
                    </a:cubicBezTo>
                    <a:cubicBezTo>
                      <a:pt x="418058" y="44509"/>
                      <a:pt x="425229" y="55883"/>
                      <a:pt x="432152" y="69731"/>
                    </a:cubicBezTo>
                    <a:lnTo>
                      <a:pt x="645795" y="541525"/>
                    </a:lnTo>
                    <a:cubicBezTo>
                      <a:pt x="666566" y="587023"/>
                      <a:pt x="687089" y="634994"/>
                      <a:pt x="707366" y="685437"/>
                    </a:cubicBezTo>
                    <a:cubicBezTo>
                      <a:pt x="727642" y="735881"/>
                      <a:pt x="748165" y="788797"/>
                      <a:pt x="768936" y="844186"/>
                    </a:cubicBezTo>
                    <a:lnTo>
                      <a:pt x="771904" y="844186"/>
                    </a:lnTo>
                    <a:cubicBezTo>
                      <a:pt x="790696" y="790775"/>
                      <a:pt x="809983" y="738848"/>
                      <a:pt x="829765" y="688405"/>
                    </a:cubicBezTo>
                    <a:cubicBezTo>
                      <a:pt x="849547" y="637961"/>
                      <a:pt x="868834" y="589990"/>
                      <a:pt x="887627" y="544492"/>
                    </a:cubicBezTo>
                    <a:lnTo>
                      <a:pt x="1098302" y="75665"/>
                    </a:lnTo>
                    <a:cubicBezTo>
                      <a:pt x="1103248" y="59840"/>
                      <a:pt x="1109430" y="47229"/>
                      <a:pt x="1116848" y="37833"/>
                    </a:cubicBezTo>
                    <a:cubicBezTo>
                      <a:pt x="1124266" y="28436"/>
                      <a:pt x="1135393" y="20771"/>
                      <a:pt x="1150229" y="14836"/>
                    </a:cubicBezTo>
                    <a:cubicBezTo>
                      <a:pt x="1165066" y="8902"/>
                      <a:pt x="1185342" y="4946"/>
                      <a:pt x="1211058" y="2967"/>
                    </a:cubicBezTo>
                    <a:cubicBezTo>
                      <a:pt x="1236774" y="989"/>
                      <a:pt x="1270898" y="0"/>
                      <a:pt x="1313429" y="0"/>
                    </a:cubicBezTo>
                    <a:cubicBezTo>
                      <a:pt x="1369807" y="0"/>
                      <a:pt x="1413574" y="1236"/>
                      <a:pt x="1444730" y="3709"/>
                    </a:cubicBezTo>
                    <a:cubicBezTo>
                      <a:pt x="1475886" y="6182"/>
                      <a:pt x="1497152" y="12611"/>
                      <a:pt x="1508526" y="22996"/>
                    </a:cubicBezTo>
                    <a:cubicBezTo>
                      <a:pt x="1519901" y="33382"/>
                      <a:pt x="1522621" y="48960"/>
                      <a:pt x="1516686" y="69731"/>
                    </a:cubicBezTo>
                    <a:cubicBezTo>
                      <a:pt x="1510752" y="90502"/>
                      <a:pt x="1498883" y="118690"/>
                      <a:pt x="1481079" y="154298"/>
                    </a:cubicBezTo>
                    <a:lnTo>
                      <a:pt x="955874" y="1200257"/>
                    </a:lnTo>
                    <a:lnTo>
                      <a:pt x="955874" y="1875309"/>
                    </a:lnTo>
                    <a:cubicBezTo>
                      <a:pt x="955874" y="1885200"/>
                      <a:pt x="952659" y="1894102"/>
                      <a:pt x="946230" y="1902014"/>
                    </a:cubicBezTo>
                    <a:cubicBezTo>
                      <a:pt x="939801" y="1909927"/>
                      <a:pt x="929168" y="1916356"/>
                      <a:pt x="914332" y="1921302"/>
                    </a:cubicBezTo>
                    <a:cubicBezTo>
                      <a:pt x="899496" y="1926247"/>
                      <a:pt x="879467" y="1930203"/>
                      <a:pt x="854245" y="1933171"/>
                    </a:cubicBezTo>
                    <a:cubicBezTo>
                      <a:pt x="829023" y="1936138"/>
                      <a:pt x="797620" y="1937622"/>
                      <a:pt x="760034" y="1937622"/>
                    </a:cubicBezTo>
                    <a:cubicBezTo>
                      <a:pt x="721460" y="1937622"/>
                      <a:pt x="689809" y="1936138"/>
                      <a:pt x="665082" y="1933171"/>
                    </a:cubicBezTo>
                    <a:cubicBezTo>
                      <a:pt x="640355" y="1930203"/>
                      <a:pt x="620326" y="1926247"/>
                      <a:pt x="604995" y="1921302"/>
                    </a:cubicBezTo>
                    <a:cubicBezTo>
                      <a:pt x="589664" y="1916356"/>
                      <a:pt x="579032" y="1909927"/>
                      <a:pt x="573097" y="1902014"/>
                    </a:cubicBezTo>
                    <a:cubicBezTo>
                      <a:pt x="567163" y="1894102"/>
                      <a:pt x="564195" y="1885200"/>
                      <a:pt x="564195" y="1875309"/>
                    </a:cubicBezTo>
                    <a:lnTo>
                      <a:pt x="564195" y="1200257"/>
                    </a:lnTo>
                    <a:lnTo>
                      <a:pt x="38990" y="154298"/>
                    </a:lnTo>
                    <a:cubicBezTo>
                      <a:pt x="20198" y="117701"/>
                      <a:pt x="8081" y="89265"/>
                      <a:pt x="2641" y="68989"/>
                    </a:cubicBezTo>
                    <a:cubicBezTo>
                      <a:pt x="-2799" y="48713"/>
                      <a:pt x="168" y="33382"/>
                      <a:pt x="11543" y="22996"/>
                    </a:cubicBezTo>
                    <a:cubicBezTo>
                      <a:pt x="22917" y="12611"/>
                      <a:pt x="43936" y="6182"/>
                      <a:pt x="74597" y="3709"/>
                    </a:cubicBezTo>
                    <a:cubicBezTo>
                      <a:pt x="105259" y="1236"/>
                      <a:pt x="147790" y="0"/>
                      <a:pt x="202189"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algn="ctr">
                  <a:defRPr/>
                </a:pPr>
                <a:endParaRPr lang="en-US" kern="0">
                  <a:solidFill>
                    <a:prstClr val="white"/>
                  </a:solidFill>
                  <a:latin typeface="Calibri" panose="020F0502020204030204"/>
                </a:endParaRPr>
              </a:p>
            </p:txBody>
          </p:sp>
        </p:grpSp>
        <p:sp>
          <p:nvSpPr>
            <p:cNvPr id="31" name="Freeform: Shape 30">
              <a:extLst>
                <a:ext uri="{FF2B5EF4-FFF2-40B4-BE49-F238E27FC236}">
                  <a16:creationId xmlns:a16="http://schemas.microsoft.com/office/drawing/2014/main" id="{FB763029-B8C9-49B2-AA2D-65F35E5CFBCC}"/>
                </a:ext>
              </a:extLst>
            </p:cNvPr>
            <p:cNvSpPr/>
            <p:nvPr/>
          </p:nvSpPr>
          <p:spPr>
            <a:xfrm>
              <a:off x="3550258" y="2738785"/>
              <a:ext cx="2158499" cy="546199"/>
            </a:xfrm>
            <a:custGeom>
              <a:avLst/>
              <a:gdLst>
                <a:gd name="connsiteX0" fmla="*/ 763761 w 2158499"/>
                <a:gd name="connsiteY0" fmla="*/ 84460 h 546199"/>
                <a:gd name="connsiteX1" fmla="*/ 693440 w 2158499"/>
                <a:gd name="connsiteY1" fmla="*/ 319980 h 546199"/>
                <a:gd name="connsiteX2" fmla="*/ 835198 w 2158499"/>
                <a:gd name="connsiteY2" fmla="*/ 319980 h 546199"/>
                <a:gd name="connsiteX3" fmla="*/ 773621 w 2158499"/>
                <a:gd name="connsiteY3" fmla="*/ 120923 h 546199"/>
                <a:gd name="connsiteX4" fmla="*/ 763761 w 2158499"/>
                <a:gd name="connsiteY4" fmla="*/ 84460 h 546199"/>
                <a:gd name="connsiteX5" fmla="*/ 1720944 w 2158499"/>
                <a:gd name="connsiteY5" fmla="*/ 2232 h 546199"/>
                <a:gd name="connsiteX6" fmla="*/ 1836286 w 2158499"/>
                <a:gd name="connsiteY6" fmla="*/ 2232 h 546199"/>
                <a:gd name="connsiteX7" fmla="*/ 1836286 w 2158499"/>
                <a:gd name="connsiteY7" fmla="*/ 251147 h 546199"/>
                <a:gd name="connsiteX8" fmla="*/ 1881679 w 2158499"/>
                <a:gd name="connsiteY8" fmla="*/ 187151 h 546199"/>
                <a:gd name="connsiteX9" fmla="*/ 2029018 w 2158499"/>
                <a:gd name="connsiteY9" fmla="*/ 2232 h 546199"/>
                <a:gd name="connsiteX10" fmla="*/ 2157011 w 2158499"/>
                <a:gd name="connsiteY10" fmla="*/ 2232 h 546199"/>
                <a:gd name="connsiteX11" fmla="*/ 1967255 w 2158499"/>
                <a:gd name="connsiteY11" fmla="*/ 242962 h 546199"/>
                <a:gd name="connsiteX12" fmla="*/ 2158499 w 2158499"/>
                <a:gd name="connsiteY12" fmla="*/ 546199 h 546199"/>
                <a:gd name="connsiteX13" fmla="*/ 2027530 w 2158499"/>
                <a:gd name="connsiteY13" fmla="*/ 546199 h 546199"/>
                <a:gd name="connsiteX14" fmla="*/ 1885027 w 2158499"/>
                <a:gd name="connsiteY14" fmla="*/ 317004 h 546199"/>
                <a:gd name="connsiteX15" fmla="*/ 1836286 w 2158499"/>
                <a:gd name="connsiteY15" fmla="*/ 351978 h 546199"/>
                <a:gd name="connsiteX16" fmla="*/ 1836286 w 2158499"/>
                <a:gd name="connsiteY16" fmla="*/ 546199 h 546199"/>
                <a:gd name="connsiteX17" fmla="*/ 1720944 w 2158499"/>
                <a:gd name="connsiteY17" fmla="*/ 546199 h 546199"/>
                <a:gd name="connsiteX18" fmla="*/ 1103638 w 2158499"/>
                <a:gd name="connsiteY18" fmla="*/ 2232 h 546199"/>
                <a:gd name="connsiteX19" fmla="*/ 1249118 w 2158499"/>
                <a:gd name="connsiteY19" fmla="*/ 2232 h 546199"/>
                <a:gd name="connsiteX20" fmla="*/ 1485382 w 2158499"/>
                <a:gd name="connsiteY20" fmla="*/ 409649 h 546199"/>
                <a:gd name="connsiteX21" fmla="*/ 1487987 w 2158499"/>
                <a:gd name="connsiteY21" fmla="*/ 409649 h 546199"/>
                <a:gd name="connsiteX22" fmla="*/ 1482406 w 2158499"/>
                <a:gd name="connsiteY22" fmla="*/ 259705 h 546199"/>
                <a:gd name="connsiteX23" fmla="*/ 1482406 w 2158499"/>
                <a:gd name="connsiteY23" fmla="*/ 2232 h 546199"/>
                <a:gd name="connsiteX24" fmla="*/ 1586213 w 2158499"/>
                <a:gd name="connsiteY24" fmla="*/ 2232 h 546199"/>
                <a:gd name="connsiteX25" fmla="*/ 1586213 w 2158499"/>
                <a:gd name="connsiteY25" fmla="*/ 546199 h 546199"/>
                <a:gd name="connsiteX26" fmla="*/ 1439618 w 2158499"/>
                <a:gd name="connsiteY26" fmla="*/ 546199 h 546199"/>
                <a:gd name="connsiteX27" fmla="*/ 1202981 w 2158499"/>
                <a:gd name="connsiteY27" fmla="*/ 134689 h 546199"/>
                <a:gd name="connsiteX28" fmla="*/ 1199632 w 2158499"/>
                <a:gd name="connsiteY28" fmla="*/ 134689 h 546199"/>
                <a:gd name="connsiteX29" fmla="*/ 1206702 w 2158499"/>
                <a:gd name="connsiteY29" fmla="*/ 290215 h 546199"/>
                <a:gd name="connsiteX30" fmla="*/ 1206702 w 2158499"/>
                <a:gd name="connsiteY30" fmla="*/ 546199 h 546199"/>
                <a:gd name="connsiteX31" fmla="*/ 1103638 w 2158499"/>
                <a:gd name="connsiteY31" fmla="*/ 546199 h 546199"/>
                <a:gd name="connsiteX32" fmla="*/ 0 w 2158499"/>
                <a:gd name="connsiteY32" fmla="*/ 2232 h 546199"/>
                <a:gd name="connsiteX33" fmla="*/ 115342 w 2158499"/>
                <a:gd name="connsiteY33" fmla="*/ 2232 h 546199"/>
                <a:gd name="connsiteX34" fmla="*/ 115342 w 2158499"/>
                <a:gd name="connsiteY34" fmla="*/ 215429 h 546199"/>
                <a:gd name="connsiteX35" fmla="*/ 330771 w 2158499"/>
                <a:gd name="connsiteY35" fmla="*/ 215429 h 546199"/>
                <a:gd name="connsiteX36" fmla="*/ 330771 w 2158499"/>
                <a:gd name="connsiteY36" fmla="*/ 2232 h 546199"/>
                <a:gd name="connsiteX37" fmla="*/ 445740 w 2158499"/>
                <a:gd name="connsiteY37" fmla="*/ 2232 h 546199"/>
                <a:gd name="connsiteX38" fmla="*/ 445740 w 2158499"/>
                <a:gd name="connsiteY38" fmla="*/ 546199 h 546199"/>
                <a:gd name="connsiteX39" fmla="*/ 330771 w 2158499"/>
                <a:gd name="connsiteY39" fmla="*/ 546199 h 546199"/>
                <a:gd name="connsiteX40" fmla="*/ 330771 w 2158499"/>
                <a:gd name="connsiteY40" fmla="*/ 311423 h 546199"/>
                <a:gd name="connsiteX41" fmla="*/ 115342 w 2158499"/>
                <a:gd name="connsiteY41" fmla="*/ 311423 h 546199"/>
                <a:gd name="connsiteX42" fmla="*/ 115342 w 2158499"/>
                <a:gd name="connsiteY42" fmla="*/ 546199 h 546199"/>
                <a:gd name="connsiteX43" fmla="*/ 0 w 2158499"/>
                <a:gd name="connsiteY43" fmla="*/ 546199 h 546199"/>
                <a:gd name="connsiteX44" fmla="*/ 692696 w 2158499"/>
                <a:gd name="connsiteY44" fmla="*/ 0 h 546199"/>
                <a:gd name="connsiteX45" fmla="*/ 833710 w 2158499"/>
                <a:gd name="connsiteY45" fmla="*/ 0 h 546199"/>
                <a:gd name="connsiteX46" fmla="*/ 1026443 w 2158499"/>
                <a:gd name="connsiteY46" fmla="*/ 546199 h 546199"/>
                <a:gd name="connsiteX47" fmla="*/ 902171 w 2158499"/>
                <a:gd name="connsiteY47" fmla="*/ 546199 h 546199"/>
                <a:gd name="connsiteX48" fmla="*/ 862732 w 2158499"/>
                <a:gd name="connsiteY48" fmla="*/ 416719 h 546199"/>
                <a:gd name="connsiteX49" fmla="*/ 664418 w 2158499"/>
                <a:gd name="connsiteY49" fmla="*/ 416719 h 546199"/>
                <a:gd name="connsiteX50" fmla="*/ 624979 w 2158499"/>
                <a:gd name="connsiteY50" fmla="*/ 546199 h 546199"/>
                <a:gd name="connsiteX51" fmla="*/ 500707 w 2158499"/>
                <a:gd name="connsiteY51" fmla="*/ 546199 h 546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158499" h="546199">
                  <a:moveTo>
                    <a:pt x="763761" y="84460"/>
                  </a:moveTo>
                  <a:cubicBezTo>
                    <a:pt x="755575" y="116210"/>
                    <a:pt x="732135" y="194717"/>
                    <a:pt x="693440" y="319980"/>
                  </a:cubicBezTo>
                  <a:lnTo>
                    <a:pt x="835198" y="319980"/>
                  </a:lnTo>
                  <a:cubicBezTo>
                    <a:pt x="798736" y="202654"/>
                    <a:pt x="778210" y="136302"/>
                    <a:pt x="773621" y="120923"/>
                  </a:cubicBezTo>
                  <a:cubicBezTo>
                    <a:pt x="769032" y="105544"/>
                    <a:pt x="765745" y="93390"/>
                    <a:pt x="763761" y="84460"/>
                  </a:cubicBezTo>
                  <a:close/>
                  <a:moveTo>
                    <a:pt x="1720944" y="2232"/>
                  </a:moveTo>
                  <a:lnTo>
                    <a:pt x="1836286" y="2232"/>
                  </a:lnTo>
                  <a:lnTo>
                    <a:pt x="1836286" y="251147"/>
                  </a:lnTo>
                  <a:lnTo>
                    <a:pt x="1881679" y="187151"/>
                  </a:lnTo>
                  <a:lnTo>
                    <a:pt x="2029018" y="2232"/>
                  </a:lnTo>
                  <a:lnTo>
                    <a:pt x="2157011" y="2232"/>
                  </a:lnTo>
                  <a:lnTo>
                    <a:pt x="1967255" y="242962"/>
                  </a:lnTo>
                  <a:lnTo>
                    <a:pt x="2158499" y="546199"/>
                  </a:lnTo>
                  <a:lnTo>
                    <a:pt x="2027530" y="546199"/>
                  </a:lnTo>
                  <a:lnTo>
                    <a:pt x="1885027" y="317004"/>
                  </a:lnTo>
                  <a:lnTo>
                    <a:pt x="1836286" y="351978"/>
                  </a:lnTo>
                  <a:lnTo>
                    <a:pt x="1836286" y="546199"/>
                  </a:lnTo>
                  <a:lnTo>
                    <a:pt x="1720944" y="546199"/>
                  </a:lnTo>
                  <a:close/>
                  <a:moveTo>
                    <a:pt x="1103638" y="2232"/>
                  </a:moveTo>
                  <a:lnTo>
                    <a:pt x="1249118" y="2232"/>
                  </a:lnTo>
                  <a:lnTo>
                    <a:pt x="1485382" y="409649"/>
                  </a:lnTo>
                  <a:lnTo>
                    <a:pt x="1487987" y="409649"/>
                  </a:lnTo>
                  <a:cubicBezTo>
                    <a:pt x="1484266" y="338956"/>
                    <a:pt x="1482406" y="288975"/>
                    <a:pt x="1482406" y="259705"/>
                  </a:cubicBezTo>
                  <a:lnTo>
                    <a:pt x="1482406" y="2232"/>
                  </a:lnTo>
                  <a:lnTo>
                    <a:pt x="1586213" y="2232"/>
                  </a:lnTo>
                  <a:lnTo>
                    <a:pt x="1586213" y="546199"/>
                  </a:lnTo>
                  <a:lnTo>
                    <a:pt x="1439618" y="546199"/>
                  </a:lnTo>
                  <a:lnTo>
                    <a:pt x="1202981" y="134689"/>
                  </a:lnTo>
                  <a:lnTo>
                    <a:pt x="1199632" y="134689"/>
                  </a:lnTo>
                  <a:cubicBezTo>
                    <a:pt x="1204345" y="207367"/>
                    <a:pt x="1206702" y="259209"/>
                    <a:pt x="1206702" y="290215"/>
                  </a:cubicBezTo>
                  <a:lnTo>
                    <a:pt x="1206702" y="546199"/>
                  </a:lnTo>
                  <a:lnTo>
                    <a:pt x="1103638" y="546199"/>
                  </a:lnTo>
                  <a:close/>
                  <a:moveTo>
                    <a:pt x="0" y="2232"/>
                  </a:moveTo>
                  <a:lnTo>
                    <a:pt x="115342" y="2232"/>
                  </a:lnTo>
                  <a:lnTo>
                    <a:pt x="115342" y="215429"/>
                  </a:lnTo>
                  <a:lnTo>
                    <a:pt x="330771" y="215429"/>
                  </a:lnTo>
                  <a:lnTo>
                    <a:pt x="330771" y="2232"/>
                  </a:lnTo>
                  <a:lnTo>
                    <a:pt x="445740" y="2232"/>
                  </a:lnTo>
                  <a:lnTo>
                    <a:pt x="445740" y="546199"/>
                  </a:lnTo>
                  <a:lnTo>
                    <a:pt x="330771" y="546199"/>
                  </a:lnTo>
                  <a:lnTo>
                    <a:pt x="330771" y="311423"/>
                  </a:lnTo>
                  <a:lnTo>
                    <a:pt x="115342" y="311423"/>
                  </a:lnTo>
                  <a:lnTo>
                    <a:pt x="115342" y="546199"/>
                  </a:lnTo>
                  <a:lnTo>
                    <a:pt x="0" y="546199"/>
                  </a:lnTo>
                  <a:close/>
                  <a:moveTo>
                    <a:pt x="692696" y="0"/>
                  </a:moveTo>
                  <a:lnTo>
                    <a:pt x="833710" y="0"/>
                  </a:lnTo>
                  <a:lnTo>
                    <a:pt x="1026443" y="546199"/>
                  </a:lnTo>
                  <a:lnTo>
                    <a:pt x="902171" y="546199"/>
                  </a:lnTo>
                  <a:lnTo>
                    <a:pt x="862732" y="416719"/>
                  </a:lnTo>
                  <a:lnTo>
                    <a:pt x="664418" y="416719"/>
                  </a:lnTo>
                  <a:lnTo>
                    <a:pt x="624979" y="546199"/>
                  </a:lnTo>
                  <a:lnTo>
                    <a:pt x="500707" y="5461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defRPr/>
              </a:pPr>
              <a:endParaRPr lang="en-US" dirty="0">
                <a:solidFill>
                  <a:srgbClr val="FFFFFF"/>
                </a:solidFill>
                <a:latin typeface="Calibri"/>
              </a:endParaRPr>
            </a:p>
          </p:txBody>
        </p:sp>
        <p:sp>
          <p:nvSpPr>
            <p:cNvPr id="32" name="Freeform: Shape 31">
              <a:extLst>
                <a:ext uri="{FF2B5EF4-FFF2-40B4-BE49-F238E27FC236}">
                  <a16:creationId xmlns:a16="http://schemas.microsoft.com/office/drawing/2014/main" id="{BCA9B7B5-9825-44AA-A2A4-CB958568C49F}"/>
                </a:ext>
              </a:extLst>
            </p:cNvPr>
            <p:cNvSpPr/>
            <p:nvPr/>
          </p:nvSpPr>
          <p:spPr>
            <a:xfrm>
              <a:off x="7805981" y="2736364"/>
              <a:ext cx="1308596" cy="559966"/>
            </a:xfrm>
            <a:custGeom>
              <a:avLst/>
              <a:gdLst>
                <a:gd name="connsiteX0" fmla="*/ 1243856 w 1308596"/>
                <a:gd name="connsiteY0" fmla="*/ 433462 h 559966"/>
                <a:gd name="connsiteX1" fmla="*/ 1291667 w 1308596"/>
                <a:gd name="connsiteY1" fmla="*/ 449833 h 559966"/>
                <a:gd name="connsiteX2" fmla="*/ 1308596 w 1308596"/>
                <a:gd name="connsiteY2" fmla="*/ 496714 h 559966"/>
                <a:gd name="connsiteX3" fmla="*/ 1291481 w 1308596"/>
                <a:gd name="connsiteY3" fmla="*/ 543037 h 559966"/>
                <a:gd name="connsiteX4" fmla="*/ 1243856 w 1308596"/>
                <a:gd name="connsiteY4" fmla="*/ 559966 h 559966"/>
                <a:gd name="connsiteX5" fmla="*/ 1195486 w 1308596"/>
                <a:gd name="connsiteY5" fmla="*/ 543409 h 559966"/>
                <a:gd name="connsiteX6" fmla="*/ 1178371 w 1308596"/>
                <a:gd name="connsiteY6" fmla="*/ 496714 h 559966"/>
                <a:gd name="connsiteX7" fmla="*/ 1195114 w 1308596"/>
                <a:gd name="connsiteY7" fmla="*/ 449461 h 559966"/>
                <a:gd name="connsiteX8" fmla="*/ 1243856 w 1308596"/>
                <a:gd name="connsiteY8" fmla="*/ 433462 h 559966"/>
                <a:gd name="connsiteX9" fmla="*/ 259705 w 1308596"/>
                <a:gd name="connsiteY9" fmla="*/ 95994 h 559966"/>
                <a:gd name="connsiteX10" fmla="*/ 155897 w 1308596"/>
                <a:gd name="connsiteY10" fmla="*/ 142317 h 559966"/>
                <a:gd name="connsiteX11" fmla="*/ 120922 w 1308596"/>
                <a:gd name="connsiteY11" fmla="*/ 279797 h 559966"/>
                <a:gd name="connsiteX12" fmla="*/ 155525 w 1308596"/>
                <a:gd name="connsiteY12" fmla="*/ 417091 h 559966"/>
                <a:gd name="connsiteX13" fmla="*/ 258961 w 1308596"/>
                <a:gd name="connsiteY13" fmla="*/ 463227 h 559966"/>
                <a:gd name="connsiteX14" fmla="*/ 396999 w 1308596"/>
                <a:gd name="connsiteY14" fmla="*/ 279797 h 559966"/>
                <a:gd name="connsiteX15" fmla="*/ 259705 w 1308596"/>
                <a:gd name="connsiteY15" fmla="*/ 95994 h 559966"/>
                <a:gd name="connsiteX16" fmla="*/ 619433 w 1308596"/>
                <a:gd name="connsiteY16" fmla="*/ 8557 h 559966"/>
                <a:gd name="connsiteX17" fmla="*/ 734403 w 1308596"/>
                <a:gd name="connsiteY17" fmla="*/ 8557 h 559966"/>
                <a:gd name="connsiteX18" fmla="*/ 734403 w 1308596"/>
                <a:gd name="connsiteY18" fmla="*/ 341560 h 559966"/>
                <a:gd name="connsiteX19" fmla="*/ 759704 w 1308596"/>
                <a:gd name="connsiteY19" fmla="*/ 433834 h 559966"/>
                <a:gd name="connsiteX20" fmla="*/ 843420 w 1308596"/>
                <a:gd name="connsiteY20" fmla="*/ 463227 h 559966"/>
                <a:gd name="connsiteX21" fmla="*/ 925461 w 1308596"/>
                <a:gd name="connsiteY21" fmla="*/ 433648 h 559966"/>
                <a:gd name="connsiteX22" fmla="*/ 950948 w 1308596"/>
                <a:gd name="connsiteY22" fmla="*/ 340816 h 559966"/>
                <a:gd name="connsiteX23" fmla="*/ 950948 w 1308596"/>
                <a:gd name="connsiteY23" fmla="*/ 8557 h 559966"/>
                <a:gd name="connsiteX24" fmla="*/ 1065918 w 1308596"/>
                <a:gd name="connsiteY24" fmla="*/ 8557 h 559966"/>
                <a:gd name="connsiteX25" fmla="*/ 1065918 w 1308596"/>
                <a:gd name="connsiteY25" fmla="*/ 360536 h 559966"/>
                <a:gd name="connsiteX26" fmla="*/ 1038943 w 1308596"/>
                <a:gd name="connsiteY26" fmla="*/ 466204 h 559966"/>
                <a:gd name="connsiteX27" fmla="*/ 960994 w 1308596"/>
                <a:gd name="connsiteY27" fmla="*/ 535781 h 559966"/>
                <a:gd name="connsiteX28" fmla="*/ 840443 w 1308596"/>
                <a:gd name="connsiteY28" fmla="*/ 559966 h 559966"/>
                <a:gd name="connsiteX29" fmla="*/ 677476 w 1308596"/>
                <a:gd name="connsiteY29" fmla="*/ 506201 h 559966"/>
                <a:gd name="connsiteX30" fmla="*/ 619433 w 1308596"/>
                <a:gd name="connsiteY30" fmla="*/ 359048 h 559966"/>
                <a:gd name="connsiteX31" fmla="*/ 1179859 w 1308596"/>
                <a:gd name="connsiteY31" fmla="*/ 5954 h 559966"/>
                <a:gd name="connsiteX32" fmla="*/ 1308595 w 1308596"/>
                <a:gd name="connsiteY32" fmla="*/ 5954 h 559966"/>
                <a:gd name="connsiteX33" fmla="*/ 1289619 w 1308596"/>
                <a:gd name="connsiteY33" fmla="*/ 369467 h 559966"/>
                <a:gd name="connsiteX34" fmla="*/ 1198834 w 1308596"/>
                <a:gd name="connsiteY34" fmla="*/ 369467 h 559966"/>
                <a:gd name="connsiteX35" fmla="*/ 259705 w 1308596"/>
                <a:gd name="connsiteY35" fmla="*/ 0 h 559966"/>
                <a:gd name="connsiteX36" fmla="*/ 451507 w 1308596"/>
                <a:gd name="connsiteY36" fmla="*/ 72181 h 559966"/>
                <a:gd name="connsiteX37" fmla="*/ 517921 w 1308596"/>
                <a:gd name="connsiteY37" fmla="*/ 279797 h 559966"/>
                <a:gd name="connsiteX38" fmla="*/ 450949 w 1308596"/>
                <a:gd name="connsiteY38" fmla="*/ 487412 h 559966"/>
                <a:gd name="connsiteX39" fmla="*/ 258961 w 1308596"/>
                <a:gd name="connsiteY39" fmla="*/ 559966 h 559966"/>
                <a:gd name="connsiteX40" fmla="*/ 66972 w 1308596"/>
                <a:gd name="connsiteY40" fmla="*/ 487412 h 559966"/>
                <a:gd name="connsiteX41" fmla="*/ 0 w 1308596"/>
                <a:gd name="connsiteY41" fmla="*/ 279052 h 559966"/>
                <a:gd name="connsiteX42" fmla="*/ 67158 w 1308596"/>
                <a:gd name="connsiteY42" fmla="*/ 71623 h 559966"/>
                <a:gd name="connsiteX43" fmla="*/ 259705 w 1308596"/>
                <a:gd name="connsiteY43" fmla="*/ 0 h 55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308596" h="559966">
                  <a:moveTo>
                    <a:pt x="1243856" y="433462"/>
                  </a:moveTo>
                  <a:cubicBezTo>
                    <a:pt x="1264444" y="433462"/>
                    <a:pt x="1280380" y="438919"/>
                    <a:pt x="1291667" y="449833"/>
                  </a:cubicBezTo>
                  <a:cubicBezTo>
                    <a:pt x="1302953" y="460747"/>
                    <a:pt x="1308596" y="476374"/>
                    <a:pt x="1308596" y="496714"/>
                  </a:cubicBezTo>
                  <a:cubicBezTo>
                    <a:pt x="1308596" y="516310"/>
                    <a:pt x="1302891" y="531751"/>
                    <a:pt x="1291481" y="543037"/>
                  </a:cubicBezTo>
                  <a:cubicBezTo>
                    <a:pt x="1280070" y="554323"/>
                    <a:pt x="1264195" y="559966"/>
                    <a:pt x="1243856" y="559966"/>
                  </a:cubicBezTo>
                  <a:cubicBezTo>
                    <a:pt x="1223020" y="559966"/>
                    <a:pt x="1206897" y="554447"/>
                    <a:pt x="1195486" y="543409"/>
                  </a:cubicBezTo>
                  <a:cubicBezTo>
                    <a:pt x="1184076" y="532371"/>
                    <a:pt x="1178371" y="516806"/>
                    <a:pt x="1178371" y="496714"/>
                  </a:cubicBezTo>
                  <a:cubicBezTo>
                    <a:pt x="1178371" y="475878"/>
                    <a:pt x="1183952" y="460127"/>
                    <a:pt x="1195114" y="449461"/>
                  </a:cubicBezTo>
                  <a:cubicBezTo>
                    <a:pt x="1206276" y="438795"/>
                    <a:pt x="1222524" y="433462"/>
                    <a:pt x="1243856" y="433462"/>
                  </a:cubicBezTo>
                  <a:close/>
                  <a:moveTo>
                    <a:pt x="259705" y="95994"/>
                  </a:moveTo>
                  <a:cubicBezTo>
                    <a:pt x="213816" y="95994"/>
                    <a:pt x="179213" y="111435"/>
                    <a:pt x="155897" y="142317"/>
                  </a:cubicBezTo>
                  <a:cubicBezTo>
                    <a:pt x="132581" y="173198"/>
                    <a:pt x="120922" y="219025"/>
                    <a:pt x="120922" y="279797"/>
                  </a:cubicBezTo>
                  <a:cubicBezTo>
                    <a:pt x="120922" y="340568"/>
                    <a:pt x="132457" y="386333"/>
                    <a:pt x="155525" y="417091"/>
                  </a:cubicBezTo>
                  <a:cubicBezTo>
                    <a:pt x="178593" y="447848"/>
                    <a:pt x="213072" y="463227"/>
                    <a:pt x="258961" y="463227"/>
                  </a:cubicBezTo>
                  <a:cubicBezTo>
                    <a:pt x="350986" y="463227"/>
                    <a:pt x="396999" y="402084"/>
                    <a:pt x="396999" y="279797"/>
                  </a:cubicBezTo>
                  <a:cubicBezTo>
                    <a:pt x="396999" y="157261"/>
                    <a:pt x="351234" y="95994"/>
                    <a:pt x="259705" y="95994"/>
                  </a:cubicBezTo>
                  <a:close/>
                  <a:moveTo>
                    <a:pt x="619433" y="8557"/>
                  </a:moveTo>
                  <a:lnTo>
                    <a:pt x="734403" y="8557"/>
                  </a:lnTo>
                  <a:lnTo>
                    <a:pt x="734403" y="341560"/>
                  </a:lnTo>
                  <a:cubicBezTo>
                    <a:pt x="734403" y="383480"/>
                    <a:pt x="742837" y="414238"/>
                    <a:pt x="759704" y="433834"/>
                  </a:cubicBezTo>
                  <a:cubicBezTo>
                    <a:pt x="776571" y="453429"/>
                    <a:pt x="804476" y="463227"/>
                    <a:pt x="843420" y="463227"/>
                  </a:cubicBezTo>
                  <a:cubicBezTo>
                    <a:pt x="881123" y="463227"/>
                    <a:pt x="908470" y="453368"/>
                    <a:pt x="925461" y="433648"/>
                  </a:cubicBezTo>
                  <a:cubicBezTo>
                    <a:pt x="942452" y="413928"/>
                    <a:pt x="950948" y="382984"/>
                    <a:pt x="950948" y="340816"/>
                  </a:cubicBezTo>
                  <a:lnTo>
                    <a:pt x="950948" y="8557"/>
                  </a:lnTo>
                  <a:lnTo>
                    <a:pt x="1065918" y="8557"/>
                  </a:lnTo>
                  <a:lnTo>
                    <a:pt x="1065918" y="360536"/>
                  </a:lnTo>
                  <a:cubicBezTo>
                    <a:pt x="1065918" y="400719"/>
                    <a:pt x="1056926" y="435942"/>
                    <a:pt x="1038943" y="466204"/>
                  </a:cubicBezTo>
                  <a:cubicBezTo>
                    <a:pt x="1020959" y="496466"/>
                    <a:pt x="994976" y="519658"/>
                    <a:pt x="960994" y="535781"/>
                  </a:cubicBezTo>
                  <a:cubicBezTo>
                    <a:pt x="927011" y="551904"/>
                    <a:pt x="886828" y="559966"/>
                    <a:pt x="840443" y="559966"/>
                  </a:cubicBezTo>
                  <a:cubicBezTo>
                    <a:pt x="770494" y="559966"/>
                    <a:pt x="716172" y="542044"/>
                    <a:pt x="677476" y="506201"/>
                  </a:cubicBezTo>
                  <a:cubicBezTo>
                    <a:pt x="638781" y="470359"/>
                    <a:pt x="619433" y="421307"/>
                    <a:pt x="619433" y="359048"/>
                  </a:cubicBezTo>
                  <a:close/>
                  <a:moveTo>
                    <a:pt x="1179859" y="5954"/>
                  </a:moveTo>
                  <a:lnTo>
                    <a:pt x="1308595" y="5954"/>
                  </a:lnTo>
                  <a:lnTo>
                    <a:pt x="1289619" y="369467"/>
                  </a:lnTo>
                  <a:lnTo>
                    <a:pt x="1198834" y="369467"/>
                  </a:lnTo>
                  <a:close/>
                  <a:moveTo>
                    <a:pt x="259705" y="0"/>
                  </a:moveTo>
                  <a:cubicBezTo>
                    <a:pt x="343296" y="0"/>
                    <a:pt x="407231" y="24060"/>
                    <a:pt x="451507" y="72181"/>
                  </a:cubicBezTo>
                  <a:cubicBezTo>
                    <a:pt x="495783" y="120302"/>
                    <a:pt x="517921" y="189508"/>
                    <a:pt x="517921" y="279797"/>
                  </a:cubicBezTo>
                  <a:cubicBezTo>
                    <a:pt x="517921" y="369838"/>
                    <a:pt x="495597" y="439043"/>
                    <a:pt x="450949" y="487412"/>
                  </a:cubicBezTo>
                  <a:cubicBezTo>
                    <a:pt x="406300" y="535781"/>
                    <a:pt x="342304" y="559966"/>
                    <a:pt x="258961" y="559966"/>
                  </a:cubicBezTo>
                  <a:cubicBezTo>
                    <a:pt x="175617" y="559966"/>
                    <a:pt x="111621" y="535781"/>
                    <a:pt x="66972" y="487412"/>
                  </a:cubicBezTo>
                  <a:cubicBezTo>
                    <a:pt x="22324" y="439043"/>
                    <a:pt x="0" y="369590"/>
                    <a:pt x="0" y="279052"/>
                  </a:cubicBezTo>
                  <a:cubicBezTo>
                    <a:pt x="0" y="188515"/>
                    <a:pt x="22386" y="119372"/>
                    <a:pt x="67158" y="71623"/>
                  </a:cubicBezTo>
                  <a:cubicBezTo>
                    <a:pt x="111931" y="23874"/>
                    <a:pt x="176113" y="0"/>
                    <a:pt x="25970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defRPr/>
              </a:pPr>
              <a:endParaRPr lang="en-US">
                <a:solidFill>
                  <a:prstClr val="white"/>
                </a:solidFill>
                <a:latin typeface="Calibri"/>
              </a:endParaRPr>
            </a:p>
          </p:txBody>
        </p:sp>
      </p:grpSp>
    </p:spTree>
    <p:extLst>
      <p:ext uri="{BB962C8B-B14F-4D97-AF65-F5344CB8AC3E}">
        <p14:creationId xmlns:p14="http://schemas.microsoft.com/office/powerpoint/2010/main" val="878842887"/>
      </p:ext>
    </p:extLst>
  </p:cSld>
  <p:clrMapOvr>
    <a:masterClrMapping/>
  </p:clrMapOvr>
  <mc:AlternateContent xmlns:mc="http://schemas.openxmlformats.org/markup-compatibility/2006" xmlns:p14="http://schemas.microsoft.com/office/powerpoint/2010/main">
    <mc:Choice Requires="p14">
      <p:transition spd="med" p14:dur="700" advTm="4601">
        <p:fade/>
      </p:transition>
    </mc:Choice>
    <mc:Fallback xmlns="">
      <p:transition spd="med" advTm="4601">
        <p:fade/>
      </p:transition>
    </mc:Fallback>
  </mc:AlternateContent>
  <p:timing>
    <p:tnLst>
      <p:par>
        <p:cTn id="1" dur="indefinite" restart="never" nodeType="tmRoot"/>
      </p:par>
    </p:tnLst>
  </p:timing>
  <p:extLst mod="1">
    <p:ext uri="{E180D4A7-C9FB-4DFB-919C-405C955672EB}">
      <p14:showEvtLst xmlns:p14="http://schemas.microsoft.com/office/powerpoint/2010/main">
        <p14:playEvt time="2365" objId="15"/>
      </p14:showEvtLst>
    </p:ext>
  </p:extLs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a:themeElements>
    <a:clrScheme name="ユーザー定義 2">
      <a:dk1>
        <a:srgbClr val="FFFFFF"/>
      </a:dk1>
      <a:lt1>
        <a:srgbClr val="000000"/>
      </a:lt1>
      <a:dk2>
        <a:srgbClr val="FFFFFF"/>
      </a:dk2>
      <a:lt2>
        <a:srgbClr val="EEECE1"/>
      </a:lt2>
      <a:accent1>
        <a:srgbClr val="BBFF02"/>
      </a:accent1>
      <a:accent2>
        <a:srgbClr val="02FFB5"/>
      </a:accent2>
      <a:accent3>
        <a:srgbClr val="00CCFF"/>
      </a:accent3>
      <a:accent4>
        <a:srgbClr val="FF99FF"/>
      </a:accent4>
      <a:accent5>
        <a:srgbClr val="4BACC6"/>
      </a:accent5>
      <a:accent6>
        <a:srgbClr val="F79646"/>
      </a:accent6>
      <a:hlink>
        <a:srgbClr val="BBFF02"/>
      </a:hlink>
      <a:folHlink>
        <a:srgbClr val="8CC000"/>
      </a:folHlink>
    </a:clrScheme>
    <a:fontScheme name="Scheat">
      <a:majorFont>
        <a:latin typeface="Crimson Text"/>
        <a:ea typeface="Spica Neue"/>
        <a:cs typeface=""/>
      </a:majorFont>
      <a:minorFont>
        <a:latin typeface="Crimson Text"/>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itle">
  <a:themeElements>
    <a:clrScheme name="ユーザー定義 2">
      <a:dk1>
        <a:srgbClr val="FFFFFF"/>
      </a:dk1>
      <a:lt1>
        <a:srgbClr val="000000"/>
      </a:lt1>
      <a:dk2>
        <a:srgbClr val="FFFFFF"/>
      </a:dk2>
      <a:lt2>
        <a:srgbClr val="EEECE1"/>
      </a:lt2>
      <a:accent1>
        <a:srgbClr val="BBFF02"/>
      </a:accent1>
      <a:accent2>
        <a:srgbClr val="02FFB5"/>
      </a:accent2>
      <a:accent3>
        <a:srgbClr val="00CCFF"/>
      </a:accent3>
      <a:accent4>
        <a:srgbClr val="FF99FF"/>
      </a:accent4>
      <a:accent5>
        <a:srgbClr val="4BACC6"/>
      </a:accent5>
      <a:accent6>
        <a:srgbClr val="F79646"/>
      </a:accent6>
      <a:hlink>
        <a:srgbClr val="BBFF02"/>
      </a:hlink>
      <a:folHlink>
        <a:srgbClr val="8CC000"/>
      </a:folHlink>
    </a:clrScheme>
    <a:fontScheme name="Scheat">
      <a:majorFont>
        <a:latin typeface="Crimson Text"/>
        <a:ea typeface="Spica Neue"/>
        <a:cs typeface=""/>
      </a:majorFont>
      <a:minorFont>
        <a:latin typeface="Crimson Text"/>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641</TotalTime>
  <Words>366</Words>
  <Application>Microsoft Office PowerPoint</Application>
  <PresentationFormat>On-screen Show (4:3)</PresentationFormat>
  <Paragraphs>45</Paragraphs>
  <Slides>8</Slides>
  <Notes>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8</vt:i4>
      </vt:variant>
    </vt:vector>
  </HeadingPairs>
  <TitlesOfParts>
    <vt:vector size="20" baseType="lpstr">
      <vt:lpstr>Advent Pro</vt:lpstr>
      <vt:lpstr>Arial</vt:lpstr>
      <vt:lpstr>Arial Rounded MT Bold</vt:lpstr>
      <vt:lpstr>Calibri</vt:lpstr>
      <vt:lpstr>Calibri Light</vt:lpstr>
      <vt:lpstr>Crimson Text</vt:lpstr>
      <vt:lpstr>Spica Neue</vt:lpstr>
      <vt:lpstr>Symbol</vt:lpstr>
      <vt:lpstr>Times New Roman</vt:lpstr>
      <vt:lpstr>1_Office Theme</vt:lpstr>
      <vt:lpstr>Title</vt:lpstr>
      <vt:lpstr>1_Title</vt:lpstr>
      <vt:lpstr>GROUP 25</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302 Presentation</dc:title>
  <dc:creator>Tahsin Mubarak</dc:creator>
  <cp:lastModifiedBy>ASUS</cp:lastModifiedBy>
  <cp:revision>37</cp:revision>
  <dcterms:created xsi:type="dcterms:W3CDTF">2021-04-05T14:05:15Z</dcterms:created>
  <dcterms:modified xsi:type="dcterms:W3CDTF">2021-06-21T04:27:32Z</dcterms:modified>
</cp:coreProperties>
</file>