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neelkamal692/delhi-house-price-predi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913" y="245097"/>
            <a:ext cx="10957857" cy="1282045"/>
          </a:xfrm>
        </p:spPr>
        <p:txBody>
          <a:bodyPr>
            <a:normAutofit fontScale="90000"/>
          </a:bodyPr>
          <a:lstStyle/>
          <a:p>
            <a:pPr algn="ctr"/>
            <a:r>
              <a:rPr lang="en-US" sz="3600" b="1" u="sng" dirty="0" smtClean="0"/>
              <a:t>House </a:t>
            </a:r>
            <a:r>
              <a:rPr lang="en-US" sz="3600" b="1" u="sng" dirty="0"/>
              <a:t>Price </a:t>
            </a:r>
            <a:r>
              <a:rPr lang="en-US" sz="3600" b="1" u="sng" dirty="0" smtClean="0"/>
              <a:t>Prediction</a:t>
            </a:r>
            <a:r>
              <a:rPr lang="en-US" sz="3600" b="1" u="sng" dirty="0"/>
              <a:t> </a:t>
            </a:r>
            <a:r>
              <a:rPr lang="en-US" sz="3600" b="1" u="sng" dirty="0" smtClean="0"/>
              <a:t>Using </a:t>
            </a:r>
            <a:r>
              <a:rPr lang="en-US" sz="3600" b="1" u="sng" dirty="0"/>
              <a:t>Machine Learning</a:t>
            </a:r>
            <a:r>
              <a:rPr lang="en-US" sz="3600" dirty="0"/>
              <a:t/>
            </a:r>
            <a:br>
              <a:rPr lang="en-US" sz="3600" dirty="0"/>
            </a:br>
            <a:r>
              <a:rPr lang="en-US" sz="2800" dirty="0"/>
              <a:t/>
            </a:r>
            <a:br>
              <a:rPr lang="en-US" sz="2800" dirty="0"/>
            </a:br>
            <a:endParaRPr lang="en-IN" sz="2800" dirty="0"/>
          </a:p>
        </p:txBody>
      </p:sp>
      <p:sp>
        <p:nvSpPr>
          <p:cNvPr id="3" name="Subtitle 2"/>
          <p:cNvSpPr>
            <a:spLocks noGrp="1"/>
          </p:cNvSpPr>
          <p:nvPr>
            <p:ph type="subTitle" idx="1"/>
          </p:nvPr>
        </p:nvSpPr>
        <p:spPr>
          <a:xfrm>
            <a:off x="2212140" y="4381453"/>
            <a:ext cx="8915399" cy="1811957"/>
          </a:xfrm>
        </p:spPr>
        <p:txBody>
          <a:bodyPr>
            <a:normAutofit/>
          </a:bodyPr>
          <a:lstStyle/>
          <a:p>
            <a:r>
              <a:rPr lang="en-IN" dirty="0" smtClean="0"/>
              <a:t>Name</a:t>
            </a:r>
            <a:r>
              <a:rPr lang="en-IN" sz="2800" b="1" dirty="0" smtClean="0"/>
              <a:t>:  </a:t>
            </a:r>
            <a:r>
              <a:rPr lang="en-IN" sz="2800" dirty="0" smtClean="0"/>
              <a:t>Samir </a:t>
            </a:r>
            <a:r>
              <a:rPr lang="en-IN" sz="2800" dirty="0" err="1" smtClean="0"/>
              <a:t>Chakravarthy</a:t>
            </a:r>
            <a:r>
              <a:rPr lang="en-IN" sz="2800" dirty="0" smtClean="0"/>
              <a:t> </a:t>
            </a:r>
          </a:p>
          <a:p>
            <a:r>
              <a:rPr lang="en-IN" sz="2800" dirty="0"/>
              <a:t>	</a:t>
            </a:r>
            <a:r>
              <a:rPr lang="en-IN" sz="2800" dirty="0" smtClean="0"/>
              <a:t>	Parnab Mukherjee</a:t>
            </a:r>
          </a:p>
          <a:p>
            <a:r>
              <a:rPr lang="en-IN" sz="2800" dirty="0"/>
              <a:t>	</a:t>
            </a:r>
            <a:r>
              <a:rPr lang="en-IN" sz="2800" dirty="0" smtClean="0"/>
              <a:t>	K Sai Chaitra</a:t>
            </a:r>
            <a:endParaRPr lang="en-IN" sz="2800" dirty="0"/>
          </a:p>
        </p:txBody>
      </p:sp>
      <p:pic>
        <p:nvPicPr>
          <p:cNvPr id="4" name="Picture 2" descr="House Price Prediction with Python | Aman Kharw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114" y="992688"/>
            <a:ext cx="5366961" cy="3018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12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060" y="698739"/>
            <a:ext cx="8911687" cy="1280890"/>
          </a:xfrm>
        </p:spPr>
        <p:txBody>
          <a:bodyPr/>
          <a:lstStyle/>
          <a:p>
            <a:r>
              <a:rPr lang="en-IN" b="1" u="sng" dirty="0">
                <a:latin typeface="Arial" panose="020B0604020202020204" pitchFamily="34" charset="0"/>
                <a:cs typeface="Arial" panose="020B0604020202020204" pitchFamily="34" charset="0"/>
              </a:rPr>
              <a:t>Objective</a:t>
            </a:r>
            <a:endParaRPr lang="en-IN"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310119" y="1979629"/>
            <a:ext cx="8911687" cy="4346372"/>
          </a:xfrm>
        </p:spPr>
        <p:txBody>
          <a:bodyPr>
            <a:normAutofit fontScale="92500" lnSpcReduction="20000"/>
          </a:bodyPr>
          <a:lstStyle/>
          <a:p>
            <a:r>
              <a:rPr lang="en-US" sz="2400" b="1" dirty="0">
                <a:latin typeface="Arial" panose="020B0604020202020204" pitchFamily="34" charset="0"/>
                <a:cs typeface="Arial" panose="020B0604020202020204" pitchFamily="34" charset="0"/>
              </a:rPr>
              <a:t>Objective</a:t>
            </a:r>
            <a:r>
              <a:rPr lang="en-US" sz="2400" dirty="0">
                <a:latin typeface="Arial" panose="020B0604020202020204" pitchFamily="34" charset="0"/>
                <a:cs typeface="Arial" panose="020B0604020202020204" pitchFamily="34" charset="0"/>
              </a:rPr>
              <a:t>: To develop a machine learning model for predicting house prices</a:t>
            </a:r>
            <a:r>
              <a:rPr lang="en-US" sz="2400"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Why</a:t>
            </a:r>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Assist potential buyers in estimating fair market values.</a:t>
            </a:r>
          </a:p>
          <a:p>
            <a:pPr lvl="1"/>
            <a:r>
              <a:rPr lang="en-US" sz="2400" dirty="0">
                <a:latin typeface="Arial" panose="020B0604020202020204" pitchFamily="34" charset="0"/>
                <a:cs typeface="Arial" panose="020B0604020202020204" pitchFamily="34" charset="0"/>
              </a:rPr>
              <a:t>Aid sellers in setting competitive listing prices.</a:t>
            </a:r>
          </a:p>
          <a:p>
            <a:pPr lvl="1"/>
            <a:r>
              <a:rPr lang="en-US" sz="2400" dirty="0">
                <a:latin typeface="Arial" panose="020B0604020202020204" pitchFamily="34" charset="0"/>
                <a:cs typeface="Arial" panose="020B0604020202020204" pitchFamily="34" charset="0"/>
              </a:rPr>
              <a:t>Enhance investment decisions for real estate professionals.</a:t>
            </a:r>
          </a:p>
          <a:p>
            <a:pPr marL="0" indent="0">
              <a:buNone/>
            </a:pPr>
            <a:endParaRPr lang="en-US" sz="2000" dirty="0" smtClean="0">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t>
            </a:r>
            <a:endParaRPr lang="en-US" dirty="0"/>
          </a:p>
          <a:p>
            <a:endParaRPr lang="en-IN" dirty="0"/>
          </a:p>
        </p:txBody>
      </p:sp>
    </p:spTree>
    <p:extLst>
      <p:ext uri="{BB962C8B-B14F-4D97-AF65-F5344CB8AC3E}">
        <p14:creationId xmlns:p14="http://schemas.microsoft.com/office/powerpoint/2010/main" val="216203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76" y="624110"/>
            <a:ext cx="8911687" cy="1280890"/>
          </a:xfrm>
        </p:spPr>
        <p:txBody>
          <a:bodyPr/>
          <a:lstStyle/>
          <a:p>
            <a:r>
              <a:rPr lang="en-IN" b="1" u="sng" dirty="0">
                <a:latin typeface="Arial" panose="020B0604020202020204" pitchFamily="34" charset="0"/>
                <a:cs typeface="Arial" panose="020B0604020202020204" pitchFamily="34" charset="0"/>
              </a:rPr>
              <a:t>Problem Statement</a:t>
            </a:r>
            <a:endParaRPr lang="en-IN"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78127" y="1586845"/>
            <a:ext cx="8915400" cy="4738541"/>
          </a:xfrm>
        </p:spPr>
        <p:txBody>
          <a:bodyPr>
            <a:normAutofit/>
          </a:bodyPr>
          <a:lstStyle/>
          <a:p>
            <a:endParaRPr lang="en-IN" dirty="0"/>
          </a:p>
          <a:p>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The housing market is currently experiencing price fluctuations and instability, making it difficult to predict future trends accurately. Nevertheless, we will leverage linear regression and </a:t>
            </a:r>
            <a:r>
              <a:rPr lang="en-US" i="1" dirty="0" err="1">
                <a:latin typeface="Arial" panose="020B0604020202020204" pitchFamily="34" charset="0"/>
                <a:cs typeface="Arial" panose="020B0604020202020204" pitchFamily="34" charset="0"/>
              </a:rPr>
              <a:t>heatmaps</a:t>
            </a:r>
            <a:r>
              <a:rPr lang="en-US" i="1" dirty="0">
                <a:latin typeface="Arial" panose="020B0604020202020204" pitchFamily="34" charset="0"/>
                <a:cs typeface="Arial" panose="020B0604020202020204" pitchFamily="34" charset="0"/>
              </a:rPr>
              <a:t> as tools in this project to </a:t>
            </a:r>
            <a:r>
              <a:rPr lang="en-US" i="1" dirty="0" err="1">
                <a:latin typeface="Arial" panose="020B0604020202020204" pitchFamily="34" charset="0"/>
                <a:cs typeface="Arial" panose="020B0604020202020204" pitchFamily="34" charset="0"/>
              </a:rPr>
              <a:t>analyse</a:t>
            </a:r>
            <a:r>
              <a:rPr lang="en-US" i="1" dirty="0">
                <a:latin typeface="Arial" panose="020B0604020202020204" pitchFamily="34" charset="0"/>
                <a:cs typeface="Arial" panose="020B0604020202020204" pitchFamily="34" charset="0"/>
              </a:rPr>
              <a:t> and predict house prices. The project aims to address the challenge of predicting house prices by utilizing feature engineering, data pretreatment techniques, and a linear regression model, considering the volatility of the housing market. </a:t>
            </a:r>
            <a:endParaRPr lang="en-US" i="1"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To achieve the goal of predicting house prices, we will utilize a dataset containing relevant information from </a:t>
            </a:r>
            <a:r>
              <a:rPr lang="en-US" i="1" dirty="0" err="1">
                <a:latin typeface="Arial" panose="020B0604020202020204" pitchFamily="34" charset="0"/>
                <a:cs typeface="Arial" panose="020B0604020202020204" pitchFamily="34" charset="0"/>
              </a:rPr>
              <a:t>Kaggle</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House price prediction | </a:t>
            </a:r>
            <a:r>
              <a:rPr lang="en-US" dirty="0" err="1">
                <a:latin typeface="Arial" panose="020B0604020202020204" pitchFamily="34" charset="0"/>
                <a:cs typeface="Arial" panose="020B0604020202020204" pitchFamily="34" charset="0"/>
              </a:rPr>
              <a:t>Kaggle</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In order to develop an effective predictive model, we will employ data preprocessing techniques and construct a linear regression model. The linear regression model will enable us to forecast prices based on the given dataset. Linear regression models are versatile and widely applicable in situations where there is a linear relationship between the input variables and the target variable.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13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463" y="624110"/>
            <a:ext cx="8911687" cy="1280890"/>
          </a:xfrm>
        </p:spPr>
        <p:txBody>
          <a:bodyPr/>
          <a:lstStyle/>
          <a:p>
            <a:r>
              <a:rPr lang="en-IN" b="1" u="sng" dirty="0">
                <a:latin typeface="Arial" panose="020B0604020202020204" pitchFamily="34" charset="0"/>
                <a:cs typeface="Arial" panose="020B0604020202020204" pitchFamily="34" charset="0"/>
              </a:rPr>
              <a:t>Data Collection</a:t>
            </a:r>
            <a:endParaRPr lang="en-IN"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Data Sources</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Kaggle</a:t>
            </a:r>
            <a:r>
              <a:rPr lang="en-US"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hlinkClick r:id="rId2"/>
              </a:rPr>
              <a:t>https</a:t>
            </a:r>
            <a:r>
              <a:rPr lang="en-US" dirty="0">
                <a:latin typeface="Arial" panose="020B0604020202020204" pitchFamily="34" charset="0"/>
                <a:cs typeface="Arial" panose="020B0604020202020204" pitchFamily="34" charset="0"/>
                <a:hlinkClick r:id="rId2"/>
              </a:rPr>
              <a:t>://</a:t>
            </a:r>
            <a:r>
              <a:rPr lang="en-US" dirty="0" smtClean="0">
                <a:latin typeface="Arial" panose="020B0604020202020204" pitchFamily="34" charset="0"/>
                <a:cs typeface="Arial" panose="020B0604020202020204" pitchFamily="34" charset="0"/>
                <a:hlinkClick r:id="rId2"/>
              </a:rPr>
              <a:t>www.kaggle.com/datasets/neelkamal692/delhi-house-price-prediction</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Data Preprocessing</a:t>
            </a:r>
            <a:r>
              <a:rPr lang="en-US" dirty="0">
                <a:latin typeface="Arial" panose="020B0604020202020204" pitchFamily="34" charset="0"/>
                <a:cs typeface="Arial" panose="020B0604020202020204" pitchFamily="34" charset="0"/>
              </a:rPr>
              <a:t>: Cleaning, handling missing values, </a:t>
            </a:r>
            <a:r>
              <a:rPr lang="en-US" dirty="0" smtClean="0">
                <a:latin typeface="Arial" panose="020B0604020202020204" pitchFamily="34" charset="0"/>
                <a:cs typeface="Arial" panose="020B0604020202020204" pitchFamily="34" charset="0"/>
              </a:rPr>
              <a:t>Visualization</a:t>
            </a:r>
          </a:p>
          <a:p>
            <a:pPr marL="0" indent="0">
              <a:buNone/>
            </a:pPr>
            <a:endParaRPr lang="en-US"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96412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76" y="624110"/>
            <a:ext cx="8911687" cy="1280890"/>
          </a:xfrm>
        </p:spPr>
        <p:txBody>
          <a:bodyPr/>
          <a:lstStyle/>
          <a:p>
            <a:r>
              <a:rPr lang="en-IN" b="1" u="sng" dirty="0">
                <a:latin typeface="Arial" panose="020B0604020202020204" pitchFamily="34" charset="0"/>
                <a:cs typeface="Arial" panose="020B0604020202020204" pitchFamily="34" charset="0"/>
              </a:rPr>
              <a:t>Model Development</a:t>
            </a:r>
            <a:endParaRPr lang="en-IN"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Machine Learning Algorithm</a:t>
            </a:r>
            <a:r>
              <a:rPr lang="en-US" dirty="0">
                <a:latin typeface="Arial" panose="020B0604020202020204" pitchFamily="34" charset="0"/>
                <a:cs typeface="Arial" panose="020B0604020202020204" pitchFamily="34" charset="0"/>
              </a:rPr>
              <a:t>: Linear Regression, Random Forest, </a:t>
            </a:r>
            <a:r>
              <a:rPr lang="en-US" dirty="0" smtClean="0">
                <a:latin typeface="Arial" panose="020B0604020202020204" pitchFamily="34" charset="0"/>
                <a:cs typeface="Arial" panose="020B0604020202020204" pitchFamily="34" charset="0"/>
              </a:rPr>
              <a:t>XG Boost</a:t>
            </a:r>
            <a:r>
              <a:rPr lang="en-US" dirty="0" smtClean="0">
                <a:latin typeface="Arial" panose="020B0604020202020204" pitchFamily="34" charset="0"/>
                <a:cs typeface="Arial" panose="020B0604020202020204" pitchFamily="34" charset="0"/>
              </a:rPr>
              <a:t>, Decision tree, K-nearest neighbor.</a:t>
            </a: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Training and Testing</a:t>
            </a:r>
            <a:r>
              <a:rPr lang="en-US" dirty="0">
                <a:latin typeface="Arial" panose="020B0604020202020204" pitchFamily="34" charset="0"/>
                <a:cs typeface="Arial" panose="020B0604020202020204" pitchFamily="34" charset="0"/>
              </a:rPr>
              <a:t>: Splitting the </a:t>
            </a:r>
            <a:r>
              <a:rPr lang="en-US" dirty="0" smtClean="0">
                <a:latin typeface="Arial" panose="020B0604020202020204" pitchFamily="34" charset="0"/>
                <a:cs typeface="Arial" panose="020B0604020202020204" pitchFamily="34" charset="0"/>
              </a:rPr>
              <a:t>data into </a:t>
            </a:r>
            <a:r>
              <a:rPr lang="en-US" dirty="0" smtClean="0">
                <a:latin typeface="Arial" panose="020B0604020202020204" pitchFamily="34" charset="0"/>
                <a:cs typeface="Arial" panose="020B0604020202020204" pitchFamily="34" charset="0"/>
              </a:rPr>
              <a:t>20-80 ratio for </a:t>
            </a:r>
            <a:r>
              <a:rPr lang="en-US" dirty="0">
                <a:latin typeface="Arial" panose="020B0604020202020204" pitchFamily="34" charset="0"/>
                <a:cs typeface="Arial" panose="020B0604020202020204" pitchFamily="34" charset="0"/>
              </a:rPr>
              <a:t>training and testing</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Model Evaluation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We used R-squared </a:t>
            </a:r>
            <a:r>
              <a:rPr lang="en-US" dirty="0">
                <a:latin typeface="Arial" panose="020B0604020202020204" pitchFamily="34" charset="0"/>
                <a:cs typeface="Arial" panose="020B0604020202020204" pitchFamily="34" charset="0"/>
              </a:rPr>
              <a:t>to assess model performance</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Best Dataset</a:t>
            </a:r>
            <a:r>
              <a:rPr lang="en-US" dirty="0" smtClean="0">
                <a:latin typeface="Arial" panose="020B0604020202020204" pitchFamily="34" charset="0"/>
                <a:cs typeface="Arial" panose="020B0604020202020204" pitchFamily="34" charset="0"/>
              </a:rPr>
              <a:t>: After evaluating all the </a:t>
            </a:r>
            <a:r>
              <a:rPr lang="en-US" dirty="0" smtClean="0">
                <a:latin typeface="Arial" panose="020B0604020202020204" pitchFamily="34" charset="0"/>
                <a:cs typeface="Arial" panose="020B0604020202020204" pitchFamily="34" charset="0"/>
              </a:rPr>
              <a:t>datasets, </a:t>
            </a:r>
            <a:r>
              <a:rPr lang="en-US" dirty="0" smtClean="0">
                <a:latin typeface="Arial" panose="020B0604020202020204" pitchFamily="34" charset="0"/>
                <a:cs typeface="Arial" panose="020B0604020202020204" pitchFamily="34" charset="0"/>
              </a:rPr>
              <a:t>we found that </a:t>
            </a:r>
            <a:r>
              <a:rPr lang="en-US" dirty="0" smtClean="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XG Boost</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has the best accuracy score</a:t>
            </a:r>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8663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183" y="624110"/>
            <a:ext cx="8911687" cy="1280890"/>
          </a:xfrm>
        </p:spPr>
        <p:txBody>
          <a:bodyPr>
            <a:normAutofit/>
          </a:bodyPr>
          <a:lstStyle/>
          <a:p>
            <a:r>
              <a:rPr lang="en-IN" sz="4800" b="1" u="sng" dirty="0"/>
              <a:t>Results</a:t>
            </a:r>
            <a:endParaRPr lang="en-IN" sz="4800" u="sng" dirty="0"/>
          </a:p>
        </p:txBody>
      </p:sp>
      <p:sp>
        <p:nvSpPr>
          <p:cNvPr id="3" name="Content Placeholder 2"/>
          <p:cNvSpPr>
            <a:spLocks noGrp="1"/>
          </p:cNvSpPr>
          <p:nvPr>
            <p:ph idx="1"/>
          </p:nvPr>
        </p:nvSpPr>
        <p:spPr/>
        <p:txBody>
          <a:bodyPr/>
          <a:lstStyle/>
          <a:p>
            <a:r>
              <a:rPr lang="en-US" b="1" dirty="0" smtClean="0">
                <a:latin typeface="Arial" panose="020B0604020202020204" pitchFamily="34" charset="0"/>
                <a:cs typeface="Arial" panose="020B0604020202020204" pitchFamily="34" charset="0"/>
              </a:rPr>
              <a:t>Visualization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After taking the inputs from the dataset, the results is:</a:t>
            </a:r>
          </a:p>
          <a:p>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1" u="sng" dirty="0" smtClean="0">
                <a:latin typeface="Arial" panose="020B0604020202020204" pitchFamily="34" charset="0"/>
                <a:cs typeface="Arial" panose="020B0604020202020204" pitchFamily="34" charset="0"/>
              </a:rPr>
              <a:t>Actual </a:t>
            </a:r>
            <a:r>
              <a:rPr lang="en-US" b="1" u="sng" dirty="0">
                <a:latin typeface="Arial" panose="020B0604020202020204" pitchFamily="34" charset="0"/>
                <a:cs typeface="Arial" panose="020B0604020202020204" pitchFamily="34" charset="0"/>
              </a:rPr>
              <a:t>P</a:t>
            </a:r>
            <a:r>
              <a:rPr lang="en-US" b="1" u="sng" dirty="0" smtClean="0">
                <a:latin typeface="Arial" panose="020B0604020202020204" pitchFamily="34" charset="0"/>
                <a:cs typeface="Arial" panose="020B0604020202020204" pitchFamily="34" charset="0"/>
              </a:rPr>
              <a:t>rices</a:t>
            </a:r>
            <a:r>
              <a:rPr lang="en-US" dirty="0" smtClean="0">
                <a:latin typeface="Arial" panose="020B0604020202020204" pitchFamily="34" charset="0"/>
                <a:cs typeface="Arial" panose="020B0604020202020204" pitchFamily="34" charset="0"/>
              </a:rPr>
              <a:t>				</a:t>
            </a:r>
            <a:r>
              <a:rPr lang="en-US" b="1" u="sng" dirty="0" smtClean="0">
                <a:latin typeface="Arial" panose="020B0604020202020204" pitchFamily="34" charset="0"/>
                <a:cs typeface="Arial" panose="020B0604020202020204" pitchFamily="34" charset="0"/>
              </a:rPr>
              <a:t>Predicted Prices</a:t>
            </a:r>
            <a:r>
              <a:rPr lang="en-US" b="1" dirty="0" smtClean="0">
                <a:latin typeface="Arial" panose="020B0604020202020204" pitchFamily="34" charset="0"/>
                <a:cs typeface="Arial" panose="020B0604020202020204" pitchFamily="34" charset="0"/>
              </a:rPr>
              <a:t>	</a:t>
            </a:r>
          </a:p>
          <a:p>
            <a:pPr marL="0" indent="0">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Rs</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50</a:t>
            </a:r>
            <a:r>
              <a:rPr lang="en-US" dirty="0" smtClean="0">
                <a:latin typeface="Arial" panose="020B0604020202020204" pitchFamily="34" charset="0"/>
                <a:cs typeface="Arial" panose="020B0604020202020204" pitchFamily="34" charset="0"/>
              </a:rPr>
              <a:t>00000</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Rs</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5595922</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p>
          <a:p>
            <a:pPr marL="0" indent="0">
              <a:buNone/>
            </a:pPr>
            <a:endParaRPr lang="en-US" dirty="0"/>
          </a:p>
          <a:p>
            <a:pPr marL="0" indent="0">
              <a:buNone/>
            </a:pPr>
            <a:endParaRPr lang="en-IN"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rPr>
              <a:t>[5595922</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[5595922</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73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2858" y="559526"/>
            <a:ext cx="9000308" cy="5658394"/>
          </a:xfrm>
          <a:prstGeom prst="rect">
            <a:avLst/>
          </a:prstGeom>
        </p:spPr>
      </p:pic>
    </p:spTree>
    <p:extLst>
      <p:ext uri="{BB962C8B-B14F-4D97-AF65-F5344CB8AC3E}">
        <p14:creationId xmlns:p14="http://schemas.microsoft.com/office/powerpoint/2010/main" val="3414788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TotalTime>
  <Words>368</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Courier New</vt:lpstr>
      <vt:lpstr>Wingdings 3</vt:lpstr>
      <vt:lpstr>Wisp</vt:lpstr>
      <vt:lpstr>House Price Prediction Using Machine Learning  </vt:lpstr>
      <vt:lpstr>Objective</vt:lpstr>
      <vt:lpstr>Problem Statement</vt:lpstr>
      <vt:lpstr>Data Collection</vt:lpstr>
      <vt:lpstr>Model Development</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Using Machine Learning</dc:title>
  <dc:creator>LAPTOP</dc:creator>
  <cp:lastModifiedBy>HP</cp:lastModifiedBy>
  <cp:revision>11</cp:revision>
  <dcterms:created xsi:type="dcterms:W3CDTF">2023-09-28T14:49:21Z</dcterms:created>
  <dcterms:modified xsi:type="dcterms:W3CDTF">2023-09-29T00:32:31Z</dcterms:modified>
</cp:coreProperties>
</file>