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Cricket Score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By </a:t>
            </a:r>
          </a:p>
          <a:p>
            <a:r>
              <a:rPr lang="en-US" dirty="0" smtClean="0"/>
              <a:t>                                     </a:t>
            </a:r>
            <a:r>
              <a:rPr lang="en-US" sz="2600" dirty="0" smtClean="0"/>
              <a:t>Samir </a:t>
            </a:r>
            <a:r>
              <a:rPr lang="en-US" sz="2600" dirty="0" err="1" smtClean="0"/>
              <a:t>Chakravarthy</a:t>
            </a:r>
            <a:r>
              <a:rPr lang="en-US" sz="2600" dirty="0" smtClean="0"/>
              <a:t> F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155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4234"/>
          </a:xfrm>
        </p:spPr>
        <p:txBody>
          <a:bodyPr/>
          <a:lstStyle/>
          <a:p>
            <a:r>
              <a:rPr lang="en-US" dirty="0" smtClean="0"/>
              <a:t>Objective and Interest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55371"/>
            <a:ext cx="9601196" cy="37204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develop a machine learning model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cricket scores.</a:t>
            </a:r>
          </a:p>
          <a:p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 interest in cricket is sky level high. I used to watch cricket and analyze where my favorite Team made a mistake or made the correct decision. So, I have chosen this project.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0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95402" y="2508069"/>
            <a:ext cx="9938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cricket score prediction system that can accurately forecast the total runs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likely to score in a limited-overs cricket match based on historical data, current match conditions, and player performance metrics. The system should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runs scored in the last 5 overs, wickets that fell in the last 5 overs, etc.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reliable prediction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score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total runs a cricket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expected to score in a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 score prediction system aims to enhance the enjoyment and engagement of cricket fans by offering them a valuable tool for making informed predictions about match outcomes and providing a deeper understanding of the game.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</a:t>
            </a:r>
            <a:r>
              <a:rPr lang="en-IN" dirty="0" smtClean="0"/>
              <a:t>Indicators (KPI)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89611" y="3082834"/>
            <a:ext cx="8373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 have used the key metrics </a:t>
            </a:r>
            <a:r>
              <a:rPr lang="en-US" sz="2600" dirty="0"/>
              <a:t>to evaluate </a:t>
            </a:r>
            <a:r>
              <a:rPr lang="en-US" sz="2600" dirty="0" smtClean="0"/>
              <a:t>the </a:t>
            </a:r>
            <a:r>
              <a:rPr lang="en-US" sz="2600" dirty="0"/>
              <a:t>model's </a:t>
            </a:r>
            <a:r>
              <a:rPr lang="en-US" sz="2600" dirty="0" smtClean="0"/>
              <a:t>performance in my project is </a:t>
            </a:r>
            <a:r>
              <a:rPr lang="en-US" sz="2600" b="1" dirty="0" smtClean="0"/>
              <a:t>R-Squared Value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355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Data Collection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95402" y="2965269"/>
            <a:ext cx="99909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raw.githubusercontent.com/zepanalytics/IPLScorePredictor/main/ipl_data.csv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97726" y="4271554"/>
            <a:ext cx="791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Data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Visualization, and  Encoding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categorical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32857" y="2834640"/>
            <a:ext cx="945750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Regression, Random Forest, XG Boost, Decision tree,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Splitting the data into 20-80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evaluating all the datasets, we found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best accuracy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41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best Algorithm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3" y="2664823"/>
            <a:ext cx="8294914" cy="34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02229" y="2860766"/>
            <a:ext cx="93943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inputs from the dataset,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2229" y="3927976"/>
            <a:ext cx="9627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b="1" i="1" u="sng" dirty="0" smtClean="0"/>
              <a:t>Actual Score</a:t>
            </a:r>
            <a:r>
              <a:rPr lang="en-US" dirty="0" smtClean="0"/>
              <a:t>											</a:t>
            </a:r>
            <a:r>
              <a:rPr lang="en-US" sz="2400" b="1" i="1" u="sng" dirty="0" smtClean="0"/>
              <a:t>Predicted score</a:t>
            </a:r>
          </a:p>
          <a:p>
            <a:r>
              <a:rPr lang="en-US" dirty="0" smtClean="0"/>
              <a:t>Test 1:             148														147		</a:t>
            </a:r>
          </a:p>
          <a:p>
            <a:r>
              <a:rPr lang="en-US" dirty="0"/>
              <a:t>T</a:t>
            </a:r>
            <a:r>
              <a:rPr lang="en-US" dirty="0" smtClean="0"/>
              <a:t>est	2:</a:t>
            </a:r>
            <a:r>
              <a:rPr lang="en-US" dirty="0"/>
              <a:t>	</a:t>
            </a:r>
            <a:r>
              <a:rPr lang="en-US" dirty="0" smtClean="0"/>
              <a:t>	176														187</a:t>
            </a:r>
          </a:p>
          <a:p>
            <a:r>
              <a:rPr lang="en-US" dirty="0" smtClean="0"/>
              <a:t>Test 3:		165														161				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65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7" y="470263"/>
            <a:ext cx="1120793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414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Cricket Score Prediction</vt:lpstr>
      <vt:lpstr>Objective and Interest</vt:lpstr>
      <vt:lpstr>Problem Statement</vt:lpstr>
      <vt:lpstr>Key Performance Indicators (KPI)</vt:lpstr>
      <vt:lpstr>Data Collection</vt:lpstr>
      <vt:lpstr>Model Development</vt:lpstr>
      <vt:lpstr>Comparing the best Algorithm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prediction</dc:title>
  <dc:creator>HP</dc:creator>
  <cp:lastModifiedBy>HP</cp:lastModifiedBy>
  <cp:revision>13</cp:revision>
  <dcterms:created xsi:type="dcterms:W3CDTF">2023-09-28T03:05:13Z</dcterms:created>
  <dcterms:modified xsi:type="dcterms:W3CDTF">2023-09-29T03:28:44Z</dcterms:modified>
</cp:coreProperties>
</file>