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78" r:id="rId8"/>
    <p:sldId id="288" r:id="rId9"/>
    <p:sldId id="290" r:id="rId10"/>
    <p:sldId id="289" r:id="rId11"/>
    <p:sldId id="291" r:id="rId12"/>
    <p:sldId id="281" r:id="rId13"/>
    <p:sldId id="283" r:id="rId14"/>
    <p:sldId id="28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250" y="6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6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6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76036"/>
            <a:ext cx="9681713" cy="12187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Crop Production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Presented by : Samir Atpadkar(UM20230834)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38878" y="3161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Wise Metrics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8285D78-31A2-5053-A9C5-86D53564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55296"/>
            <a:ext cx="11734800" cy="58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92480" y="985520"/>
            <a:ext cx="10850880" cy="268022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Maximum growth in production was in between year 2007-2008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Maximum downfall of growth was in year 1997-1998.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Production of North Zone is decreased and West Zone, Union Territory production increased.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Production In Whole Year Season declined continuously after the year 2003 but production In Rabi and Kharif Season increased after year 2003.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Crop </a:t>
            </a:r>
            <a:r>
              <a:rPr lang="en-IN" sz="1400" b="1" dirty="0">
                <a:latin typeface="+mj-lt"/>
              </a:rPr>
              <a:t>Production Analysis</a:t>
            </a:r>
            <a:endParaRPr lang="en-US" sz="1400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  <a:r>
              <a:rPr lang="en-IN" sz="1600" dirty="0"/>
              <a:t>Processing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Coconut</a:t>
            </a:r>
            <a:r>
              <a:rPr lang="en-US" sz="1600" dirty="0"/>
              <a:t> 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Coconut Production Insights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Zone Wise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Zone Wise </a:t>
            </a:r>
            <a:r>
              <a:rPr lang="en-IN" sz="1600" dirty="0"/>
              <a:t>Insight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74613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Zone Wise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State Wise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Coconut Production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Time </a:t>
            </a:r>
            <a:r>
              <a:rPr lang="en-IN" sz="1600" b="1" dirty="0">
                <a:solidFill>
                  <a:schemeClr val="bg1"/>
                </a:solidFill>
              </a:rPr>
              <a:t>series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</a:t>
            </a:r>
            <a:r>
              <a:rPr lang="en-IN" sz="1600" b="1" dirty="0">
                <a:solidFill>
                  <a:schemeClr val="bg1"/>
                </a:solidFill>
              </a:rPr>
              <a:t>insight of crop Production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Visualize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production in  top 3 state of the particular zone and visualize the production area of top 3 state in that zone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5354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Analyzed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top 3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Distric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top 3 crops in state  by Production and the cultivation area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Select the zone and check the top 3 state that have high </a:t>
            </a: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coconut production and total production of the coconut in that zone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Select the any crop and zone and check the growth of that crop year wise And also growth of production year and season wise 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Check Zone wise insights ,State wise </a:t>
            </a: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insights and time series insights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 Wise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A1244C-BF19-8793-80B3-190FD8F3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051"/>
            <a:ext cx="12100560" cy="6004548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 wise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28600" y="650240"/>
            <a:ext cx="11849100" cy="557075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production of Sugarcane is Highest Among All Crops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Utter Pradesh is having Highest Production and Cultivation area among all state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Maximum Production of Sugarcane Comes When It Sown in Whole Year Season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production of Rice is Second Highest Among All Crops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West Bengal is having Highest Production, but Cultivation area is highest in Uttar Pradesh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Maximum Production of Rice Comes When It Sown in Kharif Season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production of Wheat is Third Highest Among All Crops</a:t>
            </a: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Utter Pradesh is having Highest Production and Cultivation area among all state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Maximum Production of Wheat Comes When It Sown in Rabi Season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North India Is Having Maximum Production Among All Zones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3 crops as per Production in India</a:t>
            </a:r>
          </a:p>
          <a:p>
            <a:pPr algn="l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Sugarcane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372457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wise Analysis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F4137B-A709-8293-0DC6-C4321426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162"/>
            <a:ext cx="11186160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District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wise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28600" y="650239"/>
            <a:ext cx="11648440" cy="415498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3 Districts in production and cultivation area belongs to Utter Pradesh</a:t>
            </a:r>
          </a:p>
          <a:p>
            <a:pPr marL="342900" indent="-342900" algn="l">
              <a:buFont typeface="+mj-lt"/>
              <a:buAutoNum type="arabicPeriod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 Every state some Districts are Dominating in Production and cultivation area like 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West Bengal - Murshidabad, Midnapur west,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Bardhman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Are Dominating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 Utter Pradesh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Muzzfer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Nagar,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Kheri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Bijnor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3.   If variety of crops are higher in state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Dosent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mean maximum production will come from same                                          state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Kranatka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having highest counts of Crops but maximum production comes from other state lowest variety of crops belong from Chandigarh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5.  38 different types of crops are cultivating in 646 districts of India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4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Coconut Production Analysis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096B67-6843-2666-7500-2DB29FB0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966097"/>
            <a:ext cx="11389360" cy="54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0" y="1383291"/>
            <a:ext cx="10221513" cy="33239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Coconut is having highest production  of India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North Zone is having zero production of coconut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South zone is having highest coconut production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Kerla</a:t>
            </a:r>
            <a:r>
              <a:rPr lang="en-US" b="1" dirty="0"/>
              <a:t> is having maximum production in South Zone which is </a:t>
            </a:r>
            <a:r>
              <a:rPr lang="en-US" b="1" dirty="0" err="1"/>
              <a:t>approx</a:t>
            </a:r>
            <a:r>
              <a:rPr lang="en-US" b="1" dirty="0"/>
              <a:t> 75% of total coconut production 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Assam is having maximum production in East Zone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Goa is having maximum production in West Zone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153</TotalTime>
  <Words>586</Words>
  <Application>Microsoft Office PowerPoint</Application>
  <PresentationFormat>Widescreen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Wingdings</vt:lpstr>
      <vt:lpstr>Office Theme</vt:lpstr>
      <vt:lpstr>Crop Production Analysis Presented by : Samir Atpadkar(UM20230834)</vt:lpstr>
      <vt:lpstr>Project analysis slide 2</vt:lpstr>
      <vt:lpstr>Project analysis slide 3</vt:lpstr>
      <vt:lpstr>Project analysis slide 4</vt:lpstr>
      <vt:lpstr>Project analysis slide 6</vt:lpstr>
      <vt:lpstr>Project analysis slide 6</vt:lpstr>
      <vt:lpstr>Project analysis slide 6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Presented by : Samir Atpadkar(UM20230834)</dc:title>
  <dc:creator>Samir Bharat Atpadkar</dc:creator>
  <cp:lastModifiedBy>Samir Bharat Atpadkar</cp:lastModifiedBy>
  <cp:revision>1</cp:revision>
  <dcterms:created xsi:type="dcterms:W3CDTF">2023-12-12T03:56:43Z</dcterms:created>
  <dcterms:modified xsi:type="dcterms:W3CDTF">2023-12-12T06:30:38Z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