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2" r:id="rId1"/>
    <p:sldMasterId id="2147483753" r:id="rId2"/>
  </p:sldMasterIdLst>
  <p:notesMasterIdLst>
    <p:notesMasterId r:id="rId12"/>
  </p:notesMasterIdLst>
  <p:sldIdLst>
    <p:sldId id="256" r:id="rId3"/>
    <p:sldId id="260" r:id="rId4"/>
    <p:sldId id="264" r:id="rId5"/>
    <p:sldId id="272" r:id="rId6"/>
    <p:sldId id="289" r:id="rId7"/>
    <p:sldId id="290" r:id="rId8"/>
    <p:sldId id="305" r:id="rId9"/>
    <p:sldId id="310" r:id="rId10"/>
    <p:sldId id="31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A697F-8216-4040-ACD7-F8C54A4552D1}">
  <a:tblStyle styleId="{17AA697F-8216-4040-ACD7-F8C54A4552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8" autoAdjust="0"/>
    <p:restoredTop sz="94660"/>
  </p:normalViewPr>
  <p:slideViewPr>
    <p:cSldViewPr snapToGrid="0">
      <p:cViewPr varScale="1">
        <p:scale>
          <a:sx n="86" d="100"/>
          <a:sy n="86"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a33b2d619d_0_13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a33b2d619d_0_13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a33b2d619d_0_13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a33b2d619d_0_13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145d04a2de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145d04a2de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1382ed3cf3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1382ed3cf3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13835571175_3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13835571175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1382a23866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1382a23866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4"/>
        <p:cNvGrpSpPr/>
        <p:nvPr/>
      </p:nvGrpSpPr>
      <p:grpSpPr>
        <a:xfrm>
          <a:off x="0" y="0"/>
          <a:ext cx="0" cy="0"/>
          <a:chOff x="0" y="0"/>
          <a:chExt cx="0" cy="0"/>
        </a:xfrm>
      </p:grpSpPr>
      <p:sp>
        <p:nvSpPr>
          <p:cNvPr id="2625" name="Google Shape;2625;g1467ae40b88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6" name="Google Shape;2626;g1467ae40b88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a33b2d619d_0_14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a33b2d619d_0_14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218775" y="1817663"/>
            <a:ext cx="4706400" cy="15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1625" y="3585838"/>
            <a:ext cx="32808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ubTitle" idx="2"/>
          </p:nvPr>
        </p:nvSpPr>
        <p:spPr>
          <a:xfrm>
            <a:off x="3602575" y="922763"/>
            <a:ext cx="1938900" cy="2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Barlow Condensed"/>
              <a:buNone/>
              <a:defRPr sz="1400">
                <a:solidFill>
                  <a:schemeClr val="dk1"/>
                </a:solidFill>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1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latin typeface="Barlow"/>
                <a:ea typeface="Barlow"/>
                <a:cs typeface="Barlow"/>
                <a:sym typeface="Barlow"/>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9" name="Google Shape;89;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alphaModFix/>
          </a:blip>
          <a:stretch>
            <a:fillRect/>
          </a:stretch>
        </a:blipFill>
        <a:effectLst/>
      </p:bgPr>
    </p:bg>
    <p:spTree>
      <p:nvGrpSpPr>
        <p:cNvPr id="1" name="Shape 91"/>
        <p:cNvGrpSpPr/>
        <p:nvPr/>
      </p:nvGrpSpPr>
      <p:grpSpPr>
        <a:xfrm>
          <a:off x="0" y="0"/>
          <a:ext cx="0" cy="0"/>
          <a:chOff x="0" y="0"/>
          <a:chExt cx="0" cy="0"/>
        </a:xfrm>
      </p:grpSpPr>
      <p:sp>
        <p:nvSpPr>
          <p:cNvPr id="92" name="Google Shape;92;p13"/>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Condensed"/>
              <a:ea typeface="Barlow Condensed"/>
              <a:cs typeface="Barlow Condensed"/>
              <a:sym typeface="Barlow Condensed"/>
            </a:endParaRPr>
          </a:p>
        </p:txBody>
      </p:sp>
      <p:sp>
        <p:nvSpPr>
          <p:cNvPr id="96" name="Google Shape;96;p13"/>
          <p:cNvSpPr txBox="1">
            <a:spLocks noGrp="1"/>
          </p:cNvSpPr>
          <p:nvPr>
            <p:ph type="title"/>
          </p:nvPr>
        </p:nvSpPr>
        <p:spPr>
          <a:xfrm>
            <a:off x="1812158" y="27323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97" name="Google Shape;97;p13"/>
          <p:cNvSpPr txBox="1">
            <a:spLocks noGrp="1"/>
          </p:cNvSpPr>
          <p:nvPr>
            <p:ph type="title" idx="2" hasCustomPrompt="1"/>
          </p:nvPr>
        </p:nvSpPr>
        <p:spPr>
          <a:xfrm>
            <a:off x="181215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8" name="Google Shape;98;p13"/>
          <p:cNvSpPr txBox="1">
            <a:spLocks noGrp="1"/>
          </p:cNvSpPr>
          <p:nvPr>
            <p:ph type="title" idx="3" hasCustomPrompt="1"/>
          </p:nvPr>
        </p:nvSpPr>
        <p:spPr>
          <a:xfrm>
            <a:off x="1812158" y="2381856"/>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9" name="Google Shape;99;p13"/>
          <p:cNvSpPr txBox="1">
            <a:spLocks noGrp="1"/>
          </p:cNvSpPr>
          <p:nvPr>
            <p:ph type="title" idx="4" hasCustomPrompt="1"/>
          </p:nvPr>
        </p:nvSpPr>
        <p:spPr>
          <a:xfrm>
            <a:off x="181215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0" name="Google Shape;100;p13"/>
          <p:cNvSpPr txBox="1">
            <a:spLocks noGrp="1"/>
          </p:cNvSpPr>
          <p:nvPr>
            <p:ph type="title" idx="5"/>
          </p:nvPr>
        </p:nvSpPr>
        <p:spPr>
          <a:xfrm>
            <a:off x="5086498" y="27323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1" name="Google Shape;101;p13"/>
          <p:cNvSpPr txBox="1">
            <a:spLocks noGrp="1"/>
          </p:cNvSpPr>
          <p:nvPr>
            <p:ph type="title" idx="6"/>
          </p:nvPr>
        </p:nvSpPr>
        <p:spPr>
          <a:xfrm>
            <a:off x="1812158" y="16416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2" name="Google Shape;102;p13"/>
          <p:cNvSpPr txBox="1">
            <a:spLocks noGrp="1"/>
          </p:cNvSpPr>
          <p:nvPr>
            <p:ph type="title" idx="7"/>
          </p:nvPr>
        </p:nvSpPr>
        <p:spPr>
          <a:xfrm>
            <a:off x="1812158" y="3823250"/>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3" name="Google Shape;103;p13"/>
          <p:cNvSpPr txBox="1">
            <a:spLocks noGrp="1"/>
          </p:cNvSpPr>
          <p:nvPr>
            <p:ph type="title" idx="8"/>
          </p:nvPr>
        </p:nvSpPr>
        <p:spPr>
          <a:xfrm>
            <a:off x="5086498" y="16416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4" name="Google Shape;104;p13"/>
          <p:cNvSpPr txBox="1">
            <a:spLocks noGrp="1"/>
          </p:cNvSpPr>
          <p:nvPr>
            <p:ph type="title" idx="9"/>
          </p:nvPr>
        </p:nvSpPr>
        <p:spPr>
          <a:xfrm>
            <a:off x="5086498" y="3823250"/>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5" name="Google Shape;105;p13"/>
          <p:cNvSpPr txBox="1">
            <a:spLocks noGrp="1"/>
          </p:cNvSpPr>
          <p:nvPr>
            <p:ph type="title" idx="13" hasCustomPrompt="1"/>
          </p:nvPr>
        </p:nvSpPr>
        <p:spPr>
          <a:xfrm>
            <a:off x="508649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6" name="Google Shape;106;p13"/>
          <p:cNvSpPr txBox="1">
            <a:spLocks noGrp="1"/>
          </p:cNvSpPr>
          <p:nvPr>
            <p:ph type="title" idx="14" hasCustomPrompt="1"/>
          </p:nvPr>
        </p:nvSpPr>
        <p:spPr>
          <a:xfrm>
            <a:off x="5086498" y="238007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7" name="Google Shape;107;p13"/>
          <p:cNvSpPr txBox="1">
            <a:spLocks noGrp="1"/>
          </p:cNvSpPr>
          <p:nvPr>
            <p:ph type="title" idx="15" hasCustomPrompt="1"/>
          </p:nvPr>
        </p:nvSpPr>
        <p:spPr>
          <a:xfrm>
            <a:off x="508649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8" name="Google Shape;108;p13"/>
          <p:cNvSpPr txBox="1">
            <a:spLocks noGrp="1"/>
          </p:cNvSpPr>
          <p:nvPr>
            <p:ph type="subTitle" idx="1"/>
          </p:nvPr>
        </p:nvSpPr>
        <p:spPr>
          <a:xfrm>
            <a:off x="181215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3"/>
          <p:cNvSpPr txBox="1">
            <a:spLocks noGrp="1"/>
          </p:cNvSpPr>
          <p:nvPr>
            <p:ph type="subTitle" idx="16"/>
          </p:nvPr>
        </p:nvSpPr>
        <p:spPr>
          <a:xfrm>
            <a:off x="181215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3"/>
          <p:cNvSpPr txBox="1">
            <a:spLocks noGrp="1"/>
          </p:cNvSpPr>
          <p:nvPr>
            <p:ph type="subTitle" idx="17"/>
          </p:nvPr>
        </p:nvSpPr>
        <p:spPr>
          <a:xfrm>
            <a:off x="508649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subTitle" idx="18"/>
          </p:nvPr>
        </p:nvSpPr>
        <p:spPr>
          <a:xfrm>
            <a:off x="508649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3"/>
          <p:cNvSpPr txBox="1">
            <a:spLocks noGrp="1"/>
          </p:cNvSpPr>
          <p:nvPr>
            <p:ph type="subTitle" idx="19"/>
          </p:nvPr>
        </p:nvSpPr>
        <p:spPr>
          <a:xfrm>
            <a:off x="181215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3"/>
          <p:cNvSpPr txBox="1">
            <a:spLocks noGrp="1"/>
          </p:cNvSpPr>
          <p:nvPr>
            <p:ph type="subTitle" idx="20"/>
          </p:nvPr>
        </p:nvSpPr>
        <p:spPr>
          <a:xfrm>
            <a:off x="508649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14" name="Google Shape;114;p1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13"/>
          <p:cNvSpPr txBox="1">
            <a:spLocks noGrp="1"/>
          </p:cNvSpPr>
          <p:nvPr>
            <p:ph type="title" idx="21"/>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122" name="Google Shape;122;p1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3" name="Google Shape;123;p1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alphaModFix/>
          </a:blip>
          <a:stretch>
            <a:fillRect/>
          </a:stretch>
        </a:blipFill>
        <a:effectLst/>
      </p:bgPr>
    </p:bg>
    <p:spTree>
      <p:nvGrpSpPr>
        <p:cNvPr id="1"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1" name="Google Shape;131;p1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alphaModFix/>
          </a:blip>
          <a:stretch>
            <a:fillRect/>
          </a:stretch>
        </a:blipFill>
        <a:effectLst/>
      </p:bgPr>
    </p:bg>
    <p:spTree>
      <p:nvGrpSpPr>
        <p:cNvPr id="1" name="Shape 132"/>
        <p:cNvGrpSpPr/>
        <p:nvPr/>
      </p:nvGrpSpPr>
      <p:grpSpPr>
        <a:xfrm>
          <a:off x="0" y="0"/>
          <a:ext cx="0" cy="0"/>
          <a:chOff x="0" y="0"/>
          <a:chExt cx="0" cy="0"/>
        </a:xfrm>
      </p:grpSpPr>
      <p:sp>
        <p:nvSpPr>
          <p:cNvPr id="133" name="Google Shape;133;p1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38" name="Google Shape;138;p16"/>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0" name="Google Shape;140;p16"/>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2" name="Google Shape;142;p16"/>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3" name="Google Shape;143;p1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4" name="Google Shape;144;p16"/>
          <p:cNvSpPr txBox="1">
            <a:spLocks noGrp="1"/>
          </p:cNvSpPr>
          <p:nvPr>
            <p:ph type="title" idx="6"/>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17"/>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7"/>
          <p:cNvSpPr txBox="1">
            <a:spLocks noGrp="1"/>
          </p:cNvSpPr>
          <p:nvPr>
            <p:ph type="title" idx="2"/>
          </p:nvPr>
        </p:nvSpPr>
        <p:spPr>
          <a:xfrm>
            <a:off x="227152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2" name="Google Shape;152;p17"/>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17"/>
          <p:cNvSpPr txBox="1">
            <a:spLocks noGrp="1"/>
          </p:cNvSpPr>
          <p:nvPr>
            <p:ph type="title" idx="3"/>
          </p:nvPr>
        </p:nvSpPr>
        <p:spPr>
          <a:xfrm>
            <a:off x="2271525" y="30969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4" name="Google Shape;154;p17"/>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7"/>
          <p:cNvSpPr txBox="1">
            <a:spLocks noGrp="1"/>
          </p:cNvSpPr>
          <p:nvPr>
            <p:ph type="title" idx="5"/>
          </p:nvPr>
        </p:nvSpPr>
        <p:spPr>
          <a:xfrm>
            <a:off x="569047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6" name="Google Shape;156;p17"/>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17"/>
          <p:cNvSpPr txBox="1">
            <a:spLocks noGrp="1"/>
          </p:cNvSpPr>
          <p:nvPr>
            <p:ph type="title" idx="7"/>
          </p:nvPr>
        </p:nvSpPr>
        <p:spPr>
          <a:xfrm>
            <a:off x="5690475" y="309711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8" name="Google Shape;158;p17"/>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9" name="Google Shape;159;p1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alphaModFix/>
          </a:blip>
          <a:stretch>
            <a:fillRect/>
          </a:stretch>
        </a:blipFill>
        <a:effectLst/>
      </p:bgPr>
    </p:bg>
    <p:spTree>
      <p:nvGrpSpPr>
        <p:cNvPr id="1" name="Shape 160"/>
        <p:cNvGrpSpPr/>
        <p:nvPr/>
      </p:nvGrpSpPr>
      <p:grpSpPr>
        <a:xfrm>
          <a:off x="0" y="0"/>
          <a:ext cx="0" cy="0"/>
          <a:chOff x="0" y="0"/>
          <a:chExt cx="0" cy="0"/>
        </a:xfrm>
      </p:grpSpPr>
      <p:sp>
        <p:nvSpPr>
          <p:cNvPr id="161" name="Google Shape;161;p18"/>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74300" y="1897400"/>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cxnSp>
        <p:nvCxnSpPr>
          <p:cNvPr id="166" name="Google Shape;166;p18"/>
          <p:cNvCxnSpPr/>
          <p:nvPr/>
        </p:nvCxnSpPr>
        <p:spPr>
          <a:xfrm>
            <a:off x="4426663" y="1897400"/>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7" name="Google Shape;167;p18"/>
          <p:cNvSpPr txBox="1">
            <a:spLocks noGrp="1"/>
          </p:cNvSpPr>
          <p:nvPr>
            <p:ph type="subTitle" idx="1"/>
          </p:nvPr>
        </p:nvSpPr>
        <p:spPr>
          <a:xfrm>
            <a:off x="2607250" y="2777775"/>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5" name="Google Shape;175;p1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alphaModFix/>
          </a:blip>
          <a:stretch>
            <a:fillRect/>
          </a:stretch>
        </a:blipFill>
        <a:effectLst/>
      </p:bgPr>
    </p:bg>
    <p:spTree>
      <p:nvGrpSpPr>
        <p:cNvPr id="1"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4" name="Google Shape;184;p2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1" name="Google Shape;191;p21"/>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alphaModFix/>
          </a:blip>
          <a:stretch>
            <a:fillRect/>
          </a:stretch>
        </a:blipFill>
        <a:effectLst/>
      </p:bgPr>
    </p:bg>
    <p:spTree>
      <p:nvGrpSpPr>
        <p:cNvPr id="1" name="Shape 192"/>
        <p:cNvGrpSpPr/>
        <p:nvPr/>
      </p:nvGrpSpPr>
      <p:grpSpPr>
        <a:xfrm>
          <a:off x="0" y="0"/>
          <a:ext cx="0" cy="0"/>
          <a:chOff x="0" y="0"/>
          <a:chExt cx="0" cy="0"/>
        </a:xfrm>
      </p:grpSpPr>
      <p:sp>
        <p:nvSpPr>
          <p:cNvPr id="193" name="Google Shape;193;p22"/>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8" name="Google Shape;198;p2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alphaModFix/>
          </a:blip>
          <a:stretch>
            <a:fillRect/>
          </a:stretch>
        </a:blipFill>
        <a:effectLst/>
      </p:bgPr>
    </p:bg>
    <p:spTree>
      <p:nvGrpSpPr>
        <p:cNvPr id="1" name="Shape 199"/>
        <p:cNvGrpSpPr/>
        <p:nvPr/>
      </p:nvGrpSpPr>
      <p:grpSpPr>
        <a:xfrm>
          <a:off x="0" y="0"/>
          <a:ext cx="0" cy="0"/>
          <a:chOff x="0" y="0"/>
          <a:chExt cx="0" cy="0"/>
        </a:xfrm>
      </p:grpSpPr>
      <p:sp>
        <p:nvSpPr>
          <p:cNvPr id="200" name="Google Shape;200;p23"/>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05" name="Google Shape;205;p23"/>
          <p:cNvSpPr txBox="1">
            <a:spLocks noGrp="1"/>
          </p:cNvSpPr>
          <p:nvPr>
            <p:ph type="title"/>
          </p:nvPr>
        </p:nvSpPr>
        <p:spPr>
          <a:xfrm>
            <a:off x="1415507" y="1754375"/>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6" name="Google Shape;206;p23"/>
          <p:cNvSpPr txBox="1">
            <a:spLocks noGrp="1"/>
          </p:cNvSpPr>
          <p:nvPr>
            <p:ph type="subTitle" idx="1"/>
          </p:nvPr>
        </p:nvSpPr>
        <p:spPr>
          <a:xfrm>
            <a:off x="1283507"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3"/>
          <p:cNvSpPr txBox="1">
            <a:spLocks noGrp="1"/>
          </p:cNvSpPr>
          <p:nvPr>
            <p:ph type="title" idx="2"/>
          </p:nvPr>
        </p:nvSpPr>
        <p:spPr>
          <a:xfrm>
            <a:off x="1415507" y="3204653"/>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8" name="Google Shape;208;p23"/>
          <p:cNvSpPr txBox="1">
            <a:spLocks noGrp="1"/>
          </p:cNvSpPr>
          <p:nvPr>
            <p:ph type="subTitle" idx="3"/>
          </p:nvPr>
        </p:nvSpPr>
        <p:spPr>
          <a:xfrm>
            <a:off x="1283507"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3"/>
          <p:cNvSpPr txBox="1">
            <a:spLocks noGrp="1"/>
          </p:cNvSpPr>
          <p:nvPr>
            <p:ph type="title" idx="4"/>
          </p:nvPr>
        </p:nvSpPr>
        <p:spPr>
          <a:xfrm>
            <a:off x="3777300" y="1754375"/>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0" name="Google Shape;210;p23"/>
          <p:cNvSpPr txBox="1">
            <a:spLocks noGrp="1"/>
          </p:cNvSpPr>
          <p:nvPr>
            <p:ph type="subTitle" idx="5"/>
          </p:nvPr>
        </p:nvSpPr>
        <p:spPr>
          <a:xfrm>
            <a:off x="3638700"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23"/>
          <p:cNvSpPr txBox="1">
            <a:spLocks noGrp="1"/>
          </p:cNvSpPr>
          <p:nvPr>
            <p:ph type="title" idx="6"/>
          </p:nvPr>
        </p:nvSpPr>
        <p:spPr>
          <a:xfrm>
            <a:off x="3777300" y="3204653"/>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2" name="Google Shape;212;p23"/>
          <p:cNvSpPr txBox="1">
            <a:spLocks noGrp="1"/>
          </p:cNvSpPr>
          <p:nvPr>
            <p:ph type="subTitle" idx="7"/>
          </p:nvPr>
        </p:nvSpPr>
        <p:spPr>
          <a:xfrm>
            <a:off x="3638700"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23"/>
          <p:cNvSpPr txBox="1">
            <a:spLocks noGrp="1"/>
          </p:cNvSpPr>
          <p:nvPr>
            <p:ph type="title" idx="8"/>
          </p:nvPr>
        </p:nvSpPr>
        <p:spPr>
          <a:xfrm>
            <a:off x="6141241" y="1754375"/>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4" name="Google Shape;214;p23"/>
          <p:cNvSpPr txBox="1">
            <a:spLocks noGrp="1"/>
          </p:cNvSpPr>
          <p:nvPr>
            <p:ph type="subTitle" idx="9"/>
          </p:nvPr>
        </p:nvSpPr>
        <p:spPr>
          <a:xfrm>
            <a:off x="599994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3"/>
          <p:cNvSpPr txBox="1">
            <a:spLocks noGrp="1"/>
          </p:cNvSpPr>
          <p:nvPr>
            <p:ph type="title" idx="13"/>
          </p:nvPr>
        </p:nvSpPr>
        <p:spPr>
          <a:xfrm>
            <a:off x="6141241" y="3204653"/>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6" name="Google Shape;216;p23"/>
          <p:cNvSpPr txBox="1">
            <a:spLocks noGrp="1"/>
          </p:cNvSpPr>
          <p:nvPr>
            <p:ph type="subTitle" idx="14"/>
          </p:nvPr>
        </p:nvSpPr>
        <p:spPr>
          <a:xfrm>
            <a:off x="599994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3"/>
          <p:cNvSpPr txBox="1">
            <a:spLocks noGrp="1"/>
          </p:cNvSpPr>
          <p:nvPr>
            <p:ph type="title" idx="15"/>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alphaModFix/>
          </a:blip>
          <a:stretch>
            <a:fillRect/>
          </a:stretch>
        </a:blipFill>
        <a:effectLst/>
      </p:bgPr>
    </p:bg>
    <p:spTree>
      <p:nvGrpSpPr>
        <p:cNvPr id="1" name="Shape 218"/>
        <p:cNvGrpSpPr/>
        <p:nvPr/>
      </p:nvGrpSpPr>
      <p:grpSpPr>
        <a:xfrm>
          <a:off x="0" y="0"/>
          <a:ext cx="0" cy="0"/>
          <a:chOff x="0" y="0"/>
          <a:chExt cx="0" cy="0"/>
        </a:xfrm>
      </p:grpSpPr>
      <p:sp>
        <p:nvSpPr>
          <p:cNvPr id="219" name="Google Shape;219;p24"/>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4"/>
          <p:cNvSpPr txBox="1">
            <a:spLocks noGrp="1"/>
          </p:cNvSpPr>
          <p:nvPr>
            <p:ph type="title" idx="2"/>
          </p:nvPr>
        </p:nvSpPr>
        <p:spPr>
          <a:xfrm>
            <a:off x="1603221"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5" name="Google Shape;225;p24"/>
          <p:cNvSpPr txBox="1">
            <a:spLocks noGrp="1"/>
          </p:cNvSpPr>
          <p:nvPr>
            <p:ph type="subTitle" idx="1"/>
          </p:nvPr>
        </p:nvSpPr>
        <p:spPr>
          <a:xfrm>
            <a:off x="16139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6" name="Google Shape;226;p24"/>
          <p:cNvSpPr txBox="1">
            <a:spLocks noGrp="1"/>
          </p:cNvSpPr>
          <p:nvPr>
            <p:ph type="title" idx="3"/>
          </p:nvPr>
        </p:nvSpPr>
        <p:spPr>
          <a:xfrm>
            <a:off x="1603125" y="3096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7" name="Google Shape;227;p24"/>
          <p:cNvSpPr txBox="1">
            <a:spLocks noGrp="1"/>
          </p:cNvSpPr>
          <p:nvPr>
            <p:ph type="subTitle" idx="4"/>
          </p:nvPr>
        </p:nvSpPr>
        <p:spPr>
          <a:xfrm>
            <a:off x="1613330" y="348342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8" name="Google Shape;228;p24"/>
          <p:cNvSpPr txBox="1">
            <a:spLocks noGrp="1"/>
          </p:cNvSpPr>
          <p:nvPr>
            <p:ph type="title" idx="5"/>
          </p:nvPr>
        </p:nvSpPr>
        <p:spPr>
          <a:xfrm>
            <a:off x="5032000"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9" name="Google Shape;229;p24"/>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4"/>
          <p:cNvSpPr txBox="1">
            <a:spLocks noGrp="1"/>
          </p:cNvSpPr>
          <p:nvPr>
            <p:ph type="title" idx="7"/>
          </p:nvPr>
        </p:nvSpPr>
        <p:spPr>
          <a:xfrm>
            <a:off x="5022125" y="3097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1" name="Google Shape;231;p24"/>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32" name="Google Shape;232;p2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0" name="Google Shape;240;p2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alphaModFix/>
          </a:blip>
          <a:stretch>
            <a:fillRect/>
          </a:stretch>
        </a:blipFill>
        <a:effectLst/>
      </p:bgPr>
    </p:bg>
    <p:spTree>
      <p:nvGrpSpPr>
        <p:cNvPr id="1" name="Shape 241"/>
        <p:cNvGrpSpPr/>
        <p:nvPr/>
      </p:nvGrpSpPr>
      <p:grpSpPr>
        <a:xfrm>
          <a:off x="0" y="0"/>
          <a:ext cx="0" cy="0"/>
          <a:chOff x="0" y="0"/>
          <a:chExt cx="0" cy="0"/>
        </a:xfrm>
      </p:grpSpPr>
      <p:sp>
        <p:nvSpPr>
          <p:cNvPr id="242" name="Google Shape;242;p2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8" name="Google Shape;248;p2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alphaModFix/>
          </a:blip>
          <a:stretch>
            <a:fillRect/>
          </a:stretch>
        </a:blipFill>
        <a:effectLst/>
      </p:bgPr>
    </p:bg>
    <p:spTree>
      <p:nvGrpSpPr>
        <p:cNvPr id="1" name="Shape 249"/>
        <p:cNvGrpSpPr/>
        <p:nvPr/>
      </p:nvGrpSpPr>
      <p:grpSpPr>
        <a:xfrm>
          <a:off x="0" y="0"/>
          <a:ext cx="0" cy="0"/>
          <a:chOff x="0" y="0"/>
          <a:chExt cx="0" cy="0"/>
        </a:xfrm>
      </p:grpSpPr>
      <p:sp>
        <p:nvSpPr>
          <p:cNvPr id="250" name="Google Shape;250;p2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5" name="Google Shape;255;p2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alphaModFix/>
          </a:blip>
          <a:stretch>
            <a:fillRect/>
          </a:stretch>
        </a:blipFill>
        <a:effectLst/>
      </p:bgPr>
    </p:bg>
    <p:spTree>
      <p:nvGrpSpPr>
        <p:cNvPr id="1" name="Shape 256"/>
        <p:cNvGrpSpPr/>
        <p:nvPr/>
      </p:nvGrpSpPr>
      <p:grpSpPr>
        <a:xfrm>
          <a:off x="0" y="0"/>
          <a:ext cx="0" cy="0"/>
          <a:chOff x="0" y="0"/>
          <a:chExt cx="0" cy="0"/>
        </a:xfrm>
      </p:grpSpPr>
      <p:sp>
        <p:nvSpPr>
          <p:cNvPr id="257" name="Google Shape;257;p2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2" name="Google Shape;262;p28"/>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alphaModFix/>
          </a:blip>
          <a:stretch>
            <a:fillRect/>
          </a:stretch>
        </a:blipFill>
        <a:effectLst/>
      </p:bgPr>
    </p:bg>
    <p:spTree>
      <p:nvGrpSpPr>
        <p:cNvPr id="1" name="Shape 263"/>
        <p:cNvGrpSpPr/>
        <p:nvPr/>
      </p:nvGrpSpPr>
      <p:grpSpPr>
        <a:xfrm>
          <a:off x="0" y="0"/>
          <a:ext cx="0" cy="0"/>
          <a:chOff x="0" y="0"/>
          <a:chExt cx="0" cy="0"/>
        </a:xfrm>
      </p:grpSpPr>
      <p:sp>
        <p:nvSpPr>
          <p:cNvPr id="264" name="Google Shape;264;p2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9" name="Google Shape;269;p2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alphaModFix/>
          </a:blip>
          <a:stretch>
            <a:fillRect/>
          </a:stretch>
        </a:blipFill>
        <a:effectLst/>
      </p:bgPr>
    </p:bg>
    <p:spTree>
      <p:nvGrpSpPr>
        <p:cNvPr id="1" name="Shape 270"/>
        <p:cNvGrpSpPr/>
        <p:nvPr/>
      </p:nvGrpSpPr>
      <p:grpSpPr>
        <a:xfrm>
          <a:off x="0" y="0"/>
          <a:ext cx="0" cy="0"/>
          <a:chOff x="0" y="0"/>
          <a:chExt cx="0" cy="0"/>
        </a:xfrm>
      </p:grpSpPr>
      <p:sp>
        <p:nvSpPr>
          <p:cNvPr id="271" name="Google Shape;271;p3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77" name="Google Shape;277;p3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a:lnSpc>
                <a:spcPct val="100000"/>
              </a:lnSpc>
              <a:spcBef>
                <a:spcPts val="1600"/>
              </a:spcBef>
              <a:spcAft>
                <a:spcPts val="0"/>
              </a:spcAft>
              <a:buSzPts val="1400"/>
              <a:buChar char="○"/>
              <a:defRPr sz="1100">
                <a:latin typeface="Barlow"/>
                <a:ea typeface="Barlow"/>
                <a:cs typeface="Barlow"/>
                <a:sym typeface="Barlow"/>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1" name="Google Shape;31;p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2" name="Google Shape;32;p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alphaModFix/>
          </a:blip>
          <a:stretch>
            <a:fillRect/>
          </a:stretch>
        </a:blipFill>
        <a:effectLst/>
      </p:bgPr>
    </p:bg>
    <p:spTree>
      <p:nvGrpSpPr>
        <p:cNvPr id="1"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31"/>
          <p:cNvSpPr txBox="1">
            <a:spLocks noGrp="1"/>
          </p:cNvSpPr>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87" name="Google Shape;287;p3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88" name="Google Shape;288;p31"/>
          <p:cNvSpPr txBox="1">
            <a:spLocks noGrp="1"/>
          </p:cNvSpPr>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89" name="Google Shape;289;p31"/>
          <p:cNvSpPr txBox="1">
            <a:spLocks noGrp="1"/>
          </p:cNvSpPr>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90" name="Google Shape;290;p31"/>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alphaModFix/>
          </a:blip>
          <a:stretch>
            <a:fillRect/>
          </a:stretch>
        </a:blipFill>
        <a:effectLst/>
      </p:bgPr>
    </p:bg>
    <p:spTree>
      <p:nvGrpSpPr>
        <p:cNvPr id="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a:ea typeface="Barlow"/>
                <a:cs typeface="Barlow"/>
                <a:sym typeface="Barlow"/>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97" name="Google Shape;297;p3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3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alphaModFix/>
          </a:blip>
          <a:stretch>
            <a:fillRect/>
          </a:stretch>
        </a:blipFill>
        <a:effectLst/>
      </p:bgPr>
    </p:bg>
    <p:spTree>
      <p:nvGrpSpPr>
        <p:cNvPr id="1"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33"/>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308" name="Google Shape;308;p33"/>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lang="en" sz="11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100">
                <a:solidFill>
                  <a:schemeClr val="dk1"/>
                </a:solidFill>
                <a:latin typeface="Barlow"/>
                <a:ea typeface="Barlow"/>
                <a:cs typeface="Barlow"/>
                <a:sym typeface="Barlow"/>
              </a:rPr>
              <a:t>, including icons by </a:t>
            </a:r>
            <a:r>
              <a:rPr lang="en" sz="11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100">
                <a:solidFill>
                  <a:schemeClr val="dk1"/>
                </a:solidFill>
                <a:latin typeface="Barlow"/>
                <a:ea typeface="Barlow"/>
                <a:cs typeface="Barlow"/>
                <a:sym typeface="Barlow"/>
              </a:rPr>
              <a:t>, infographics &amp; images by </a:t>
            </a:r>
            <a:r>
              <a:rPr lang="en" sz="1100"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alphaModFix/>
          </a:blip>
          <a:stretch>
            <a:fillRect/>
          </a:stretch>
        </a:blipFill>
        <a:effectLst/>
      </p:bgPr>
    </p:bg>
    <p:spTree>
      <p:nvGrpSpPr>
        <p:cNvPr id="1" name="Shape 309"/>
        <p:cNvGrpSpPr/>
        <p:nvPr/>
      </p:nvGrpSpPr>
      <p:grpSpPr>
        <a:xfrm>
          <a:off x="0" y="0"/>
          <a:ext cx="0" cy="0"/>
          <a:chOff x="0" y="0"/>
          <a:chExt cx="0" cy="0"/>
        </a:xfrm>
      </p:grpSpPr>
      <p:grpSp>
        <p:nvGrpSpPr>
          <p:cNvPr id="310" name="Google Shape;310;p34"/>
          <p:cNvGrpSpPr/>
          <p:nvPr/>
        </p:nvGrpSpPr>
        <p:grpSpPr>
          <a:xfrm rot="10800000" flipH="1">
            <a:off x="-138833" y="-124843"/>
            <a:ext cx="9352183" cy="5430643"/>
            <a:chOff x="-138833" y="-124843"/>
            <a:chExt cx="9352183" cy="5430643"/>
          </a:xfrm>
        </p:grpSpPr>
        <p:sp>
          <p:nvSpPr>
            <p:cNvPr id="311" name="Google Shape;311;p34"/>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316" name="Google Shape;316;p3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17" name="Google Shape;317;p3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alphaModFix/>
          </a:blip>
          <a:stretch>
            <a:fillRect/>
          </a:stretch>
        </a:blipFill>
        <a:effectLst/>
      </p:bgPr>
    </p:bg>
    <p:spTree>
      <p:nvGrpSpPr>
        <p:cNvPr id="1" name="Shape 318"/>
        <p:cNvGrpSpPr/>
        <p:nvPr/>
      </p:nvGrpSpPr>
      <p:grpSpPr>
        <a:xfrm>
          <a:off x="0" y="0"/>
          <a:ext cx="0" cy="0"/>
          <a:chOff x="0" y="0"/>
          <a:chExt cx="0" cy="0"/>
        </a:xfrm>
      </p:grpSpPr>
      <p:sp>
        <p:nvSpPr>
          <p:cNvPr id="319" name="Google Shape;319;p35"/>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alphaModFix/>
          </a:blip>
          <a:stretch>
            <a:fillRect/>
          </a:stretch>
        </a:blipFill>
        <a:effectLst/>
      </p:bgPr>
    </p:bg>
    <p:spTree>
      <p:nvGrpSpPr>
        <p:cNvPr id="1"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alphaModFix/>
          </a:blip>
          <a:stretch>
            <a:fillRect/>
          </a:stretch>
        </a:blipFill>
        <a:effectLst/>
      </p:bgPr>
    </p:bg>
    <p:spTree>
      <p:nvGrpSpPr>
        <p:cNvPr id="1" name="Shape 328"/>
        <p:cNvGrpSpPr/>
        <p:nvPr/>
      </p:nvGrpSpPr>
      <p:grpSpPr>
        <a:xfrm>
          <a:off x="0" y="0"/>
          <a:ext cx="0" cy="0"/>
          <a:chOff x="0" y="0"/>
          <a:chExt cx="0" cy="0"/>
        </a:xfrm>
      </p:grpSpPr>
      <p:sp>
        <p:nvSpPr>
          <p:cNvPr id="329" name="Google Shape;329;p37"/>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333"/>
        <p:cNvGrpSpPr/>
        <p:nvPr/>
      </p:nvGrpSpPr>
      <p:grpSpPr>
        <a:xfrm>
          <a:off x="0" y="0"/>
          <a:ext cx="0" cy="0"/>
          <a:chOff x="0" y="0"/>
          <a:chExt cx="0" cy="0"/>
        </a:xfrm>
      </p:grpSpPr>
      <p:pic>
        <p:nvPicPr>
          <p:cNvPr id="334" name="Google Shape;334;p38"/>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38"/>
        <p:cNvGrpSpPr/>
        <p:nvPr/>
      </p:nvGrpSpPr>
      <p:grpSpPr>
        <a:xfrm>
          <a:off x="0" y="0"/>
          <a:ext cx="0" cy="0"/>
          <a:chOff x="0" y="0"/>
          <a:chExt cx="0" cy="0"/>
        </a:xfrm>
      </p:grpSpPr>
      <p:sp>
        <p:nvSpPr>
          <p:cNvPr id="339" name="Google Shape;339;p40"/>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txBox="1">
            <a:spLocks noGrp="1"/>
          </p:cNvSpPr>
          <p:nvPr>
            <p:ph type="ctrTitle"/>
          </p:nvPr>
        </p:nvSpPr>
        <p:spPr>
          <a:xfrm>
            <a:off x="2218775" y="1512863"/>
            <a:ext cx="4706400" cy="150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4" name="Google Shape;344;p40"/>
          <p:cNvSpPr txBox="1">
            <a:spLocks noGrp="1"/>
          </p:cNvSpPr>
          <p:nvPr>
            <p:ph type="subTitle" idx="1"/>
          </p:nvPr>
        </p:nvSpPr>
        <p:spPr>
          <a:xfrm>
            <a:off x="2515500" y="3128650"/>
            <a:ext cx="4113000" cy="3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45" name="Google Shape;345;p4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4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92"/>
        <p:cNvGrpSpPr/>
        <p:nvPr/>
      </p:nvGrpSpPr>
      <p:grpSpPr>
        <a:xfrm>
          <a:off x="0" y="0"/>
          <a:ext cx="0" cy="0"/>
          <a:chOff x="0" y="0"/>
          <a:chExt cx="0" cy="0"/>
        </a:xfrm>
      </p:grpSpPr>
      <p:sp>
        <p:nvSpPr>
          <p:cNvPr id="393" name="Google Shape;393;p45"/>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400" name="Google Shape;400;p45"/>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atin typeface="Barlow"/>
                <a:ea typeface="Barlow"/>
                <a:cs typeface="Barlow"/>
                <a:sym typeface="Barlow"/>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401" name="Google Shape;401;p4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4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0" name="Google Shape;40;p5"/>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cxnSp>
        <p:nvCxnSpPr>
          <p:cNvPr id="41" name="Google Shape;41;p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42" name="Google Shape;42;p5"/>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 name="Google Shape;43;p5"/>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4" name="Google Shape;44;p5"/>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0" name="Google Shape;420;p47"/>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421" name="Google Shape;421;p4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alphaModFix/>
          </a:blip>
          <a:stretch>
            <a:fillRect/>
          </a:stretch>
        </a:blipFill>
        <a:effectLst/>
      </p:bgPr>
    </p:bg>
    <p:spTree>
      <p:nvGrpSpPr>
        <p:cNvPr id="1" name="Shape 497"/>
        <p:cNvGrpSpPr/>
        <p:nvPr/>
      </p:nvGrpSpPr>
      <p:grpSpPr>
        <a:xfrm>
          <a:off x="0" y="0"/>
          <a:ext cx="0" cy="0"/>
          <a:chOff x="0" y="0"/>
          <a:chExt cx="0" cy="0"/>
        </a:xfrm>
      </p:grpSpPr>
      <p:sp>
        <p:nvSpPr>
          <p:cNvPr id="498" name="Google Shape;498;p5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99" name="Google Shape;499;p5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0" name="Google Shape;500;p5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01" name="Google Shape;501;p5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latin typeface="Barlow"/>
                <a:ea typeface="Barlow"/>
                <a:cs typeface="Barlow"/>
                <a:sym typeface="Barlow"/>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a:endParaRPr/>
          </a:p>
        </p:txBody>
      </p:sp>
      <p:sp>
        <p:nvSpPr>
          <p:cNvPr id="503" name="Google Shape;503;p5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04" name="Google Shape;504;p5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5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2">
  <p:cSld name="CUSTOM_1_1_1_1_1_1_2_1_1_1_1_1_1_1_1_2">
    <p:bg>
      <p:bgPr>
        <a:blipFill>
          <a:blip r:embed="rId2">
            <a:alphaModFix/>
          </a:blip>
          <a:stretch>
            <a:fillRect/>
          </a:stretch>
        </a:blipFill>
        <a:effectLst/>
      </p:bgPr>
    </p:bg>
    <p:spTree>
      <p:nvGrpSpPr>
        <p:cNvPr id="1" name="Shape 786"/>
        <p:cNvGrpSpPr/>
        <p:nvPr/>
      </p:nvGrpSpPr>
      <p:grpSpPr>
        <a:xfrm>
          <a:off x="0" y="0"/>
          <a:ext cx="0" cy="0"/>
          <a:chOff x="0" y="0"/>
          <a:chExt cx="0" cy="0"/>
        </a:xfrm>
      </p:grpSpPr>
      <p:sp>
        <p:nvSpPr>
          <p:cNvPr id="787" name="Google Shape;787;p81"/>
          <p:cNvSpPr/>
          <p:nvPr/>
        </p:nvSpPr>
        <p:spPr>
          <a:xfrm rot="10800000" flipH="1">
            <a:off x="-111375" y="-17477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88" name="Google Shape;788;p81"/>
          <p:cNvSpPr/>
          <p:nvPr/>
        </p:nvSpPr>
        <p:spPr>
          <a:xfrm rot="10800000">
            <a:off x="-98900" y="-212225"/>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789" name="Google Shape;789;p8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1"/>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91" name="Google Shape;791;p8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92" name="Google Shape;792;p8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14">
  <p:cSld name="CUSTOM_1_1_1_1_1_1_2_1_1_1_1_1_1_1_1_2_1_1">
    <p:bg>
      <p:bgPr>
        <a:blipFill>
          <a:blip r:embed="rId2">
            <a:alphaModFix/>
          </a:blip>
          <a:stretch>
            <a:fillRect/>
          </a:stretch>
        </a:blipFill>
        <a:effectLst/>
      </p:bgPr>
    </p:bg>
    <p:spTree>
      <p:nvGrpSpPr>
        <p:cNvPr id="1" name="Shape 801"/>
        <p:cNvGrpSpPr/>
        <p:nvPr/>
      </p:nvGrpSpPr>
      <p:grpSpPr>
        <a:xfrm>
          <a:off x="0" y="0"/>
          <a:ext cx="0" cy="0"/>
          <a:chOff x="0" y="0"/>
          <a:chExt cx="0" cy="0"/>
        </a:xfrm>
      </p:grpSpPr>
      <p:sp>
        <p:nvSpPr>
          <p:cNvPr id="802" name="Google Shape;802;p83"/>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803" name="Google Shape;803;p83"/>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04" name="Google Shape;804;p83"/>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05" name="Google Shape;805;p8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07" name="Google Shape;807;p8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8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15">
  <p:cSld name="CUSTOM_1_1_1_1_1_1_2_1_1_1_1_1_1_1_1_2_1_1_1">
    <p:bg>
      <p:bgPr>
        <a:blipFill>
          <a:blip r:embed="rId2">
            <a:alphaModFix/>
          </a:blip>
          <a:stretch>
            <a:fillRect/>
          </a:stretch>
        </a:blipFill>
        <a:effectLst/>
      </p:bgPr>
    </p:bg>
    <p:spTree>
      <p:nvGrpSpPr>
        <p:cNvPr id="1" name="Shape 809"/>
        <p:cNvGrpSpPr/>
        <p:nvPr/>
      </p:nvGrpSpPr>
      <p:grpSpPr>
        <a:xfrm>
          <a:off x="0" y="0"/>
          <a:ext cx="0" cy="0"/>
          <a:chOff x="0" y="0"/>
          <a:chExt cx="0" cy="0"/>
        </a:xfrm>
      </p:grpSpPr>
      <p:sp>
        <p:nvSpPr>
          <p:cNvPr id="810" name="Google Shape;810;p8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811" name="Google Shape;811;p8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812" name="Google Shape;812;p8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4"/>
          <p:cNvSpPr txBox="1">
            <a:spLocks noGrp="1"/>
          </p:cNvSpPr>
          <p:nvPr>
            <p:ph type="title"/>
          </p:nvPr>
        </p:nvSpPr>
        <p:spPr>
          <a:xfrm>
            <a:off x="713275" y="683125"/>
            <a:ext cx="7717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14" name="Google Shape;814;p8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15" name="Google Shape;815;p8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17">
  <p:cSld name="CUSTOM_1_1_1_1_1_1_2_1_1_1_1_1_1_1_1_2_1_1_1_1_1">
    <p:bg>
      <p:bgPr>
        <a:blipFill>
          <a:blip r:embed="rId2">
            <a:alphaModFix/>
          </a:blip>
          <a:stretch>
            <a:fillRect/>
          </a:stretch>
        </a:blipFill>
        <a:effectLst/>
      </p:bgPr>
    </p:bg>
    <p:spTree>
      <p:nvGrpSpPr>
        <p:cNvPr id="1" name="Shape 823"/>
        <p:cNvGrpSpPr/>
        <p:nvPr/>
      </p:nvGrpSpPr>
      <p:grpSpPr>
        <a:xfrm>
          <a:off x="0" y="0"/>
          <a:ext cx="0" cy="0"/>
          <a:chOff x="0" y="0"/>
          <a:chExt cx="0" cy="0"/>
        </a:xfrm>
      </p:grpSpPr>
      <p:sp>
        <p:nvSpPr>
          <p:cNvPr id="824" name="Google Shape;824;p86"/>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25" name="Google Shape;825;p86"/>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26" name="Google Shape;826;p8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7" name="Google Shape;827;p8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28" name="Google Shape;828;p8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829" name="Google Shape;829;p86"/>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9">
  <p:cSld name="CUSTOM_1_1_1_1_1_1_2_1_1_1_1_1_1_1_1_1_1_1_1_1_1_1_1_1">
    <p:bg>
      <p:bgPr>
        <a:blipFill>
          <a:blip r:embed="rId2">
            <a:alphaModFix/>
          </a:blip>
          <a:stretch>
            <a:fillRect/>
          </a:stretch>
        </a:blipFill>
        <a:effectLst/>
      </p:bgPr>
    </p:bg>
    <p:spTree>
      <p:nvGrpSpPr>
        <p:cNvPr id="1" name="Shape 917"/>
        <p:cNvGrpSpPr/>
        <p:nvPr/>
      </p:nvGrpSpPr>
      <p:grpSpPr>
        <a:xfrm>
          <a:off x="0" y="0"/>
          <a:ext cx="0" cy="0"/>
          <a:chOff x="0" y="0"/>
          <a:chExt cx="0" cy="0"/>
        </a:xfrm>
      </p:grpSpPr>
      <p:sp>
        <p:nvSpPr>
          <p:cNvPr id="918" name="Google Shape;918;p95"/>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919" name="Google Shape;919;p95"/>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920" name="Google Shape;920;p95"/>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921" name="Google Shape;921;p9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5"/>
          <p:cNvSpPr txBox="1">
            <a:spLocks noGrp="1"/>
          </p:cNvSpPr>
          <p:nvPr>
            <p:ph type="title"/>
          </p:nvPr>
        </p:nvSpPr>
        <p:spPr>
          <a:xfrm>
            <a:off x="811150" y="2524950"/>
            <a:ext cx="40140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3" name="Google Shape;923;p95"/>
          <p:cNvSpPr txBox="1">
            <a:spLocks noGrp="1"/>
          </p:cNvSpPr>
          <p:nvPr>
            <p:ph type="title" idx="2" hasCustomPrompt="1"/>
          </p:nvPr>
        </p:nvSpPr>
        <p:spPr>
          <a:xfrm>
            <a:off x="811240" y="1093013"/>
            <a:ext cx="40140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4" name="Google Shape;924;p95"/>
          <p:cNvSpPr txBox="1">
            <a:spLocks noGrp="1"/>
          </p:cNvSpPr>
          <p:nvPr>
            <p:ph type="subTitle" idx="1"/>
          </p:nvPr>
        </p:nvSpPr>
        <p:spPr>
          <a:xfrm>
            <a:off x="811150" y="3780488"/>
            <a:ext cx="4014000" cy="3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5" name="Google Shape;925;p95"/>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26" name="Google Shape;926;p9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27" name="Google Shape;927;p9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alphaModFix/>
          </a:blip>
          <a:stretch>
            <a:fillRect/>
          </a:stretch>
        </a:blipFill>
        <a:effectLst/>
      </p:bgPr>
    </p:bg>
    <p:spTree>
      <p:nvGrpSpPr>
        <p:cNvPr id="1" name="Shape 952"/>
        <p:cNvGrpSpPr/>
        <p:nvPr/>
      </p:nvGrpSpPr>
      <p:grpSpPr>
        <a:xfrm>
          <a:off x="0" y="0"/>
          <a:ext cx="0" cy="0"/>
          <a:chOff x="0" y="0"/>
          <a:chExt cx="0" cy="0"/>
        </a:xfrm>
      </p:grpSpPr>
      <p:grpSp>
        <p:nvGrpSpPr>
          <p:cNvPr id="953" name="Google Shape;953;p98"/>
          <p:cNvGrpSpPr/>
          <p:nvPr/>
        </p:nvGrpSpPr>
        <p:grpSpPr>
          <a:xfrm>
            <a:off x="-152625" y="-124843"/>
            <a:ext cx="9355008" cy="5419676"/>
            <a:chOff x="-152625" y="-124843"/>
            <a:chExt cx="9355008" cy="5419676"/>
          </a:xfrm>
        </p:grpSpPr>
        <p:sp>
          <p:nvSpPr>
            <p:cNvPr id="954" name="Google Shape;954;p98"/>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955" name="Google Shape;955;p98"/>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956" name="Google Shape;956;p98"/>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957" name="Google Shape;957;p98"/>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58" name="Google Shape;958;p9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8"/>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0" name="Google Shape;960;p98"/>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cxnSp>
        <p:nvCxnSpPr>
          <p:cNvPr id="962" name="Google Shape;962;p9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63" name="Google Shape;963;p9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alphaModFix/>
          </a:blip>
          <a:stretch>
            <a:fillRect/>
          </a:stretch>
        </a:blipFill>
        <a:effectLst/>
      </p:bgPr>
    </p:bg>
    <p:spTree>
      <p:nvGrpSpPr>
        <p:cNvPr id="1" name="Shape 974"/>
        <p:cNvGrpSpPr/>
        <p:nvPr/>
      </p:nvGrpSpPr>
      <p:grpSpPr>
        <a:xfrm>
          <a:off x="0" y="0"/>
          <a:ext cx="0" cy="0"/>
          <a:chOff x="0" y="0"/>
          <a:chExt cx="0" cy="0"/>
        </a:xfrm>
      </p:grpSpPr>
      <p:sp>
        <p:nvSpPr>
          <p:cNvPr id="975" name="Google Shape;975;p100"/>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976" name="Google Shape;976;p100"/>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977" name="Google Shape;977;p100"/>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978" name="Google Shape;978;p100"/>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53" name="Google Shape;53;p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alphaModFix/>
          </a:blip>
          <a:stretch>
            <a:fillRect/>
          </a:stretch>
        </a:blipFill>
        <a:effectLst/>
      </p:bgPr>
    </p:bg>
    <p:spTree>
      <p:nvGrpSpPr>
        <p:cNvPr id="1" name="Shape 979"/>
        <p:cNvGrpSpPr/>
        <p:nvPr/>
      </p:nvGrpSpPr>
      <p:grpSpPr>
        <a:xfrm>
          <a:off x="0" y="0"/>
          <a:ext cx="0" cy="0"/>
          <a:chOff x="0" y="0"/>
          <a:chExt cx="0" cy="0"/>
        </a:xfrm>
      </p:grpSpPr>
      <p:sp>
        <p:nvSpPr>
          <p:cNvPr id="980" name="Google Shape;980;p101"/>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981" name="Google Shape;981;p101"/>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982" name="Google Shape;982;p101"/>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983" name="Google Shape;983;p101"/>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alphaModFix/>
          </a:blip>
          <a:stretch>
            <a:fillRect/>
          </a:stretch>
        </a:blipFill>
        <a:effectLst/>
      </p:bgPr>
    </p:bg>
    <p:spTree>
      <p:nvGrpSpPr>
        <p:cNvPr id="1" name="Shape 984"/>
        <p:cNvGrpSpPr/>
        <p:nvPr/>
      </p:nvGrpSpPr>
      <p:grpSpPr>
        <a:xfrm>
          <a:off x="0" y="0"/>
          <a:ext cx="0" cy="0"/>
          <a:chOff x="0" y="0"/>
          <a:chExt cx="0" cy="0"/>
        </a:xfrm>
      </p:grpSpPr>
      <p:sp>
        <p:nvSpPr>
          <p:cNvPr id="985" name="Google Shape;985;p102"/>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986" name="Google Shape;986;p102"/>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987" name="Google Shape;987;p102"/>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988" name="Google Shape;988;p102"/>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4">
  <p:cSld name="CUSTOM_1_1_1_1_1_1_1_1_2">
    <p:bg>
      <p:bgPr>
        <a:blipFill>
          <a:blip r:embed="rId2">
            <a:alphaModFix/>
          </a:blip>
          <a:stretch>
            <a:fillRect/>
          </a:stretch>
        </a:blipFill>
        <a:effectLst/>
      </p:bgPr>
    </p:bg>
    <p:spTree>
      <p:nvGrpSpPr>
        <p:cNvPr id="1" name="Shape 98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7"/>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62" name="Google Shape;62;p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63" name="Google Shape;63;p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8"/>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9"/>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9"/>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886250" y="1105650"/>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2.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marL="914400" lvl="1"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marL="1371600" lvl="2"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marL="1828800" lvl="3"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marL="2286000" lvl="4"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marL="2743200" lvl="5"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marL="3200400" lvl="6"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marL="3657600" lvl="7"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marL="4114800" lvl="8" indent="-3175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Rozha One"/>
              <a:buNone/>
              <a:defRPr sz="2800">
                <a:solidFill>
                  <a:schemeClr val="dk2"/>
                </a:solidFill>
                <a:latin typeface="Rozha One"/>
                <a:ea typeface="Rozha One"/>
                <a:cs typeface="Rozha One"/>
                <a:sym typeface="Rozha One"/>
              </a:defRPr>
            </a:lvl1pPr>
            <a:lvl2pPr lvl="1"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2pPr>
            <a:lvl3pPr lvl="2"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3pPr>
            <a:lvl4pPr lvl="3"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4pPr>
            <a:lvl5pPr lvl="4"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5pPr>
            <a:lvl6pPr lvl="5"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6pPr>
            <a:lvl7pPr lvl="6"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7pPr>
            <a:lvl8pPr lvl="7"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8pPr>
            <a:lvl9pPr lvl="8"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9pPr>
          </a:lstStyle>
          <a:p>
            <a:endParaRPr/>
          </a:p>
        </p:txBody>
      </p:sp>
      <p:sp>
        <p:nvSpPr>
          <p:cNvPr id="337" name="Google Shape;337;p39"/>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Manjari"/>
              <a:buChar char="●"/>
              <a:defRPr sz="1800">
                <a:solidFill>
                  <a:schemeClr val="dk1"/>
                </a:solidFill>
                <a:latin typeface="Manjari"/>
                <a:ea typeface="Manjari"/>
                <a:cs typeface="Manjari"/>
                <a:sym typeface="Manjari"/>
              </a:defRPr>
            </a:lvl1pPr>
            <a:lvl2pPr marL="914400" lvl="1"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rtl="0">
              <a:lnSpc>
                <a:spcPct val="115000"/>
              </a:lnSpc>
              <a:spcBef>
                <a:spcPts val="1600"/>
              </a:spcBef>
              <a:spcAft>
                <a:spcPts val="160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90" r:id="rId2"/>
    <p:sldLayoutId id="2147483692" r:id="rId3"/>
    <p:sldLayoutId id="2147483695" r:id="rId4"/>
    <p:sldLayoutId id="2147483699" r:id="rId5"/>
    <p:sldLayoutId id="2147483726" r:id="rId6"/>
    <p:sldLayoutId id="2147483728" r:id="rId7"/>
    <p:sldLayoutId id="2147483729" r:id="rId8"/>
    <p:sldLayoutId id="2147483731" r:id="rId9"/>
    <p:sldLayoutId id="2147483740" r:id="rId10"/>
    <p:sldLayoutId id="2147483743" r:id="rId11"/>
    <p:sldLayoutId id="2147483745" r:id="rId12"/>
    <p:sldLayoutId id="2147483746" r:id="rId13"/>
    <p:sldLayoutId id="2147483747" r:id="rId14"/>
    <p:sldLayoutId id="214748374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109"/>
          <p:cNvSpPr txBox="1">
            <a:spLocks noGrp="1"/>
          </p:cNvSpPr>
          <p:nvPr>
            <p:ph type="ctrTitle"/>
          </p:nvPr>
        </p:nvSpPr>
        <p:spPr>
          <a:xfrm>
            <a:off x="2218775" y="1686263"/>
            <a:ext cx="4706400" cy="15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dk1"/>
                </a:solidFill>
              </a:rPr>
              <a:t>DESIGN PATTERNS</a:t>
            </a:r>
            <a:endParaRPr sz="4000" dirty="0">
              <a:solidFill>
                <a:schemeClr val="dk1"/>
              </a:solidFill>
            </a:endParaRPr>
          </a:p>
        </p:txBody>
      </p:sp>
      <p:sp>
        <p:nvSpPr>
          <p:cNvPr id="1005" name="Google Shape;1005;p109"/>
          <p:cNvSpPr txBox="1">
            <a:spLocks noGrp="1"/>
          </p:cNvSpPr>
          <p:nvPr>
            <p:ph type="subTitle" idx="1"/>
          </p:nvPr>
        </p:nvSpPr>
        <p:spPr>
          <a:xfrm>
            <a:off x="2515475" y="3021263"/>
            <a:ext cx="4113000" cy="3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BRIDGE DESIGN PATTERN</a:t>
            </a:r>
            <a:endParaRPr dirty="0"/>
          </a:p>
        </p:txBody>
      </p:sp>
      <p:sp>
        <p:nvSpPr>
          <p:cNvPr id="1006" name="Google Shape;1006;p109"/>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09">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1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dirty="0">
                <a:solidFill>
                  <a:schemeClr val="dk1"/>
                </a:solidFill>
              </a:rPr>
              <a:t>BRIDGE PATTERN</a:t>
            </a:r>
            <a:endParaRPr sz="2700" dirty="0">
              <a:solidFill>
                <a:schemeClr val="dk1"/>
              </a:solidFill>
            </a:endParaRPr>
          </a:p>
        </p:txBody>
      </p:sp>
      <p:sp>
        <p:nvSpPr>
          <p:cNvPr id="1074" name="Google Shape;1074;p113"/>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Bridge is a structural design pattern that lets you split a large class or a set of closely related classes into two separate hierarchies—abstraction and implementation—which can be developed independently of each other.</a:t>
            </a:r>
            <a:endParaRPr sz="1600" dirty="0">
              <a:solidFill>
                <a:schemeClr val="dk1"/>
              </a:solidFill>
            </a:endParaRPr>
          </a:p>
        </p:txBody>
      </p:sp>
      <p:sp>
        <p:nvSpPr>
          <p:cNvPr id="1081" name="Google Shape;1081;p113"/>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13">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13"/>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13">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4E6B1E1-6E42-4BA6-92A8-7FF894499B64}"/>
              </a:ext>
            </a:extLst>
          </p:cNvPr>
          <p:cNvPicPr>
            <a:picLocks noChangeAspect="1"/>
          </p:cNvPicPr>
          <p:nvPr/>
        </p:nvPicPr>
        <p:blipFill>
          <a:blip r:embed="rId3"/>
          <a:stretch>
            <a:fillRect/>
          </a:stretch>
        </p:blipFill>
        <p:spPr>
          <a:xfrm>
            <a:off x="4827590" y="1474949"/>
            <a:ext cx="3677385" cy="24421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17"/>
          <p:cNvSpPr txBox="1">
            <a:spLocks noGrp="1"/>
          </p:cNvSpPr>
          <p:nvPr>
            <p:ph type="body" idx="1"/>
          </p:nvPr>
        </p:nvSpPr>
        <p:spPr>
          <a:xfrm>
            <a:off x="5441371" y="1371025"/>
            <a:ext cx="3063604" cy="262142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Say you have a geometric Shape class with a pair of subclasses: Circle and Square. You want to extend this class hierarchy to incorporate colors, so you plan to create Red and Blue shape subclasses. However, since you already have two subclasses, you’ll need to create four class combinations such as </a:t>
            </a:r>
            <a:r>
              <a:rPr lang="en-US" dirty="0" err="1"/>
              <a:t>BlueCircle</a:t>
            </a:r>
            <a:r>
              <a:rPr lang="en-US" dirty="0"/>
              <a:t> and </a:t>
            </a:r>
            <a:r>
              <a:rPr lang="en-US" dirty="0" err="1"/>
              <a:t>RedSquare</a:t>
            </a:r>
            <a:r>
              <a:rPr lang="en-US" dirty="0"/>
              <a:t>.</a:t>
            </a:r>
            <a:endParaRPr dirty="0"/>
          </a:p>
        </p:txBody>
      </p:sp>
      <p:sp>
        <p:nvSpPr>
          <p:cNvPr id="1158" name="Google Shape;1158;p117"/>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PROBLEM</a:t>
            </a:r>
            <a:endParaRPr dirty="0">
              <a:solidFill>
                <a:schemeClr val="dk1"/>
              </a:solidFill>
            </a:endParaRPr>
          </a:p>
        </p:txBody>
      </p:sp>
      <p:sp>
        <p:nvSpPr>
          <p:cNvPr id="1164" name="Google Shape;1164;p117"/>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17">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17"/>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17">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D2AF94E-1867-4F36-AA59-966354287545}"/>
              </a:ext>
            </a:extLst>
          </p:cNvPr>
          <p:cNvPicPr>
            <a:picLocks noChangeAspect="1"/>
          </p:cNvPicPr>
          <p:nvPr/>
        </p:nvPicPr>
        <p:blipFill>
          <a:blip r:embed="rId3"/>
          <a:stretch>
            <a:fillRect/>
          </a:stretch>
        </p:blipFill>
        <p:spPr>
          <a:xfrm>
            <a:off x="833173" y="1371026"/>
            <a:ext cx="3910736" cy="28196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12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BRIDGE SOLUTION</a:t>
            </a:r>
            <a:endParaRPr dirty="0"/>
          </a:p>
        </p:txBody>
      </p:sp>
      <p:sp>
        <p:nvSpPr>
          <p:cNvPr id="1320" name="Google Shape;1320;p125"/>
          <p:cNvSpPr txBox="1"/>
          <p:nvPr/>
        </p:nvSpPr>
        <p:spPr>
          <a:xfrm>
            <a:off x="638975" y="1434877"/>
            <a:ext cx="1953000" cy="353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accent1"/>
                </a:solidFill>
                <a:latin typeface="Rozha One"/>
                <a:ea typeface="Rozha One"/>
                <a:cs typeface="Rozha One"/>
                <a:sym typeface="Rozha One"/>
              </a:rPr>
              <a:t>SOLUTION</a:t>
            </a:r>
            <a:endParaRPr sz="2000" dirty="0">
              <a:solidFill>
                <a:schemeClr val="accent1"/>
              </a:solidFill>
              <a:latin typeface="Rozha One"/>
              <a:ea typeface="Rozha One"/>
              <a:cs typeface="Rozha One"/>
              <a:sym typeface="Rozha One"/>
            </a:endParaRPr>
          </a:p>
        </p:txBody>
      </p:sp>
      <p:sp>
        <p:nvSpPr>
          <p:cNvPr id="1321" name="Google Shape;1321;p125"/>
          <p:cNvSpPr txBox="1"/>
          <p:nvPr/>
        </p:nvSpPr>
        <p:spPr>
          <a:xfrm>
            <a:off x="638974" y="1721678"/>
            <a:ext cx="1953001" cy="48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dk1"/>
                </a:solidFill>
                <a:latin typeface="Barlow"/>
                <a:ea typeface="Barlow"/>
                <a:cs typeface="Barlow"/>
                <a:sym typeface="Barlow"/>
              </a:rPr>
              <a:t>This problem occurs because we’re trying to extend the shape classes in two independent dimensions: by form and by color</a:t>
            </a:r>
            <a:endParaRPr dirty="0">
              <a:solidFill>
                <a:schemeClr val="dk1"/>
              </a:solidFill>
              <a:latin typeface="Barlow"/>
              <a:ea typeface="Barlow"/>
              <a:cs typeface="Barlow"/>
              <a:sym typeface="Barlow"/>
            </a:endParaRPr>
          </a:p>
        </p:txBody>
      </p:sp>
      <p:sp>
        <p:nvSpPr>
          <p:cNvPr id="1335" name="Google Shape;1335;p125"/>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25">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25"/>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25">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2568FD4-9B91-446B-94C5-D74685C6C98C}"/>
              </a:ext>
            </a:extLst>
          </p:cNvPr>
          <p:cNvPicPr>
            <a:picLocks noChangeAspect="1"/>
          </p:cNvPicPr>
          <p:nvPr/>
        </p:nvPicPr>
        <p:blipFill>
          <a:blip r:embed="rId3"/>
          <a:stretch>
            <a:fillRect/>
          </a:stretch>
        </p:blipFill>
        <p:spPr>
          <a:xfrm>
            <a:off x="2677587" y="1366610"/>
            <a:ext cx="6268325" cy="2791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142"/>
          <p:cNvSpPr txBox="1">
            <a:spLocks noGrp="1"/>
          </p:cNvSpPr>
          <p:nvPr>
            <p:ph type="title"/>
          </p:nvPr>
        </p:nvSpPr>
        <p:spPr>
          <a:xfrm>
            <a:off x="1974300" y="714673"/>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ABSTRACTION AND IMPLEMENTATION</a:t>
            </a:r>
            <a:endParaRPr sz="2400" dirty="0"/>
          </a:p>
        </p:txBody>
      </p:sp>
      <p:sp>
        <p:nvSpPr>
          <p:cNvPr id="2026" name="Google Shape;2026;p142"/>
          <p:cNvSpPr txBox="1"/>
          <p:nvPr/>
        </p:nvSpPr>
        <p:spPr>
          <a:xfrm>
            <a:off x="261266" y="1855500"/>
            <a:ext cx="2025924" cy="143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a:ea typeface="Barlow"/>
                <a:cs typeface="Barlow"/>
                <a:sym typeface="Barlow"/>
              </a:rPr>
              <a:t>Abstraction (also called interface) is a high-level control layer for some entity. This layer isn’t supposed to do any real work on its own. It should delegate the work to the implementation layer (also called platform).</a:t>
            </a:r>
            <a:endParaRPr dirty="0">
              <a:solidFill>
                <a:schemeClr val="dk1"/>
              </a:solidFill>
              <a:latin typeface="Barlow"/>
              <a:ea typeface="Barlow"/>
              <a:cs typeface="Barlow"/>
              <a:sym typeface="Barlow"/>
            </a:endParaRPr>
          </a:p>
        </p:txBody>
      </p:sp>
      <p:sp>
        <p:nvSpPr>
          <p:cNvPr id="2027" name="Google Shape;2027;p142"/>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42">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42"/>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42">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79B0907-F238-478E-AE0E-04B1496DC006}"/>
              </a:ext>
            </a:extLst>
          </p:cNvPr>
          <p:cNvPicPr>
            <a:picLocks noChangeAspect="1"/>
          </p:cNvPicPr>
          <p:nvPr/>
        </p:nvPicPr>
        <p:blipFill>
          <a:blip r:embed="rId3"/>
          <a:stretch>
            <a:fillRect/>
          </a:stretch>
        </p:blipFill>
        <p:spPr>
          <a:xfrm>
            <a:off x="2169329" y="1298247"/>
            <a:ext cx="4805291" cy="2992252"/>
          </a:xfrm>
          <a:prstGeom prst="rect">
            <a:avLst/>
          </a:prstGeom>
        </p:spPr>
      </p:pic>
      <p:sp>
        <p:nvSpPr>
          <p:cNvPr id="4" name="Rectangle 3">
            <a:extLst>
              <a:ext uri="{FF2B5EF4-FFF2-40B4-BE49-F238E27FC236}">
                <a16:creationId xmlns:a16="http://schemas.microsoft.com/office/drawing/2014/main" id="{05748840-72A3-418F-8A5A-2393B51EE621}"/>
              </a:ext>
            </a:extLst>
          </p:cNvPr>
          <p:cNvSpPr/>
          <p:nvPr/>
        </p:nvSpPr>
        <p:spPr>
          <a:xfrm>
            <a:off x="6856812" y="1954052"/>
            <a:ext cx="2025923" cy="133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dk1"/>
                </a:solidFill>
                <a:latin typeface="Barlow"/>
                <a:ea typeface="Barlow"/>
                <a:cs typeface="Barlow"/>
                <a:sym typeface="Barlow"/>
              </a:rPr>
              <a:t>In real applications, the abstraction can be represented by a graphical user interface (GUI), and the implementation could be the underlying operating system code (API) which the GUI layer calls in response to user interactions.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143"/>
          <p:cNvSpPr txBox="1">
            <a:spLocks noGrp="1"/>
          </p:cNvSpPr>
          <p:nvPr>
            <p:ph type="title"/>
          </p:nvPr>
        </p:nvSpPr>
        <p:spPr>
          <a:xfrm>
            <a:off x="713275" y="683125"/>
            <a:ext cx="77175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 REAL LIFE </a:t>
            </a:r>
            <a:endParaRPr dirty="0"/>
          </a:p>
        </p:txBody>
      </p:sp>
      <p:sp>
        <p:nvSpPr>
          <p:cNvPr id="2039" name="Google Shape;2039;p143"/>
          <p:cNvSpPr txBox="1"/>
          <p:nvPr/>
        </p:nvSpPr>
        <p:spPr>
          <a:xfrm>
            <a:off x="411874" y="1527600"/>
            <a:ext cx="4607892" cy="208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Barlow"/>
                <a:ea typeface="Barlow"/>
                <a:cs typeface="Barlow"/>
                <a:sym typeface="Barlow"/>
              </a:rPr>
              <a:t>The abstraction object controls the appearance of the app, delegating the actual work to the linked implementation object. Different implementations are interchangeable as long as they follow a common interface, enabling the same GUI to work under Windows and Linux.</a:t>
            </a:r>
            <a:endParaRPr dirty="0">
              <a:solidFill>
                <a:schemeClr val="dk1"/>
              </a:solidFill>
              <a:latin typeface="Barlow"/>
              <a:ea typeface="Barlow"/>
              <a:cs typeface="Barlow"/>
              <a:sym typeface="Barlow"/>
            </a:endParaRPr>
          </a:p>
        </p:txBody>
      </p:sp>
      <p:sp>
        <p:nvSpPr>
          <p:cNvPr id="2040" name="Google Shape;2040;p143"/>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43">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43"/>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43">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9C7CA7A-E44C-4AD6-8396-61164CC7E9E1}"/>
              </a:ext>
            </a:extLst>
          </p:cNvPr>
          <p:cNvPicPr>
            <a:picLocks noChangeAspect="1"/>
          </p:cNvPicPr>
          <p:nvPr/>
        </p:nvPicPr>
        <p:blipFill>
          <a:blip r:embed="rId3"/>
          <a:stretch>
            <a:fillRect/>
          </a:stretch>
        </p:blipFill>
        <p:spPr>
          <a:xfrm>
            <a:off x="5019766" y="1462797"/>
            <a:ext cx="3786559" cy="2529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4" name="Google Shape;2474;p15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5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5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5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Picture 30">
            <a:extLst>
              <a:ext uri="{FF2B5EF4-FFF2-40B4-BE49-F238E27FC236}">
                <a16:creationId xmlns:a16="http://schemas.microsoft.com/office/drawing/2014/main" id="{5C1058B5-E8AB-427F-BE92-57DA51D01338}"/>
              </a:ext>
            </a:extLst>
          </p:cNvPr>
          <p:cNvPicPr>
            <a:picLocks noChangeAspect="1"/>
          </p:cNvPicPr>
          <p:nvPr/>
        </p:nvPicPr>
        <p:blipFill>
          <a:blip r:embed="rId3"/>
          <a:stretch>
            <a:fillRect/>
          </a:stretch>
        </p:blipFill>
        <p:spPr>
          <a:xfrm>
            <a:off x="787475" y="947425"/>
            <a:ext cx="4740919" cy="3286722"/>
          </a:xfrm>
          <a:prstGeom prst="rect">
            <a:avLst/>
          </a:prstGeom>
        </p:spPr>
      </p:pic>
      <p:sp>
        <p:nvSpPr>
          <p:cNvPr id="33" name="Rectangle 32">
            <a:extLst>
              <a:ext uri="{FF2B5EF4-FFF2-40B4-BE49-F238E27FC236}">
                <a16:creationId xmlns:a16="http://schemas.microsoft.com/office/drawing/2014/main" id="{7BFC64C1-F5A0-4975-A6F8-D7488F05DE19}"/>
              </a:ext>
            </a:extLst>
          </p:cNvPr>
          <p:cNvSpPr/>
          <p:nvPr/>
        </p:nvSpPr>
        <p:spPr>
          <a:xfrm>
            <a:off x="5913082" y="1904776"/>
            <a:ext cx="2983492" cy="133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dk1"/>
                </a:solidFill>
                <a:latin typeface="Barlow"/>
                <a:ea typeface="Barlow"/>
                <a:cs typeface="Barlow"/>
                <a:sym typeface="Barlow"/>
              </a:rPr>
              <a:t>-The Abstraction provides high-level control logic. It relies on the implementation object to do the actual low-level work.</a:t>
            </a:r>
          </a:p>
          <a:p>
            <a:endParaRPr lang="en-US" dirty="0">
              <a:solidFill>
                <a:schemeClr val="dk1"/>
              </a:solidFill>
              <a:latin typeface="Barlow"/>
              <a:ea typeface="Barlow"/>
              <a:cs typeface="Barlow"/>
              <a:sym typeface="Barlow"/>
            </a:endParaRPr>
          </a:p>
          <a:p>
            <a:r>
              <a:rPr lang="en-US" dirty="0">
                <a:solidFill>
                  <a:schemeClr val="dk1"/>
                </a:solidFill>
                <a:latin typeface="Barlow"/>
                <a:ea typeface="Barlow"/>
                <a:cs typeface="Barlow"/>
                <a:sym typeface="Barlow"/>
              </a:rPr>
              <a:t>-The Implementation declares the interface that’s common for all concrete implementations. An abstraction can only communicate with an implementation object via methods that are declared here.</a:t>
            </a:r>
          </a:p>
          <a:p>
            <a:r>
              <a:rPr lang="en" dirty="0">
                <a:solidFill>
                  <a:schemeClr val="dk1"/>
                </a:solidFill>
                <a:latin typeface="Barlow"/>
                <a:ea typeface="Barlow"/>
                <a:cs typeface="Barlow"/>
                <a:sym typeface="Barlow"/>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7"/>
        <p:cNvGrpSpPr/>
        <p:nvPr/>
      </p:nvGrpSpPr>
      <p:grpSpPr>
        <a:xfrm>
          <a:off x="0" y="0"/>
          <a:ext cx="0" cy="0"/>
          <a:chOff x="0" y="0"/>
          <a:chExt cx="0" cy="0"/>
        </a:xfrm>
      </p:grpSpPr>
      <p:sp>
        <p:nvSpPr>
          <p:cNvPr id="2635" name="Google Shape;2635;p163"/>
          <p:cNvSpPr txBox="1">
            <a:spLocks noGrp="1"/>
          </p:cNvSpPr>
          <p:nvPr>
            <p:ph type="subTitle" idx="1"/>
          </p:nvPr>
        </p:nvSpPr>
        <p:spPr>
          <a:xfrm>
            <a:off x="525424" y="1783340"/>
            <a:ext cx="4014000" cy="15768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example illustrates how the Bridge pattern can help divide the monolithic code of an app that manages devices and their remote controls. The Device classes act as the implementation, whereas the Remotes act as the abstraction.</a:t>
            </a:r>
            <a:endParaRPr dirty="0"/>
          </a:p>
        </p:txBody>
      </p:sp>
      <p:sp>
        <p:nvSpPr>
          <p:cNvPr id="2637" name="Google Shape;2637;p163"/>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63">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63"/>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63">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622A024-AFEB-479E-B58C-DB153B59C5A5}"/>
              </a:ext>
            </a:extLst>
          </p:cNvPr>
          <p:cNvPicPr>
            <a:picLocks noChangeAspect="1"/>
          </p:cNvPicPr>
          <p:nvPr/>
        </p:nvPicPr>
        <p:blipFill>
          <a:blip r:embed="rId3"/>
          <a:stretch>
            <a:fillRect/>
          </a:stretch>
        </p:blipFill>
        <p:spPr>
          <a:xfrm>
            <a:off x="4825150" y="1181737"/>
            <a:ext cx="3793375" cy="29743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168"/>
          <p:cNvSpPr txBox="1">
            <a:spLocks noGrp="1"/>
          </p:cNvSpPr>
          <p:nvPr>
            <p:ph type="body" idx="1"/>
          </p:nvPr>
        </p:nvSpPr>
        <p:spPr>
          <a:xfrm>
            <a:off x="3068250" y="1958371"/>
            <a:ext cx="3007500" cy="9461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Barlow"/>
                <a:ea typeface="Barlow"/>
                <a:cs typeface="Barlow"/>
                <a:sym typeface="Barlow"/>
              </a:rPr>
              <a:t>Do you have any questions?</a:t>
            </a:r>
            <a:endParaRPr dirty="0">
              <a:solidFill>
                <a:schemeClr val="dk2"/>
              </a:solidFill>
              <a:latin typeface="Barlow"/>
              <a:ea typeface="Barlow"/>
              <a:cs typeface="Barlow"/>
              <a:sym typeface="Barlow"/>
            </a:endParaRPr>
          </a:p>
          <a:p>
            <a:pPr marL="0" lvl="0" indent="0" algn="ctr" rtl="0">
              <a:spcBef>
                <a:spcPts val="1600"/>
              </a:spcBef>
              <a:spcAft>
                <a:spcPts val="0"/>
              </a:spcAft>
              <a:buNone/>
            </a:pPr>
            <a:r>
              <a:rPr lang="en-US" dirty="0">
                <a:solidFill>
                  <a:schemeClr val="dk2"/>
                </a:solidFill>
                <a:latin typeface="Barlow"/>
                <a:ea typeface="Barlow"/>
                <a:cs typeface="Barlow"/>
                <a:sym typeface="Barlow"/>
              </a:rPr>
              <a:t>Just Ask</a:t>
            </a:r>
            <a:endParaRPr dirty="0">
              <a:solidFill>
                <a:schemeClr val="dk2"/>
              </a:solidFill>
              <a:latin typeface="Barlow"/>
              <a:ea typeface="Barlow"/>
              <a:cs typeface="Barlow"/>
              <a:sym typeface="Barlow"/>
            </a:endParaRPr>
          </a:p>
        </p:txBody>
      </p:sp>
      <p:sp>
        <p:nvSpPr>
          <p:cNvPr id="2760" name="Google Shape;2760;p168"/>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000">
                <a:solidFill>
                  <a:schemeClr val="dk1"/>
                </a:solidFill>
              </a:rPr>
              <a:t>THANKS!</a:t>
            </a:r>
            <a:endParaRPr sz="7000">
              <a:solidFill>
                <a:schemeClr val="dk1"/>
              </a:solidFill>
            </a:endParaRPr>
          </a:p>
        </p:txBody>
      </p:sp>
      <p:sp>
        <p:nvSpPr>
          <p:cNvPr id="2761" name="Google Shape;2761;p168"/>
          <p:cNvSpPr txBox="1"/>
          <p:nvPr/>
        </p:nvSpPr>
        <p:spPr>
          <a:xfrm>
            <a:off x="2574600" y="3114421"/>
            <a:ext cx="3994800" cy="281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b="1" dirty="0">
                <a:solidFill>
                  <a:schemeClr val="accent1"/>
                </a:solidFill>
                <a:latin typeface="Barlow"/>
                <a:ea typeface="Barlow"/>
                <a:cs typeface="Barlow"/>
                <a:sym typeface="Barlow"/>
              </a:rPr>
              <a:t>Created By : Abbasov Samir</a:t>
            </a:r>
            <a:endParaRPr b="1" dirty="0">
              <a:solidFill>
                <a:schemeClr val="accent1"/>
              </a:solidFill>
              <a:latin typeface="Barlow"/>
              <a:ea typeface="Barlow"/>
              <a:cs typeface="Barlow"/>
              <a:sym typeface="Barlow"/>
            </a:endParaRPr>
          </a:p>
        </p:txBody>
      </p:sp>
      <p:sp>
        <p:nvSpPr>
          <p:cNvPr id="2762" name="Google Shape;2762;p16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6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6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6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1 Marketing Plan XL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370</Words>
  <Application>Microsoft Office PowerPoint</Application>
  <PresentationFormat>On-screen Show (16:9)</PresentationFormat>
  <Paragraphs>23</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Barlow</vt:lpstr>
      <vt:lpstr>Barlow Condensed</vt:lpstr>
      <vt:lpstr>Barlow Condensed Light</vt:lpstr>
      <vt:lpstr>Manjari</vt:lpstr>
      <vt:lpstr>Poppins</vt:lpstr>
      <vt:lpstr>Rozha One</vt:lpstr>
      <vt:lpstr>2021 Marketing Plan by Slidesgo</vt:lpstr>
      <vt:lpstr>2021 Marketing Plan XL by Slidesgo</vt:lpstr>
      <vt:lpstr>DESIGN PATTERNS</vt:lpstr>
      <vt:lpstr>BRIDGE PATTERN</vt:lpstr>
      <vt:lpstr>PROBLEM</vt:lpstr>
      <vt:lpstr>BRIDGE SOLUTION</vt:lpstr>
      <vt:lpstr>ABSTRACTION AND IMPLEMENTATION</vt:lpstr>
      <vt:lpstr>IN REAL LIFE </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cp:lastModifiedBy>Lenovo</cp:lastModifiedBy>
  <cp:revision>7</cp:revision>
  <dcterms:modified xsi:type="dcterms:W3CDTF">2023-05-21T19:03:34Z</dcterms:modified>
</cp:coreProperties>
</file>