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8"/>
  </p:notesMasterIdLst>
  <p:sldIdLst>
    <p:sldId id="27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9144000" cy="5143500" type="screen16x9"/>
  <p:notesSz cx="6858000" cy="9144000"/>
  <p:embeddedFontLst>
    <p:embeddedFont>
      <p:font typeface="Anaheim" panose="020B0604020202020204" charset="0"/>
      <p:regular r:id="rId19"/>
    </p:embeddedFont>
    <p:embeddedFont>
      <p:font typeface="Be Vietnam Pro" panose="020B0604020202020204" charset="0"/>
      <p:regular r:id="rId20"/>
      <p:bold r:id="rId21"/>
      <p:italic r:id="rId22"/>
      <p:boldItalic r:id="rId23"/>
    </p:embeddedFont>
    <p:embeddedFont>
      <p:font typeface="Manrope" panose="020B0604020202020204" charset="0"/>
      <p:regular r:id="rId24"/>
      <p:bold r:id="rId25"/>
    </p:embeddedFont>
    <p:embeddedFont>
      <p:font typeface="Manrope Medium" panose="020B0604020202020204" charset="0"/>
      <p:regular r:id="rId26"/>
      <p:bold r:id="rId27"/>
    </p:embeddedFont>
    <p:embeddedFont>
      <p:font typeface="McLaren" panose="020B0604020202020204" charset="0"/>
      <p:regular r:id="rId28"/>
    </p:embeddedFont>
    <p:embeddedFont>
      <p:font typeface="Nunito Light" pitchFamily="2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0901B0-C07A-490A-A73B-B47EC03CD9C3}">
  <a:tblStyle styleId="{A10901B0-C07A-490A-A73B-B47EC03CD9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a818a6b0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a818a6b0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1b706bd00b_2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1b706bd00b_2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1b706bd00b_2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1b706bd00b_2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1b706bd00b_2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1b706bd00b_2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1b706bd00b_2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1b706bd00b_2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1b706bd00b_2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1b706bd00b_2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1b706bd00b_20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1b706bd00b_20_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b706bd00b_2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b706bd00b_2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b706bd00b_20_27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b706bd00b_20_27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1b706bd00b_20_280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1b706bd00b_20_280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1a56195bd6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1a56195bd6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1a56195bd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1a56195bd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25200" y="325200"/>
            <a:ext cx="8493600" cy="4326313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2072" y="1590375"/>
            <a:ext cx="4066800" cy="16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38347" y="3331838"/>
            <a:ext cx="30741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userDrawn="1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;p2">
            <a:extLst>
              <a:ext uri="{FF2B5EF4-FFF2-40B4-BE49-F238E27FC236}">
                <a16:creationId xmlns:a16="http://schemas.microsoft.com/office/drawing/2014/main" id="{A76042F3-E10D-4A6E-884A-0FA647724F53}"/>
              </a:ext>
            </a:extLst>
          </p:cNvPr>
          <p:cNvSpPr/>
          <p:nvPr userDrawn="1"/>
        </p:nvSpPr>
        <p:spPr>
          <a:xfrm>
            <a:off x="325200" y="325200"/>
            <a:ext cx="8493600" cy="4326313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9;p2">
            <a:extLst>
              <a:ext uri="{FF2B5EF4-FFF2-40B4-BE49-F238E27FC236}">
                <a16:creationId xmlns:a16="http://schemas.microsoft.com/office/drawing/2014/main" id="{949046C9-1FA6-44AC-B9F3-230A82AC08CE}"/>
              </a:ext>
            </a:extLst>
          </p:cNvPr>
          <p:cNvSpPr/>
          <p:nvPr userDrawn="1"/>
        </p:nvSpPr>
        <p:spPr>
          <a:xfrm>
            <a:off x="325200" y="325200"/>
            <a:ext cx="8493600" cy="4326313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ctrTitle" idx="2"/>
          </p:nvPr>
        </p:nvSpPr>
        <p:spPr>
          <a:xfrm>
            <a:off x="1857700" y="2533350"/>
            <a:ext cx="18183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 idx="3"/>
          </p:nvPr>
        </p:nvSpPr>
        <p:spPr>
          <a:xfrm>
            <a:off x="3662850" y="2533350"/>
            <a:ext cx="18183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ctrTitle" idx="4"/>
          </p:nvPr>
        </p:nvSpPr>
        <p:spPr>
          <a:xfrm>
            <a:off x="5468000" y="2533350"/>
            <a:ext cx="18183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 idx="5"/>
          </p:nvPr>
        </p:nvSpPr>
        <p:spPr>
          <a:xfrm>
            <a:off x="6370575" y="3848800"/>
            <a:ext cx="18183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 idx="6"/>
          </p:nvPr>
        </p:nvSpPr>
        <p:spPr>
          <a:xfrm>
            <a:off x="4565425" y="3848800"/>
            <a:ext cx="18183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 idx="7"/>
          </p:nvPr>
        </p:nvSpPr>
        <p:spPr>
          <a:xfrm>
            <a:off x="2760275" y="3848800"/>
            <a:ext cx="18183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 idx="8"/>
          </p:nvPr>
        </p:nvSpPr>
        <p:spPr>
          <a:xfrm>
            <a:off x="955125" y="3848800"/>
            <a:ext cx="18183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9" hasCustomPrompt="1"/>
          </p:nvPr>
        </p:nvSpPr>
        <p:spPr>
          <a:xfrm>
            <a:off x="2453700" y="1967647"/>
            <a:ext cx="619800" cy="44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13" hasCustomPrompt="1"/>
          </p:nvPr>
        </p:nvSpPr>
        <p:spPr>
          <a:xfrm>
            <a:off x="4260150" y="1967647"/>
            <a:ext cx="619800" cy="44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4" hasCustomPrompt="1"/>
          </p:nvPr>
        </p:nvSpPr>
        <p:spPr>
          <a:xfrm>
            <a:off x="6066600" y="1967647"/>
            <a:ext cx="619800" cy="44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5" hasCustomPrompt="1"/>
          </p:nvPr>
        </p:nvSpPr>
        <p:spPr>
          <a:xfrm>
            <a:off x="1550475" y="3288685"/>
            <a:ext cx="619800" cy="44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6" hasCustomPrompt="1"/>
          </p:nvPr>
        </p:nvSpPr>
        <p:spPr>
          <a:xfrm>
            <a:off x="3356925" y="3288685"/>
            <a:ext cx="619800" cy="44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7" hasCustomPrompt="1"/>
          </p:nvPr>
        </p:nvSpPr>
        <p:spPr>
          <a:xfrm>
            <a:off x="5163375" y="3288685"/>
            <a:ext cx="619800" cy="44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8" hasCustomPrompt="1"/>
          </p:nvPr>
        </p:nvSpPr>
        <p:spPr>
          <a:xfrm>
            <a:off x="6969825" y="3288685"/>
            <a:ext cx="619800" cy="44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;p2">
            <a:extLst>
              <a:ext uri="{FF2B5EF4-FFF2-40B4-BE49-F238E27FC236}">
                <a16:creationId xmlns:a16="http://schemas.microsoft.com/office/drawing/2014/main" id="{8ABAF671-F881-478B-80DC-1DD32381FC9D}"/>
              </a:ext>
            </a:extLst>
          </p:cNvPr>
          <p:cNvSpPr/>
          <p:nvPr userDrawn="1"/>
        </p:nvSpPr>
        <p:spPr>
          <a:xfrm>
            <a:off x="325200" y="325200"/>
            <a:ext cx="8493600" cy="4326313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869250" y="1609400"/>
            <a:ext cx="7405800" cy="27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;p2">
            <a:extLst>
              <a:ext uri="{FF2B5EF4-FFF2-40B4-BE49-F238E27FC236}">
                <a16:creationId xmlns:a16="http://schemas.microsoft.com/office/drawing/2014/main" id="{FFFFDAA9-212D-4C9D-8FAF-D81C1DC328B0}"/>
              </a:ext>
            </a:extLst>
          </p:cNvPr>
          <p:cNvSpPr/>
          <p:nvPr userDrawn="1"/>
        </p:nvSpPr>
        <p:spPr>
          <a:xfrm>
            <a:off x="325200" y="325200"/>
            <a:ext cx="8493600" cy="4326313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713225" y="1552200"/>
            <a:ext cx="3860100" cy="30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ctrTitle"/>
          </p:nvPr>
        </p:nvSpPr>
        <p:spPr>
          <a:xfrm>
            <a:off x="713225" y="1029425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;p2">
            <a:extLst>
              <a:ext uri="{FF2B5EF4-FFF2-40B4-BE49-F238E27FC236}">
                <a16:creationId xmlns:a16="http://schemas.microsoft.com/office/drawing/2014/main" id="{33CC5778-64FC-4C7F-A349-B91DDD73CAD9}"/>
              </a:ext>
            </a:extLst>
          </p:cNvPr>
          <p:cNvSpPr/>
          <p:nvPr userDrawn="1"/>
        </p:nvSpPr>
        <p:spPr>
          <a:xfrm>
            <a:off x="325200" y="325200"/>
            <a:ext cx="8493600" cy="4326313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4572000" y="1552200"/>
            <a:ext cx="3860100" cy="30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ctrTitle"/>
          </p:nvPr>
        </p:nvSpPr>
        <p:spPr>
          <a:xfrm>
            <a:off x="4572000" y="1029425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;p2">
            <a:extLst>
              <a:ext uri="{FF2B5EF4-FFF2-40B4-BE49-F238E27FC236}">
                <a16:creationId xmlns:a16="http://schemas.microsoft.com/office/drawing/2014/main" id="{20B15AFC-6996-4578-8AD3-820FD0D09B27}"/>
              </a:ext>
            </a:extLst>
          </p:cNvPr>
          <p:cNvSpPr/>
          <p:nvPr userDrawn="1"/>
        </p:nvSpPr>
        <p:spPr>
          <a:xfrm>
            <a:off x="325200" y="325200"/>
            <a:ext cx="8493600" cy="4326313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1246375" y="2334000"/>
            <a:ext cx="29868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2"/>
          </p:nvPr>
        </p:nvSpPr>
        <p:spPr>
          <a:xfrm>
            <a:off x="4414404" y="2334028"/>
            <a:ext cx="34929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3"/>
          </p:nvPr>
        </p:nvSpPr>
        <p:spPr>
          <a:xfrm>
            <a:off x="1246375" y="1943100"/>
            <a:ext cx="29868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4"/>
          </p:nvPr>
        </p:nvSpPr>
        <p:spPr>
          <a:xfrm>
            <a:off x="4414404" y="1943100"/>
            <a:ext cx="34929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;p2">
            <a:extLst>
              <a:ext uri="{FF2B5EF4-FFF2-40B4-BE49-F238E27FC236}">
                <a16:creationId xmlns:a16="http://schemas.microsoft.com/office/drawing/2014/main" id="{6BA86FCA-4539-4F92-B6B3-BC430F54BF7E}"/>
              </a:ext>
            </a:extLst>
          </p:cNvPr>
          <p:cNvSpPr/>
          <p:nvPr userDrawn="1"/>
        </p:nvSpPr>
        <p:spPr>
          <a:xfrm>
            <a:off x="325200" y="325200"/>
            <a:ext cx="8493600" cy="4326313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1246363" y="2334000"/>
            <a:ext cx="31065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2"/>
          </p:nvPr>
        </p:nvSpPr>
        <p:spPr>
          <a:xfrm>
            <a:off x="4791138" y="2334027"/>
            <a:ext cx="31065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3"/>
          </p:nvPr>
        </p:nvSpPr>
        <p:spPr>
          <a:xfrm>
            <a:off x="1246363" y="194310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4"/>
          </p:nvPr>
        </p:nvSpPr>
        <p:spPr>
          <a:xfrm>
            <a:off x="4791138" y="194310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;p2">
            <a:extLst>
              <a:ext uri="{FF2B5EF4-FFF2-40B4-BE49-F238E27FC236}">
                <a16:creationId xmlns:a16="http://schemas.microsoft.com/office/drawing/2014/main" id="{54B6DD48-0393-4F8D-8A1E-27529EF5FB68}"/>
              </a:ext>
            </a:extLst>
          </p:cNvPr>
          <p:cNvSpPr/>
          <p:nvPr userDrawn="1"/>
        </p:nvSpPr>
        <p:spPr>
          <a:xfrm>
            <a:off x="325200" y="325200"/>
            <a:ext cx="8493600" cy="4326313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1"/>
          </p:nvPr>
        </p:nvSpPr>
        <p:spPr>
          <a:xfrm>
            <a:off x="751413" y="2334000"/>
            <a:ext cx="44397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2"/>
          </p:nvPr>
        </p:nvSpPr>
        <p:spPr>
          <a:xfrm>
            <a:off x="5448388" y="2334026"/>
            <a:ext cx="29442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3"/>
          </p:nvPr>
        </p:nvSpPr>
        <p:spPr>
          <a:xfrm>
            <a:off x="751413" y="1943100"/>
            <a:ext cx="44397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4"/>
          </p:nvPr>
        </p:nvSpPr>
        <p:spPr>
          <a:xfrm>
            <a:off x="5448388" y="1943100"/>
            <a:ext cx="29442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;p2">
            <a:extLst>
              <a:ext uri="{FF2B5EF4-FFF2-40B4-BE49-F238E27FC236}">
                <a16:creationId xmlns:a16="http://schemas.microsoft.com/office/drawing/2014/main" id="{A3BD428E-D4CB-48E0-8800-5740093801EA}"/>
              </a:ext>
            </a:extLst>
          </p:cNvPr>
          <p:cNvSpPr/>
          <p:nvPr userDrawn="1"/>
        </p:nvSpPr>
        <p:spPr>
          <a:xfrm>
            <a:off x="325200" y="325200"/>
            <a:ext cx="8493600" cy="4326313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;p2">
            <a:extLst>
              <a:ext uri="{FF2B5EF4-FFF2-40B4-BE49-F238E27FC236}">
                <a16:creationId xmlns:a16="http://schemas.microsoft.com/office/drawing/2014/main" id="{F4D86558-88C8-4971-83A6-FCC8BB89C594}"/>
              </a:ext>
            </a:extLst>
          </p:cNvPr>
          <p:cNvSpPr/>
          <p:nvPr userDrawn="1"/>
        </p:nvSpPr>
        <p:spPr>
          <a:xfrm>
            <a:off x="325200" y="325200"/>
            <a:ext cx="8493600" cy="4326313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41440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842797" y="1601375"/>
            <a:ext cx="900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20000" y="31671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;p2">
            <a:extLst>
              <a:ext uri="{FF2B5EF4-FFF2-40B4-BE49-F238E27FC236}">
                <a16:creationId xmlns:a16="http://schemas.microsoft.com/office/drawing/2014/main" id="{9F6E554A-07DE-486E-A452-10AE3194BF52}"/>
              </a:ext>
            </a:extLst>
          </p:cNvPr>
          <p:cNvSpPr/>
          <p:nvPr userDrawn="1"/>
        </p:nvSpPr>
        <p:spPr>
          <a:xfrm>
            <a:off x="325200" y="325200"/>
            <a:ext cx="8493600" cy="4326313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solidFill>
          <a:schemeClr val="accen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;p2">
            <a:extLst>
              <a:ext uri="{FF2B5EF4-FFF2-40B4-BE49-F238E27FC236}">
                <a16:creationId xmlns:a16="http://schemas.microsoft.com/office/drawing/2014/main" id="{8F8ECFCC-A3D4-43AF-9CE4-04420C0AE6D3}"/>
              </a:ext>
            </a:extLst>
          </p:cNvPr>
          <p:cNvSpPr/>
          <p:nvPr userDrawn="1"/>
        </p:nvSpPr>
        <p:spPr>
          <a:xfrm>
            <a:off x="325200" y="325200"/>
            <a:ext cx="8493600" cy="4326313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2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;p2">
            <a:extLst>
              <a:ext uri="{FF2B5EF4-FFF2-40B4-BE49-F238E27FC236}">
                <a16:creationId xmlns:a16="http://schemas.microsoft.com/office/drawing/2014/main" id="{26FE52FA-7508-493E-9191-CF15A0D9CD70}"/>
              </a:ext>
            </a:extLst>
          </p:cNvPr>
          <p:cNvSpPr/>
          <p:nvPr userDrawn="1"/>
        </p:nvSpPr>
        <p:spPr>
          <a:xfrm>
            <a:off x="325200" y="325200"/>
            <a:ext cx="8493600" cy="4326313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9_1_3">
    <p:bg>
      <p:bgPr>
        <a:solidFill>
          <a:schemeClr val="accent4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;p2">
            <a:extLst>
              <a:ext uri="{FF2B5EF4-FFF2-40B4-BE49-F238E27FC236}">
                <a16:creationId xmlns:a16="http://schemas.microsoft.com/office/drawing/2014/main" id="{7F52BA50-C9E2-4D6B-A268-8A46F944608C}"/>
              </a:ext>
            </a:extLst>
          </p:cNvPr>
          <p:cNvSpPr/>
          <p:nvPr userDrawn="1"/>
        </p:nvSpPr>
        <p:spPr>
          <a:xfrm>
            <a:off x="325200" y="325200"/>
            <a:ext cx="8493600" cy="4326313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;p2">
            <a:extLst>
              <a:ext uri="{FF2B5EF4-FFF2-40B4-BE49-F238E27FC236}">
                <a16:creationId xmlns:a16="http://schemas.microsoft.com/office/drawing/2014/main" id="{B16C171A-5D53-4575-BB3B-5BC49B329349}"/>
              </a:ext>
            </a:extLst>
          </p:cNvPr>
          <p:cNvSpPr/>
          <p:nvPr userDrawn="1"/>
        </p:nvSpPr>
        <p:spPr>
          <a:xfrm>
            <a:off x="325200" y="325200"/>
            <a:ext cx="8493600" cy="4326313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905200" y="1824525"/>
            <a:ext cx="5333700" cy="24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;p2">
            <a:extLst>
              <a:ext uri="{FF2B5EF4-FFF2-40B4-BE49-F238E27FC236}">
                <a16:creationId xmlns:a16="http://schemas.microsoft.com/office/drawing/2014/main" id="{77E9AAE1-8A2B-46CD-9A79-859B14B6BB3F}"/>
              </a:ext>
            </a:extLst>
          </p:cNvPr>
          <p:cNvSpPr/>
          <p:nvPr userDrawn="1"/>
        </p:nvSpPr>
        <p:spPr>
          <a:xfrm>
            <a:off x="325200" y="325200"/>
            <a:ext cx="8493600" cy="4326313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246375" y="1943100"/>
            <a:ext cx="29868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1246375" y="2332225"/>
            <a:ext cx="2986800" cy="18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4910886" y="1943100"/>
            <a:ext cx="29868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910886" y="2332252"/>
            <a:ext cx="2986800" cy="18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;p2">
            <a:extLst>
              <a:ext uri="{FF2B5EF4-FFF2-40B4-BE49-F238E27FC236}">
                <a16:creationId xmlns:a16="http://schemas.microsoft.com/office/drawing/2014/main" id="{727E1EEF-FB66-4107-9085-12301052A685}"/>
              </a:ext>
            </a:extLst>
          </p:cNvPr>
          <p:cNvSpPr/>
          <p:nvPr userDrawn="1"/>
        </p:nvSpPr>
        <p:spPr>
          <a:xfrm>
            <a:off x="325200" y="325200"/>
            <a:ext cx="8493600" cy="4326313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;p2">
            <a:extLst>
              <a:ext uri="{FF2B5EF4-FFF2-40B4-BE49-F238E27FC236}">
                <a16:creationId xmlns:a16="http://schemas.microsoft.com/office/drawing/2014/main" id="{0B32105F-D2CC-4DBE-85F8-4254B45F2260}"/>
              </a:ext>
            </a:extLst>
          </p:cNvPr>
          <p:cNvSpPr/>
          <p:nvPr userDrawn="1"/>
        </p:nvSpPr>
        <p:spPr>
          <a:xfrm>
            <a:off x="325200" y="325200"/>
            <a:ext cx="8493600" cy="4326313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2" name="Google Shape;32;p7"/>
          <p:cNvSpPr txBox="1">
            <a:spLocks noGrp="1"/>
          </p:cNvSpPr>
          <p:nvPr>
            <p:ph type="ctrTitle"/>
          </p:nvPr>
        </p:nvSpPr>
        <p:spPr>
          <a:xfrm>
            <a:off x="720975" y="1316325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720975" y="1728675"/>
            <a:ext cx="3860100" cy="24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;p2">
            <a:extLst>
              <a:ext uri="{FF2B5EF4-FFF2-40B4-BE49-F238E27FC236}">
                <a16:creationId xmlns:a16="http://schemas.microsoft.com/office/drawing/2014/main" id="{5D5C28CF-9B60-4CF6-97AC-3B7DF6C0A083}"/>
              </a:ext>
            </a:extLst>
          </p:cNvPr>
          <p:cNvSpPr/>
          <p:nvPr userDrawn="1"/>
        </p:nvSpPr>
        <p:spPr>
          <a:xfrm>
            <a:off x="325200" y="325200"/>
            <a:ext cx="8493600" cy="4326313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;p2">
            <a:extLst>
              <a:ext uri="{FF2B5EF4-FFF2-40B4-BE49-F238E27FC236}">
                <a16:creationId xmlns:a16="http://schemas.microsoft.com/office/drawing/2014/main" id="{90307C0B-ADE8-442A-8EF8-2CC312B4534D}"/>
              </a:ext>
            </a:extLst>
          </p:cNvPr>
          <p:cNvSpPr/>
          <p:nvPr userDrawn="1"/>
        </p:nvSpPr>
        <p:spPr>
          <a:xfrm>
            <a:off x="325200" y="325200"/>
            <a:ext cx="8493600" cy="4326313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3865100"/>
            <a:ext cx="7704000" cy="7389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200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33A7D8-2868-4A28-BA1B-106CF6DAB5E5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-25" y="0"/>
            <a:ext cx="9144000" cy="1964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4F3304-47F8-41FF-BFD9-6C231139D9ED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1774110" y="4449974"/>
            <a:ext cx="5436703" cy="693526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3.jpg"/><Relationship Id="rId7" Type="http://schemas.openxmlformats.org/officeDocument/2006/relationships/slide" Target="slid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9.xml"/><Relationship Id="rId11" Type="http://schemas.openxmlformats.org/officeDocument/2006/relationships/slide" Target="slide14.xml"/><Relationship Id="rId5" Type="http://schemas.openxmlformats.org/officeDocument/2006/relationships/slide" Target="slide3.xml"/><Relationship Id="rId10" Type="http://schemas.openxmlformats.org/officeDocument/2006/relationships/slide" Target="slide13.xml"/><Relationship Id="rId4" Type="http://schemas.openxmlformats.org/officeDocument/2006/relationships/slide" Target="slide15.xml"/><Relationship Id="rId9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3.jpg"/><Relationship Id="rId7" Type="http://schemas.openxmlformats.org/officeDocument/2006/relationships/slide" Target="slide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9.xml"/><Relationship Id="rId11" Type="http://schemas.openxmlformats.org/officeDocument/2006/relationships/slide" Target="slide14.xml"/><Relationship Id="rId5" Type="http://schemas.openxmlformats.org/officeDocument/2006/relationships/slide" Target="slide3.xml"/><Relationship Id="rId10" Type="http://schemas.openxmlformats.org/officeDocument/2006/relationships/slide" Target="slide13.xml"/><Relationship Id="rId4" Type="http://schemas.openxmlformats.org/officeDocument/2006/relationships/slide" Target="slide15.xml"/><Relationship Id="rId9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3.jpg"/><Relationship Id="rId7" Type="http://schemas.openxmlformats.org/officeDocument/2006/relationships/slide" Target="slide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9.xml"/><Relationship Id="rId11" Type="http://schemas.openxmlformats.org/officeDocument/2006/relationships/slide" Target="slide14.xml"/><Relationship Id="rId5" Type="http://schemas.openxmlformats.org/officeDocument/2006/relationships/slide" Target="slide3.xml"/><Relationship Id="rId10" Type="http://schemas.openxmlformats.org/officeDocument/2006/relationships/slide" Target="slide13.xml"/><Relationship Id="rId4" Type="http://schemas.openxmlformats.org/officeDocument/2006/relationships/slide" Target="slide15.xml"/><Relationship Id="rId9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3.jpg"/><Relationship Id="rId7" Type="http://schemas.openxmlformats.org/officeDocument/2006/relationships/slide" Target="slide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9.xml"/><Relationship Id="rId11" Type="http://schemas.openxmlformats.org/officeDocument/2006/relationships/slide" Target="slide14.xml"/><Relationship Id="rId5" Type="http://schemas.openxmlformats.org/officeDocument/2006/relationships/slide" Target="slide3.xml"/><Relationship Id="rId10" Type="http://schemas.openxmlformats.org/officeDocument/2006/relationships/slide" Target="slide13.xml"/><Relationship Id="rId4" Type="http://schemas.openxmlformats.org/officeDocument/2006/relationships/slide" Target="slide15.xml"/><Relationship Id="rId9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3.jpg"/><Relationship Id="rId7" Type="http://schemas.openxmlformats.org/officeDocument/2006/relationships/slide" Target="slide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9.xml"/><Relationship Id="rId11" Type="http://schemas.openxmlformats.org/officeDocument/2006/relationships/slide" Target="slide14.xml"/><Relationship Id="rId5" Type="http://schemas.openxmlformats.org/officeDocument/2006/relationships/slide" Target="slide3.xml"/><Relationship Id="rId10" Type="http://schemas.openxmlformats.org/officeDocument/2006/relationships/slide" Target="slide13.xml"/><Relationship Id="rId4" Type="http://schemas.openxmlformats.org/officeDocument/2006/relationships/slide" Target="slide15.xml"/><Relationship Id="rId9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3.jpg"/><Relationship Id="rId7" Type="http://schemas.openxmlformats.org/officeDocument/2006/relationships/slide" Target="slide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9.xml"/><Relationship Id="rId11" Type="http://schemas.openxmlformats.org/officeDocument/2006/relationships/slide" Target="slide14.xml"/><Relationship Id="rId5" Type="http://schemas.openxmlformats.org/officeDocument/2006/relationships/slide" Target="slide3.xml"/><Relationship Id="rId10" Type="http://schemas.openxmlformats.org/officeDocument/2006/relationships/slide" Target="slide13.xml"/><Relationship Id="rId4" Type="http://schemas.openxmlformats.org/officeDocument/2006/relationships/slide" Target="slide15.xml"/><Relationship Id="rId9" Type="http://schemas.openxmlformats.org/officeDocument/2006/relationships/slide" Target="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hiperdocumentos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3.jpg"/><Relationship Id="rId7" Type="http://schemas.openxmlformats.org/officeDocument/2006/relationships/slide" Target="slide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slide" Target="slide14.xml"/><Relationship Id="rId5" Type="http://schemas.openxmlformats.org/officeDocument/2006/relationships/slide" Target="slide3.xml"/><Relationship Id="rId10" Type="http://schemas.openxmlformats.org/officeDocument/2006/relationships/slide" Target="slide13.xml"/><Relationship Id="rId4" Type="http://schemas.openxmlformats.org/officeDocument/2006/relationships/slide" Target="slide15.xml"/><Relationship Id="rId9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3.jpg"/><Relationship Id="rId7" Type="http://schemas.openxmlformats.org/officeDocument/2006/relationships/slide" Target="slide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0.xml"/><Relationship Id="rId11" Type="http://schemas.openxmlformats.org/officeDocument/2006/relationships/hyperlink" Target="http://www.hiperdocumentos.com" TargetMode="External"/><Relationship Id="rId5" Type="http://schemas.openxmlformats.org/officeDocument/2006/relationships/slide" Target="slide9.xml"/><Relationship Id="rId10" Type="http://schemas.openxmlformats.org/officeDocument/2006/relationships/slide" Target="slide14.xml"/><Relationship Id="rId4" Type="http://schemas.openxmlformats.org/officeDocument/2006/relationships/slide" Target="slide15.xml"/><Relationship Id="rId9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3.jpg"/><Relationship Id="rId7" Type="http://schemas.openxmlformats.org/officeDocument/2006/relationships/slide" Target="slide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10" Type="http://schemas.openxmlformats.org/officeDocument/2006/relationships/slide" Target="slide14.xml"/><Relationship Id="rId4" Type="http://schemas.openxmlformats.org/officeDocument/2006/relationships/slide" Target="slide15.xml"/><Relationship Id="rId9" Type="http://schemas.openxmlformats.org/officeDocument/2006/relationships/slide" Target="slide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3.jpg"/><Relationship Id="rId7" Type="http://schemas.openxmlformats.org/officeDocument/2006/relationships/slide" Target="slide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10" Type="http://schemas.openxmlformats.org/officeDocument/2006/relationships/slide" Target="slide14.xml"/><Relationship Id="rId4" Type="http://schemas.openxmlformats.org/officeDocument/2006/relationships/slide" Target="slide15.xml"/><Relationship Id="rId9" Type="http://schemas.openxmlformats.org/officeDocument/2006/relationships/slide" Target="slide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3.jpg"/><Relationship Id="rId7" Type="http://schemas.openxmlformats.org/officeDocument/2006/relationships/slide" Target="slide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10" Type="http://schemas.openxmlformats.org/officeDocument/2006/relationships/slide" Target="slide14.xml"/><Relationship Id="rId4" Type="http://schemas.openxmlformats.org/officeDocument/2006/relationships/slide" Target="slide15.xml"/><Relationship Id="rId9" Type="http://schemas.openxmlformats.org/officeDocument/2006/relationships/slide" Target="slide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3.jpg"/><Relationship Id="rId7" Type="http://schemas.openxmlformats.org/officeDocument/2006/relationships/slide" Target="slide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10" Type="http://schemas.openxmlformats.org/officeDocument/2006/relationships/slide" Target="slide14.xml"/><Relationship Id="rId4" Type="http://schemas.openxmlformats.org/officeDocument/2006/relationships/slide" Target="slide15.xml"/><Relationship Id="rId9" Type="http://schemas.openxmlformats.org/officeDocument/2006/relationships/slide" Target="slide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3.jpg"/><Relationship Id="rId7" Type="http://schemas.openxmlformats.org/officeDocument/2006/relationships/slide" Target="slide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10" Type="http://schemas.openxmlformats.org/officeDocument/2006/relationships/slide" Target="slide14.xml"/><Relationship Id="rId4" Type="http://schemas.openxmlformats.org/officeDocument/2006/relationships/slide" Target="slide15.xml"/><Relationship Id="rId9" Type="http://schemas.openxmlformats.org/officeDocument/2006/relationships/slide" Target="slide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3.jpg"/><Relationship Id="rId7" Type="http://schemas.openxmlformats.org/officeDocument/2006/relationships/slide" Target="slide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9.xml"/><Relationship Id="rId11" Type="http://schemas.openxmlformats.org/officeDocument/2006/relationships/slide" Target="slide14.xml"/><Relationship Id="rId5" Type="http://schemas.openxmlformats.org/officeDocument/2006/relationships/slide" Target="slide3.xml"/><Relationship Id="rId10" Type="http://schemas.openxmlformats.org/officeDocument/2006/relationships/slide" Target="slide13.xml"/><Relationship Id="rId4" Type="http://schemas.openxmlformats.org/officeDocument/2006/relationships/slide" Target="slide15.xml"/><Relationship Id="rId9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865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">
            <a:hlinkClick r:id="rId4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0" name="Google Shape;340;p37">
            <a:hlinkClick r:id="rId5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41" name="Google Shape;341;p37">
            <a:hlinkClick r:id="rId6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42" name="Google Shape;342;p37">
            <a:hlinkClick r:id="rId7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 b="1">
              <a:solidFill>
                <a:schemeClr val="accen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43" name="Google Shape;343;p37">
            <a:hlinkClick r:id="rId8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44" name="Google Shape;344;p37">
            <a:hlinkClick r:id="rId9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45" name="Google Shape;345;p37">
            <a:hlinkClick r:id="rId10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46" name="Google Shape;346;p37">
            <a:hlinkClick r:id="rId11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347" name="Google Shape;347;p37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48" name="Google Shape;348;p37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1" name="Google Shape;351;p37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2" name="Google Shape;352;p37"/>
          <p:cNvSpPr/>
          <p:nvPr/>
        </p:nvSpPr>
        <p:spPr>
          <a:xfrm>
            <a:off x="1592475" y="1081400"/>
            <a:ext cx="1860600" cy="17976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7"/>
          <p:cNvSpPr/>
          <p:nvPr/>
        </p:nvSpPr>
        <p:spPr>
          <a:xfrm>
            <a:off x="720975" y="3123275"/>
            <a:ext cx="3603600" cy="1480800"/>
          </a:xfrm>
          <a:prstGeom prst="roundRect">
            <a:avLst>
              <a:gd name="adj" fmla="val 16725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RESOURCES: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Articles, videos, playlists, infographics, image collections, podcasts...</a:t>
            </a:r>
            <a:endParaRPr sz="12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APPS: 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They can be uploaded into a</a:t>
            </a:r>
            <a:r>
              <a:rPr lang="en" sz="1200" b="1"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rPr>
              <a:t> ThingLink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or </a:t>
            </a:r>
            <a:r>
              <a:rPr lang="en" sz="1200" b="1"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rPr>
              <a:t>Padlet 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for easy navigation.</a:t>
            </a:r>
            <a:endParaRPr sz="12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grpSp>
        <p:nvGrpSpPr>
          <p:cNvPr id="354" name="Google Shape;354;p37"/>
          <p:cNvGrpSpPr/>
          <p:nvPr/>
        </p:nvGrpSpPr>
        <p:grpSpPr>
          <a:xfrm>
            <a:off x="2163984" y="1552202"/>
            <a:ext cx="717581" cy="856100"/>
            <a:chOff x="3916745" y="2150046"/>
            <a:chExt cx="292461" cy="348888"/>
          </a:xfrm>
        </p:grpSpPr>
        <p:sp>
          <p:nvSpPr>
            <p:cNvPr id="355" name="Google Shape;355;p37"/>
            <p:cNvSpPr/>
            <p:nvPr/>
          </p:nvSpPr>
          <p:spPr>
            <a:xfrm>
              <a:off x="3916745" y="2205864"/>
              <a:ext cx="292461" cy="293069"/>
            </a:xfrm>
            <a:custGeom>
              <a:avLst/>
              <a:gdLst/>
              <a:ahLst/>
              <a:cxnLst/>
              <a:rect l="l" t="t" r="r" b="b"/>
              <a:pathLst>
                <a:path w="8976" h="8994" extrusionOk="0">
                  <a:moveTo>
                    <a:pt x="4497" y="625"/>
                  </a:moveTo>
                  <a:cubicBezTo>
                    <a:pt x="6620" y="625"/>
                    <a:pt x="8351" y="2356"/>
                    <a:pt x="8351" y="4497"/>
                  </a:cubicBezTo>
                  <a:cubicBezTo>
                    <a:pt x="8351" y="6620"/>
                    <a:pt x="6620" y="8369"/>
                    <a:pt x="4497" y="8369"/>
                  </a:cubicBezTo>
                  <a:cubicBezTo>
                    <a:pt x="2355" y="8369"/>
                    <a:pt x="625" y="6620"/>
                    <a:pt x="625" y="4497"/>
                  </a:cubicBezTo>
                  <a:cubicBezTo>
                    <a:pt x="625" y="2356"/>
                    <a:pt x="2355" y="625"/>
                    <a:pt x="4497" y="625"/>
                  </a:cubicBezTo>
                  <a:close/>
                  <a:moveTo>
                    <a:pt x="4497" y="1"/>
                  </a:moveTo>
                  <a:cubicBezTo>
                    <a:pt x="3283" y="1"/>
                    <a:pt x="2159" y="465"/>
                    <a:pt x="1321" y="1321"/>
                  </a:cubicBezTo>
                  <a:cubicBezTo>
                    <a:pt x="464" y="2160"/>
                    <a:pt x="0" y="3302"/>
                    <a:pt x="0" y="4497"/>
                  </a:cubicBezTo>
                  <a:cubicBezTo>
                    <a:pt x="0" y="5693"/>
                    <a:pt x="464" y="6817"/>
                    <a:pt x="1321" y="7673"/>
                  </a:cubicBezTo>
                  <a:cubicBezTo>
                    <a:pt x="2159" y="8530"/>
                    <a:pt x="3283" y="8994"/>
                    <a:pt x="4497" y="8994"/>
                  </a:cubicBezTo>
                  <a:cubicBezTo>
                    <a:pt x="5692" y="8994"/>
                    <a:pt x="6816" y="8530"/>
                    <a:pt x="7673" y="7673"/>
                  </a:cubicBezTo>
                  <a:cubicBezTo>
                    <a:pt x="8511" y="6817"/>
                    <a:pt x="8975" y="5693"/>
                    <a:pt x="8975" y="4497"/>
                  </a:cubicBezTo>
                  <a:cubicBezTo>
                    <a:pt x="8975" y="3302"/>
                    <a:pt x="8511" y="2160"/>
                    <a:pt x="7673" y="1321"/>
                  </a:cubicBezTo>
                  <a:cubicBezTo>
                    <a:pt x="6816" y="465"/>
                    <a:pt x="5692" y="1"/>
                    <a:pt x="4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3957441" y="2246563"/>
              <a:ext cx="211069" cy="211086"/>
            </a:xfrm>
            <a:custGeom>
              <a:avLst/>
              <a:gdLst/>
              <a:ahLst/>
              <a:cxnLst/>
              <a:rect l="l" t="t" r="r" b="b"/>
              <a:pathLst>
                <a:path w="6478" h="6478" extrusionOk="0">
                  <a:moveTo>
                    <a:pt x="3248" y="625"/>
                  </a:moveTo>
                  <a:cubicBezTo>
                    <a:pt x="4675" y="625"/>
                    <a:pt x="5853" y="1803"/>
                    <a:pt x="5853" y="3248"/>
                  </a:cubicBezTo>
                  <a:cubicBezTo>
                    <a:pt x="5853" y="4693"/>
                    <a:pt x="4675" y="5853"/>
                    <a:pt x="3248" y="5853"/>
                  </a:cubicBezTo>
                  <a:cubicBezTo>
                    <a:pt x="1802" y="5853"/>
                    <a:pt x="625" y="4693"/>
                    <a:pt x="625" y="3248"/>
                  </a:cubicBezTo>
                  <a:cubicBezTo>
                    <a:pt x="625" y="1803"/>
                    <a:pt x="1802" y="625"/>
                    <a:pt x="3248" y="625"/>
                  </a:cubicBezTo>
                  <a:close/>
                  <a:moveTo>
                    <a:pt x="3248" y="1"/>
                  </a:moveTo>
                  <a:cubicBezTo>
                    <a:pt x="1463" y="1"/>
                    <a:pt x="0" y="1464"/>
                    <a:pt x="0" y="3248"/>
                  </a:cubicBezTo>
                  <a:cubicBezTo>
                    <a:pt x="0" y="5032"/>
                    <a:pt x="1463" y="6478"/>
                    <a:pt x="3248" y="6478"/>
                  </a:cubicBezTo>
                  <a:cubicBezTo>
                    <a:pt x="5032" y="6478"/>
                    <a:pt x="6477" y="5032"/>
                    <a:pt x="6477" y="3248"/>
                  </a:cubicBezTo>
                  <a:cubicBezTo>
                    <a:pt x="6477" y="1464"/>
                    <a:pt x="5032" y="1"/>
                    <a:pt x="32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4024854" y="2150046"/>
              <a:ext cx="76210" cy="76216"/>
            </a:xfrm>
            <a:custGeom>
              <a:avLst/>
              <a:gdLst/>
              <a:ahLst/>
              <a:cxnLst/>
              <a:rect l="l" t="t" r="r" b="b"/>
              <a:pathLst>
                <a:path w="2339" h="2339" extrusionOk="0">
                  <a:moveTo>
                    <a:pt x="1179" y="625"/>
                  </a:moveTo>
                  <a:cubicBezTo>
                    <a:pt x="1464" y="625"/>
                    <a:pt x="1714" y="875"/>
                    <a:pt x="1714" y="1179"/>
                  </a:cubicBezTo>
                  <a:cubicBezTo>
                    <a:pt x="1714" y="1464"/>
                    <a:pt x="1464" y="1714"/>
                    <a:pt x="1179" y="1714"/>
                  </a:cubicBezTo>
                  <a:cubicBezTo>
                    <a:pt x="875" y="1714"/>
                    <a:pt x="625" y="1464"/>
                    <a:pt x="625" y="1179"/>
                  </a:cubicBezTo>
                  <a:cubicBezTo>
                    <a:pt x="625" y="875"/>
                    <a:pt x="875" y="625"/>
                    <a:pt x="1179" y="625"/>
                  </a:cubicBezTo>
                  <a:close/>
                  <a:moveTo>
                    <a:pt x="1179" y="1"/>
                  </a:moveTo>
                  <a:cubicBezTo>
                    <a:pt x="518" y="1"/>
                    <a:pt x="1" y="518"/>
                    <a:pt x="1" y="1179"/>
                  </a:cubicBezTo>
                  <a:cubicBezTo>
                    <a:pt x="1" y="1821"/>
                    <a:pt x="518" y="2338"/>
                    <a:pt x="1179" y="2338"/>
                  </a:cubicBezTo>
                  <a:cubicBezTo>
                    <a:pt x="1821" y="2338"/>
                    <a:pt x="2338" y="1821"/>
                    <a:pt x="2338" y="1179"/>
                  </a:cubicBezTo>
                  <a:cubicBezTo>
                    <a:pt x="2338" y="518"/>
                    <a:pt x="1821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4052777" y="2246563"/>
              <a:ext cx="20364" cy="40731"/>
            </a:xfrm>
            <a:custGeom>
              <a:avLst/>
              <a:gdLst/>
              <a:ahLst/>
              <a:cxnLst/>
              <a:rect l="l" t="t" r="r" b="b"/>
              <a:pathLst>
                <a:path w="625" h="1250" extrusionOk="0">
                  <a:moveTo>
                    <a:pt x="304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946"/>
                  </a:lnTo>
                  <a:cubicBezTo>
                    <a:pt x="0" y="1107"/>
                    <a:pt x="143" y="1250"/>
                    <a:pt x="304" y="1250"/>
                  </a:cubicBezTo>
                  <a:cubicBezTo>
                    <a:pt x="482" y="1250"/>
                    <a:pt x="625" y="1107"/>
                    <a:pt x="625" y="946"/>
                  </a:cubicBezTo>
                  <a:lnTo>
                    <a:pt x="625" y="322"/>
                  </a:lnTo>
                  <a:cubicBezTo>
                    <a:pt x="625" y="144"/>
                    <a:pt x="482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4052777" y="2416918"/>
              <a:ext cx="20364" cy="41318"/>
            </a:xfrm>
            <a:custGeom>
              <a:avLst/>
              <a:gdLst/>
              <a:ahLst/>
              <a:cxnLst/>
              <a:rect l="l" t="t" r="r" b="b"/>
              <a:pathLst>
                <a:path w="625" h="1268" extrusionOk="0">
                  <a:moveTo>
                    <a:pt x="304" y="1"/>
                  </a:moveTo>
                  <a:cubicBezTo>
                    <a:pt x="143" y="1"/>
                    <a:pt x="0" y="143"/>
                    <a:pt x="0" y="322"/>
                  </a:cubicBezTo>
                  <a:lnTo>
                    <a:pt x="0" y="946"/>
                  </a:lnTo>
                  <a:cubicBezTo>
                    <a:pt x="0" y="1125"/>
                    <a:pt x="143" y="1268"/>
                    <a:pt x="304" y="1268"/>
                  </a:cubicBezTo>
                  <a:cubicBezTo>
                    <a:pt x="482" y="1268"/>
                    <a:pt x="625" y="1125"/>
                    <a:pt x="625" y="946"/>
                  </a:cubicBezTo>
                  <a:lnTo>
                    <a:pt x="625" y="322"/>
                  </a:lnTo>
                  <a:cubicBezTo>
                    <a:pt x="625" y="143"/>
                    <a:pt x="482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3957441" y="2341907"/>
              <a:ext cx="41315" cy="20398"/>
            </a:xfrm>
            <a:custGeom>
              <a:avLst/>
              <a:gdLst/>
              <a:ahLst/>
              <a:cxnLst/>
              <a:rect l="l" t="t" r="r" b="b"/>
              <a:pathLst>
                <a:path w="1268" h="626" extrusionOk="0">
                  <a:moveTo>
                    <a:pt x="321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501"/>
                    <a:pt x="143" y="625"/>
                    <a:pt x="321" y="625"/>
                  </a:cubicBezTo>
                  <a:lnTo>
                    <a:pt x="946" y="625"/>
                  </a:lnTo>
                  <a:cubicBezTo>
                    <a:pt x="1124" y="625"/>
                    <a:pt x="1267" y="501"/>
                    <a:pt x="1267" y="322"/>
                  </a:cubicBezTo>
                  <a:cubicBezTo>
                    <a:pt x="1267" y="144"/>
                    <a:pt x="1124" y="1"/>
                    <a:pt x="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4127782" y="2341907"/>
              <a:ext cx="40728" cy="20398"/>
            </a:xfrm>
            <a:custGeom>
              <a:avLst/>
              <a:gdLst/>
              <a:ahLst/>
              <a:cxnLst/>
              <a:rect l="l" t="t" r="r" b="b"/>
              <a:pathLst>
                <a:path w="1250" h="626" extrusionOk="0">
                  <a:moveTo>
                    <a:pt x="321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501"/>
                    <a:pt x="143" y="625"/>
                    <a:pt x="321" y="625"/>
                  </a:cubicBezTo>
                  <a:lnTo>
                    <a:pt x="946" y="625"/>
                  </a:lnTo>
                  <a:cubicBezTo>
                    <a:pt x="1106" y="625"/>
                    <a:pt x="1249" y="501"/>
                    <a:pt x="1249" y="322"/>
                  </a:cubicBezTo>
                  <a:cubicBezTo>
                    <a:pt x="1249" y="144"/>
                    <a:pt x="1106" y="1"/>
                    <a:pt x="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4008595" y="2298829"/>
              <a:ext cx="108728" cy="107074"/>
            </a:xfrm>
            <a:custGeom>
              <a:avLst/>
              <a:gdLst/>
              <a:ahLst/>
              <a:cxnLst/>
              <a:rect l="l" t="t" r="r" b="b"/>
              <a:pathLst>
                <a:path w="3337" h="3286" extrusionOk="0">
                  <a:moveTo>
                    <a:pt x="2302" y="1020"/>
                  </a:moveTo>
                  <a:lnTo>
                    <a:pt x="1874" y="1858"/>
                  </a:lnTo>
                  <a:lnTo>
                    <a:pt x="1035" y="2269"/>
                  </a:lnTo>
                  <a:lnTo>
                    <a:pt x="1463" y="1430"/>
                  </a:lnTo>
                  <a:lnTo>
                    <a:pt x="2302" y="1020"/>
                  </a:lnTo>
                  <a:close/>
                  <a:moveTo>
                    <a:pt x="2997" y="0"/>
                  </a:moveTo>
                  <a:cubicBezTo>
                    <a:pt x="2949" y="0"/>
                    <a:pt x="2901" y="12"/>
                    <a:pt x="2855" y="38"/>
                  </a:cubicBezTo>
                  <a:lnTo>
                    <a:pt x="1089" y="913"/>
                  </a:lnTo>
                  <a:cubicBezTo>
                    <a:pt x="1035" y="948"/>
                    <a:pt x="982" y="1002"/>
                    <a:pt x="946" y="1055"/>
                  </a:cubicBezTo>
                  <a:lnTo>
                    <a:pt x="54" y="2840"/>
                  </a:lnTo>
                  <a:cubicBezTo>
                    <a:pt x="0" y="2947"/>
                    <a:pt x="18" y="3089"/>
                    <a:pt x="125" y="3196"/>
                  </a:cubicBezTo>
                  <a:cubicBezTo>
                    <a:pt x="179" y="3250"/>
                    <a:pt x="268" y="3286"/>
                    <a:pt x="339" y="3286"/>
                  </a:cubicBezTo>
                  <a:cubicBezTo>
                    <a:pt x="393" y="3286"/>
                    <a:pt x="429" y="3268"/>
                    <a:pt x="482" y="3250"/>
                  </a:cubicBezTo>
                  <a:lnTo>
                    <a:pt x="2249" y="2358"/>
                  </a:lnTo>
                  <a:cubicBezTo>
                    <a:pt x="2320" y="2340"/>
                    <a:pt x="2373" y="2286"/>
                    <a:pt x="2391" y="2233"/>
                  </a:cubicBezTo>
                  <a:lnTo>
                    <a:pt x="3283" y="449"/>
                  </a:lnTo>
                  <a:cubicBezTo>
                    <a:pt x="3337" y="324"/>
                    <a:pt x="3319" y="181"/>
                    <a:pt x="3230" y="92"/>
                  </a:cubicBezTo>
                  <a:cubicBezTo>
                    <a:pt x="3162" y="35"/>
                    <a:pt x="3080" y="0"/>
                    <a:pt x="29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4037659" y="2327830"/>
              <a:ext cx="51187" cy="49008"/>
            </a:xfrm>
            <a:custGeom>
              <a:avLst/>
              <a:gdLst/>
              <a:ahLst/>
              <a:cxnLst/>
              <a:rect l="l" t="t" r="r" b="b"/>
              <a:pathLst>
                <a:path w="1571" h="1504" extrusionOk="0">
                  <a:moveTo>
                    <a:pt x="331" y="0"/>
                  </a:moveTo>
                  <a:cubicBezTo>
                    <a:pt x="250" y="0"/>
                    <a:pt x="170" y="32"/>
                    <a:pt x="108" y="94"/>
                  </a:cubicBezTo>
                  <a:cubicBezTo>
                    <a:pt x="0" y="201"/>
                    <a:pt x="0" y="415"/>
                    <a:pt x="108" y="522"/>
                  </a:cubicBezTo>
                  <a:lnTo>
                    <a:pt x="1000" y="1414"/>
                  </a:lnTo>
                  <a:cubicBezTo>
                    <a:pt x="1071" y="1486"/>
                    <a:pt x="1142" y="1504"/>
                    <a:pt x="1232" y="1504"/>
                  </a:cubicBezTo>
                  <a:cubicBezTo>
                    <a:pt x="1303" y="1504"/>
                    <a:pt x="1392" y="1486"/>
                    <a:pt x="1446" y="1414"/>
                  </a:cubicBezTo>
                  <a:cubicBezTo>
                    <a:pt x="1571" y="1289"/>
                    <a:pt x="1571" y="1093"/>
                    <a:pt x="1446" y="968"/>
                  </a:cubicBezTo>
                  <a:lnTo>
                    <a:pt x="554" y="94"/>
                  </a:lnTo>
                  <a:cubicBezTo>
                    <a:pt x="491" y="32"/>
                    <a:pt x="411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4" name="Google Shape;364;p37"/>
          <p:cNvSpPr txBox="1">
            <a:spLocks noGrp="1"/>
          </p:cNvSpPr>
          <p:nvPr>
            <p:ph type="body" idx="1"/>
          </p:nvPr>
        </p:nvSpPr>
        <p:spPr>
          <a:xfrm>
            <a:off x="4572000" y="1552200"/>
            <a:ext cx="3860100" cy="30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section, insert several links to various resources on the topic to be discussed:</a:t>
            </a:r>
            <a:endParaRPr/>
          </a:p>
          <a:p>
            <a:pPr marL="32004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anrope Medium"/>
              <a:buChar char="●"/>
            </a:pPr>
            <a:r>
              <a:rPr lang="en"/>
              <a:t>Varied format.</a:t>
            </a:r>
            <a:endParaRPr/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</a:pPr>
            <a:r>
              <a:rPr lang="en"/>
              <a:t>Possibilities of personalization of the experience.</a:t>
            </a:r>
            <a:endParaRPr/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</a:pPr>
            <a:r>
              <a:rPr lang="en"/>
              <a:t>Ask them to write down what catches their attention to guide the process.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rPr>
              <a:t>YOUR TURN!: </a:t>
            </a:r>
            <a:r>
              <a:rPr lang="en"/>
              <a:t>Create a curation of links to resources in a variety of formats.</a:t>
            </a:r>
            <a:endParaRPr/>
          </a:p>
        </p:txBody>
      </p:sp>
      <p:sp>
        <p:nvSpPr>
          <p:cNvPr id="365" name="Google Shape;365;p37"/>
          <p:cNvSpPr txBox="1">
            <a:spLocks noGrp="1"/>
          </p:cNvSpPr>
          <p:nvPr>
            <p:ph type="ctrTitle"/>
          </p:nvPr>
        </p:nvSpPr>
        <p:spPr>
          <a:xfrm>
            <a:off x="4572000" y="1029425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">
            <a:hlinkClick r:id="rId4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1" name="Google Shape;371;p38">
            <a:hlinkClick r:id="rId5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2" name="Google Shape;372;p38">
            <a:hlinkClick r:id="rId6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3" name="Google Shape;373;p38">
            <a:hlinkClick r:id="rId7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4" name="Google Shape;374;p38">
            <a:hlinkClick r:id="rId8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 b="1">
              <a:solidFill>
                <a:schemeClr val="accen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5" name="Google Shape;375;p38">
            <a:hlinkClick r:id="rId9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6" name="Google Shape;376;p38">
            <a:hlinkClick r:id="rId10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77" name="Google Shape;377;p38">
            <a:hlinkClick r:id="rId11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378" name="Google Shape;378;p38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79" name="Google Shape;379;p38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82" name="Google Shape;382;p38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3" name="Google Shape;383;p38"/>
          <p:cNvSpPr/>
          <p:nvPr/>
        </p:nvSpPr>
        <p:spPr>
          <a:xfrm>
            <a:off x="5698675" y="1081400"/>
            <a:ext cx="1860600" cy="1797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8"/>
          <p:cNvSpPr/>
          <p:nvPr/>
        </p:nvSpPr>
        <p:spPr>
          <a:xfrm>
            <a:off x="4699000" y="3126200"/>
            <a:ext cx="3860100" cy="1477800"/>
          </a:xfrm>
          <a:prstGeom prst="roundRect">
            <a:avLst>
              <a:gd name="adj" fmla="val 16725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RESOURCES: 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Direct instruction in the classroom, videos, playlists, presentations, infographics…</a:t>
            </a:r>
            <a:endParaRPr sz="12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APPS: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Screen recording (</a:t>
            </a:r>
            <a:r>
              <a:rPr lang="en" sz="1200" b="1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Loom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), videos (</a:t>
            </a:r>
            <a:r>
              <a:rPr lang="en" sz="1200" b="1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Youtube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), interactive presentations (</a:t>
            </a:r>
            <a:r>
              <a:rPr lang="en" sz="1200" b="1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Pear Deck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)...</a:t>
            </a:r>
            <a:endParaRPr sz="12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385" name="Google Shape;385;p38"/>
          <p:cNvGrpSpPr/>
          <p:nvPr/>
        </p:nvGrpSpPr>
        <p:grpSpPr>
          <a:xfrm>
            <a:off x="6239648" y="1592593"/>
            <a:ext cx="778655" cy="775213"/>
            <a:chOff x="5432907" y="2193678"/>
            <a:chExt cx="262810" cy="261658"/>
          </a:xfrm>
        </p:grpSpPr>
        <p:sp>
          <p:nvSpPr>
            <p:cNvPr id="386" name="Google Shape;386;p38"/>
            <p:cNvSpPr/>
            <p:nvPr/>
          </p:nvSpPr>
          <p:spPr>
            <a:xfrm>
              <a:off x="5467802" y="2298895"/>
              <a:ext cx="128505" cy="117469"/>
            </a:xfrm>
            <a:custGeom>
              <a:avLst/>
              <a:gdLst/>
              <a:ahLst/>
              <a:cxnLst/>
              <a:rect l="l" t="t" r="r" b="b"/>
              <a:pathLst>
                <a:path w="3944" h="3605" extrusionOk="0">
                  <a:moveTo>
                    <a:pt x="1963" y="465"/>
                  </a:moveTo>
                  <a:cubicBezTo>
                    <a:pt x="2302" y="465"/>
                    <a:pt x="2641" y="607"/>
                    <a:pt x="2909" y="857"/>
                  </a:cubicBezTo>
                  <a:cubicBezTo>
                    <a:pt x="3426" y="1375"/>
                    <a:pt x="3426" y="2213"/>
                    <a:pt x="2909" y="2731"/>
                  </a:cubicBezTo>
                  <a:cubicBezTo>
                    <a:pt x="2650" y="2989"/>
                    <a:pt x="2307" y="3119"/>
                    <a:pt x="1963" y="3119"/>
                  </a:cubicBezTo>
                  <a:cubicBezTo>
                    <a:pt x="1620" y="3119"/>
                    <a:pt x="1276" y="2989"/>
                    <a:pt x="1017" y="2731"/>
                  </a:cubicBezTo>
                  <a:cubicBezTo>
                    <a:pt x="500" y="2213"/>
                    <a:pt x="500" y="1375"/>
                    <a:pt x="1017" y="857"/>
                  </a:cubicBezTo>
                  <a:cubicBezTo>
                    <a:pt x="1285" y="607"/>
                    <a:pt x="1624" y="465"/>
                    <a:pt x="1963" y="465"/>
                  </a:cubicBezTo>
                  <a:close/>
                  <a:moveTo>
                    <a:pt x="1963" y="1"/>
                  </a:moveTo>
                  <a:cubicBezTo>
                    <a:pt x="1504" y="1"/>
                    <a:pt x="1044" y="179"/>
                    <a:pt x="696" y="536"/>
                  </a:cubicBezTo>
                  <a:cubicBezTo>
                    <a:pt x="0" y="1232"/>
                    <a:pt x="0" y="2374"/>
                    <a:pt x="696" y="3070"/>
                  </a:cubicBezTo>
                  <a:cubicBezTo>
                    <a:pt x="1053" y="3426"/>
                    <a:pt x="1499" y="3605"/>
                    <a:pt x="1963" y="3605"/>
                  </a:cubicBezTo>
                  <a:cubicBezTo>
                    <a:pt x="2427" y="3605"/>
                    <a:pt x="2891" y="3426"/>
                    <a:pt x="3230" y="3070"/>
                  </a:cubicBezTo>
                  <a:cubicBezTo>
                    <a:pt x="3944" y="2374"/>
                    <a:pt x="3944" y="1232"/>
                    <a:pt x="3230" y="536"/>
                  </a:cubicBezTo>
                  <a:cubicBezTo>
                    <a:pt x="2882" y="179"/>
                    <a:pt x="2423" y="1"/>
                    <a:pt x="1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5432907" y="2259956"/>
              <a:ext cx="198297" cy="195380"/>
            </a:xfrm>
            <a:custGeom>
              <a:avLst/>
              <a:gdLst/>
              <a:ahLst/>
              <a:cxnLst/>
              <a:rect l="l" t="t" r="r" b="b"/>
              <a:pathLst>
                <a:path w="6086" h="5996" extrusionOk="0">
                  <a:moveTo>
                    <a:pt x="3712" y="482"/>
                  </a:moveTo>
                  <a:lnTo>
                    <a:pt x="4319" y="732"/>
                  </a:lnTo>
                  <a:lnTo>
                    <a:pt x="4283" y="892"/>
                  </a:lnTo>
                  <a:cubicBezTo>
                    <a:pt x="4247" y="982"/>
                    <a:pt x="4283" y="1071"/>
                    <a:pt x="4372" y="1142"/>
                  </a:cubicBezTo>
                  <a:cubicBezTo>
                    <a:pt x="4569" y="1285"/>
                    <a:pt x="4747" y="1463"/>
                    <a:pt x="4890" y="1660"/>
                  </a:cubicBezTo>
                  <a:cubicBezTo>
                    <a:pt x="4934" y="1719"/>
                    <a:pt x="5015" y="1753"/>
                    <a:pt x="5092" y="1753"/>
                  </a:cubicBezTo>
                  <a:cubicBezTo>
                    <a:pt x="5108" y="1753"/>
                    <a:pt x="5124" y="1752"/>
                    <a:pt x="5140" y="1749"/>
                  </a:cubicBezTo>
                  <a:lnTo>
                    <a:pt x="5282" y="1695"/>
                  </a:lnTo>
                  <a:lnTo>
                    <a:pt x="5532" y="2302"/>
                  </a:lnTo>
                  <a:lnTo>
                    <a:pt x="5407" y="2373"/>
                  </a:lnTo>
                  <a:cubicBezTo>
                    <a:pt x="5318" y="2427"/>
                    <a:pt x="5264" y="2516"/>
                    <a:pt x="5282" y="2623"/>
                  </a:cubicBezTo>
                  <a:cubicBezTo>
                    <a:pt x="5336" y="2873"/>
                    <a:pt x="5336" y="3105"/>
                    <a:pt x="5300" y="3355"/>
                  </a:cubicBezTo>
                  <a:cubicBezTo>
                    <a:pt x="5282" y="3462"/>
                    <a:pt x="5318" y="3551"/>
                    <a:pt x="5407" y="3604"/>
                  </a:cubicBezTo>
                  <a:lnTo>
                    <a:pt x="5550" y="3676"/>
                  </a:lnTo>
                  <a:lnTo>
                    <a:pt x="5300" y="4282"/>
                  </a:lnTo>
                  <a:lnTo>
                    <a:pt x="5140" y="4229"/>
                  </a:lnTo>
                  <a:cubicBezTo>
                    <a:pt x="5124" y="4226"/>
                    <a:pt x="5108" y="4224"/>
                    <a:pt x="5092" y="4224"/>
                  </a:cubicBezTo>
                  <a:cubicBezTo>
                    <a:pt x="5015" y="4224"/>
                    <a:pt x="4934" y="4259"/>
                    <a:pt x="4890" y="4318"/>
                  </a:cubicBezTo>
                  <a:cubicBezTo>
                    <a:pt x="4747" y="4532"/>
                    <a:pt x="4569" y="4693"/>
                    <a:pt x="4372" y="4853"/>
                  </a:cubicBezTo>
                  <a:cubicBezTo>
                    <a:pt x="4301" y="4907"/>
                    <a:pt x="4265" y="4996"/>
                    <a:pt x="4283" y="5103"/>
                  </a:cubicBezTo>
                  <a:lnTo>
                    <a:pt x="4319" y="5246"/>
                  </a:lnTo>
                  <a:lnTo>
                    <a:pt x="3730" y="5496"/>
                  </a:lnTo>
                  <a:lnTo>
                    <a:pt x="3659" y="5371"/>
                  </a:lnTo>
                  <a:cubicBezTo>
                    <a:pt x="3612" y="5293"/>
                    <a:pt x="3525" y="5242"/>
                    <a:pt x="3444" y="5242"/>
                  </a:cubicBezTo>
                  <a:cubicBezTo>
                    <a:pt x="3432" y="5242"/>
                    <a:pt x="3420" y="5244"/>
                    <a:pt x="3409" y="5246"/>
                  </a:cubicBezTo>
                  <a:cubicBezTo>
                    <a:pt x="3284" y="5264"/>
                    <a:pt x="3159" y="5273"/>
                    <a:pt x="3036" y="5273"/>
                  </a:cubicBezTo>
                  <a:cubicBezTo>
                    <a:pt x="2914" y="5273"/>
                    <a:pt x="2793" y="5264"/>
                    <a:pt x="2677" y="5246"/>
                  </a:cubicBezTo>
                  <a:cubicBezTo>
                    <a:pt x="2663" y="5244"/>
                    <a:pt x="2650" y="5242"/>
                    <a:pt x="2637" y="5242"/>
                  </a:cubicBezTo>
                  <a:cubicBezTo>
                    <a:pt x="2548" y="5242"/>
                    <a:pt x="2474" y="5293"/>
                    <a:pt x="2427" y="5371"/>
                  </a:cubicBezTo>
                  <a:lnTo>
                    <a:pt x="2356" y="5496"/>
                  </a:lnTo>
                  <a:lnTo>
                    <a:pt x="1749" y="5264"/>
                  </a:lnTo>
                  <a:lnTo>
                    <a:pt x="1803" y="5103"/>
                  </a:lnTo>
                  <a:cubicBezTo>
                    <a:pt x="1821" y="5014"/>
                    <a:pt x="1785" y="4907"/>
                    <a:pt x="1714" y="4853"/>
                  </a:cubicBezTo>
                  <a:cubicBezTo>
                    <a:pt x="1500" y="4711"/>
                    <a:pt x="1321" y="4532"/>
                    <a:pt x="1178" y="4336"/>
                  </a:cubicBezTo>
                  <a:cubicBezTo>
                    <a:pt x="1139" y="4270"/>
                    <a:pt x="1070" y="4233"/>
                    <a:pt x="1000" y="4233"/>
                  </a:cubicBezTo>
                  <a:cubicBezTo>
                    <a:pt x="976" y="4233"/>
                    <a:pt x="952" y="4238"/>
                    <a:pt x="929" y="4247"/>
                  </a:cubicBezTo>
                  <a:lnTo>
                    <a:pt x="786" y="4282"/>
                  </a:lnTo>
                  <a:lnTo>
                    <a:pt x="536" y="3694"/>
                  </a:lnTo>
                  <a:lnTo>
                    <a:pt x="661" y="3604"/>
                  </a:lnTo>
                  <a:cubicBezTo>
                    <a:pt x="750" y="3569"/>
                    <a:pt x="804" y="3462"/>
                    <a:pt x="786" y="3372"/>
                  </a:cubicBezTo>
                  <a:cubicBezTo>
                    <a:pt x="732" y="3123"/>
                    <a:pt x="732" y="2873"/>
                    <a:pt x="786" y="2641"/>
                  </a:cubicBezTo>
                  <a:cubicBezTo>
                    <a:pt x="804" y="2534"/>
                    <a:pt x="750" y="2445"/>
                    <a:pt x="661" y="2391"/>
                  </a:cubicBezTo>
                  <a:lnTo>
                    <a:pt x="536" y="2320"/>
                  </a:lnTo>
                  <a:lnTo>
                    <a:pt x="768" y="1713"/>
                  </a:lnTo>
                  <a:lnTo>
                    <a:pt x="929" y="1749"/>
                  </a:lnTo>
                  <a:cubicBezTo>
                    <a:pt x="952" y="1758"/>
                    <a:pt x="976" y="1762"/>
                    <a:pt x="1000" y="1762"/>
                  </a:cubicBezTo>
                  <a:cubicBezTo>
                    <a:pt x="1070" y="1762"/>
                    <a:pt x="1139" y="1726"/>
                    <a:pt x="1178" y="1660"/>
                  </a:cubicBezTo>
                  <a:cubicBezTo>
                    <a:pt x="1321" y="1463"/>
                    <a:pt x="1500" y="1285"/>
                    <a:pt x="1696" y="1142"/>
                  </a:cubicBezTo>
                  <a:cubicBezTo>
                    <a:pt x="1785" y="1089"/>
                    <a:pt x="1803" y="982"/>
                    <a:pt x="1785" y="892"/>
                  </a:cubicBezTo>
                  <a:lnTo>
                    <a:pt x="1749" y="732"/>
                  </a:lnTo>
                  <a:lnTo>
                    <a:pt x="2338" y="500"/>
                  </a:lnTo>
                  <a:lnTo>
                    <a:pt x="2427" y="625"/>
                  </a:lnTo>
                  <a:cubicBezTo>
                    <a:pt x="2463" y="714"/>
                    <a:pt x="2570" y="750"/>
                    <a:pt x="2659" y="750"/>
                  </a:cubicBezTo>
                  <a:cubicBezTo>
                    <a:pt x="2797" y="720"/>
                    <a:pt x="2934" y="707"/>
                    <a:pt x="3069" y="707"/>
                  </a:cubicBezTo>
                  <a:cubicBezTo>
                    <a:pt x="3179" y="707"/>
                    <a:pt x="3287" y="716"/>
                    <a:pt x="3391" y="732"/>
                  </a:cubicBezTo>
                  <a:cubicBezTo>
                    <a:pt x="3409" y="735"/>
                    <a:pt x="3426" y="736"/>
                    <a:pt x="3443" y="736"/>
                  </a:cubicBezTo>
                  <a:cubicBezTo>
                    <a:pt x="3527" y="736"/>
                    <a:pt x="3596" y="699"/>
                    <a:pt x="3641" y="625"/>
                  </a:cubicBezTo>
                  <a:lnTo>
                    <a:pt x="3712" y="482"/>
                  </a:lnTo>
                  <a:close/>
                  <a:moveTo>
                    <a:pt x="3686" y="1"/>
                  </a:moveTo>
                  <a:cubicBezTo>
                    <a:pt x="3550" y="1"/>
                    <a:pt x="3415" y="80"/>
                    <a:pt x="3337" y="196"/>
                  </a:cubicBezTo>
                  <a:lnTo>
                    <a:pt x="3302" y="250"/>
                  </a:lnTo>
                  <a:cubicBezTo>
                    <a:pt x="3213" y="241"/>
                    <a:pt x="3119" y="237"/>
                    <a:pt x="3025" y="237"/>
                  </a:cubicBezTo>
                  <a:cubicBezTo>
                    <a:pt x="2931" y="237"/>
                    <a:pt x="2838" y="241"/>
                    <a:pt x="2749" y="250"/>
                  </a:cubicBezTo>
                  <a:lnTo>
                    <a:pt x="2713" y="196"/>
                  </a:lnTo>
                  <a:cubicBezTo>
                    <a:pt x="2647" y="78"/>
                    <a:pt x="2514" y="8"/>
                    <a:pt x="2369" y="8"/>
                  </a:cubicBezTo>
                  <a:cubicBezTo>
                    <a:pt x="2318" y="8"/>
                    <a:pt x="2265" y="17"/>
                    <a:pt x="2213" y="36"/>
                  </a:cubicBezTo>
                  <a:lnTo>
                    <a:pt x="1500" y="321"/>
                  </a:lnTo>
                  <a:cubicBezTo>
                    <a:pt x="1321" y="411"/>
                    <a:pt x="1214" y="607"/>
                    <a:pt x="1268" y="803"/>
                  </a:cubicBezTo>
                  <a:lnTo>
                    <a:pt x="1286" y="857"/>
                  </a:lnTo>
                  <a:cubicBezTo>
                    <a:pt x="1143" y="982"/>
                    <a:pt x="1018" y="1106"/>
                    <a:pt x="893" y="1267"/>
                  </a:cubicBezTo>
                  <a:lnTo>
                    <a:pt x="839" y="1249"/>
                  </a:lnTo>
                  <a:cubicBezTo>
                    <a:pt x="802" y="1239"/>
                    <a:pt x="764" y="1234"/>
                    <a:pt x="727" y="1234"/>
                  </a:cubicBezTo>
                  <a:cubicBezTo>
                    <a:pt x="572" y="1234"/>
                    <a:pt x="430" y="1323"/>
                    <a:pt x="358" y="1481"/>
                  </a:cubicBezTo>
                  <a:lnTo>
                    <a:pt x="72" y="2195"/>
                  </a:lnTo>
                  <a:cubicBezTo>
                    <a:pt x="1" y="2373"/>
                    <a:pt x="72" y="2587"/>
                    <a:pt x="251" y="2694"/>
                  </a:cubicBezTo>
                  <a:lnTo>
                    <a:pt x="286" y="2712"/>
                  </a:lnTo>
                  <a:cubicBezTo>
                    <a:pt x="268" y="2909"/>
                    <a:pt x="268" y="3087"/>
                    <a:pt x="304" y="3283"/>
                  </a:cubicBezTo>
                  <a:lnTo>
                    <a:pt x="251" y="3319"/>
                  </a:lnTo>
                  <a:cubicBezTo>
                    <a:pt x="72" y="3408"/>
                    <a:pt x="1" y="3622"/>
                    <a:pt x="72" y="3819"/>
                  </a:cubicBezTo>
                  <a:lnTo>
                    <a:pt x="376" y="4514"/>
                  </a:lnTo>
                  <a:cubicBezTo>
                    <a:pt x="433" y="4673"/>
                    <a:pt x="584" y="4762"/>
                    <a:pt x="743" y="4762"/>
                  </a:cubicBezTo>
                  <a:cubicBezTo>
                    <a:pt x="781" y="4762"/>
                    <a:pt x="820" y="4757"/>
                    <a:pt x="857" y="4746"/>
                  </a:cubicBezTo>
                  <a:lnTo>
                    <a:pt x="911" y="4746"/>
                  </a:lnTo>
                  <a:cubicBezTo>
                    <a:pt x="1018" y="4889"/>
                    <a:pt x="1161" y="5014"/>
                    <a:pt x="1303" y="5139"/>
                  </a:cubicBezTo>
                  <a:lnTo>
                    <a:pt x="1286" y="5192"/>
                  </a:lnTo>
                  <a:cubicBezTo>
                    <a:pt x="1232" y="5389"/>
                    <a:pt x="1339" y="5585"/>
                    <a:pt x="1517" y="5674"/>
                  </a:cubicBezTo>
                  <a:lnTo>
                    <a:pt x="2231" y="5960"/>
                  </a:lnTo>
                  <a:cubicBezTo>
                    <a:pt x="2285" y="5977"/>
                    <a:pt x="2338" y="5995"/>
                    <a:pt x="2392" y="5995"/>
                  </a:cubicBezTo>
                  <a:cubicBezTo>
                    <a:pt x="2517" y="5995"/>
                    <a:pt x="2659" y="5906"/>
                    <a:pt x="2731" y="5781"/>
                  </a:cubicBezTo>
                  <a:lnTo>
                    <a:pt x="2766" y="5728"/>
                  </a:lnTo>
                  <a:cubicBezTo>
                    <a:pt x="2856" y="5737"/>
                    <a:pt x="2949" y="5741"/>
                    <a:pt x="3043" y="5741"/>
                  </a:cubicBezTo>
                  <a:cubicBezTo>
                    <a:pt x="3137" y="5741"/>
                    <a:pt x="3230" y="5737"/>
                    <a:pt x="3320" y="5728"/>
                  </a:cubicBezTo>
                  <a:lnTo>
                    <a:pt x="3355" y="5781"/>
                  </a:lnTo>
                  <a:cubicBezTo>
                    <a:pt x="3421" y="5914"/>
                    <a:pt x="3566" y="5987"/>
                    <a:pt x="3709" y="5987"/>
                  </a:cubicBezTo>
                  <a:cubicBezTo>
                    <a:pt x="3759" y="5987"/>
                    <a:pt x="3809" y="5978"/>
                    <a:pt x="3855" y="5960"/>
                  </a:cubicBezTo>
                  <a:lnTo>
                    <a:pt x="4569" y="5656"/>
                  </a:lnTo>
                  <a:cubicBezTo>
                    <a:pt x="4747" y="5585"/>
                    <a:pt x="4854" y="5371"/>
                    <a:pt x="4801" y="5175"/>
                  </a:cubicBezTo>
                  <a:lnTo>
                    <a:pt x="4783" y="5121"/>
                  </a:lnTo>
                  <a:cubicBezTo>
                    <a:pt x="4925" y="5014"/>
                    <a:pt x="5050" y="4871"/>
                    <a:pt x="5175" y="4728"/>
                  </a:cubicBezTo>
                  <a:lnTo>
                    <a:pt x="5229" y="4746"/>
                  </a:lnTo>
                  <a:cubicBezTo>
                    <a:pt x="5263" y="4756"/>
                    <a:pt x="5298" y="4760"/>
                    <a:pt x="5333" y="4760"/>
                  </a:cubicBezTo>
                  <a:cubicBezTo>
                    <a:pt x="5496" y="4760"/>
                    <a:pt x="5652" y="4662"/>
                    <a:pt x="5710" y="4514"/>
                  </a:cubicBezTo>
                  <a:lnTo>
                    <a:pt x="5996" y="3801"/>
                  </a:lnTo>
                  <a:cubicBezTo>
                    <a:pt x="6085" y="3604"/>
                    <a:pt x="5996" y="3390"/>
                    <a:pt x="5835" y="3301"/>
                  </a:cubicBezTo>
                  <a:lnTo>
                    <a:pt x="5782" y="3265"/>
                  </a:lnTo>
                  <a:cubicBezTo>
                    <a:pt x="5800" y="3087"/>
                    <a:pt x="5800" y="2891"/>
                    <a:pt x="5782" y="2712"/>
                  </a:cubicBezTo>
                  <a:lnTo>
                    <a:pt x="5818" y="2677"/>
                  </a:lnTo>
                  <a:cubicBezTo>
                    <a:pt x="5996" y="2570"/>
                    <a:pt x="6067" y="2355"/>
                    <a:pt x="5996" y="2177"/>
                  </a:cubicBezTo>
                  <a:lnTo>
                    <a:pt x="5693" y="1463"/>
                  </a:lnTo>
                  <a:cubicBezTo>
                    <a:pt x="5634" y="1316"/>
                    <a:pt x="5490" y="1217"/>
                    <a:pt x="5331" y="1217"/>
                  </a:cubicBezTo>
                  <a:cubicBezTo>
                    <a:pt x="5298" y="1217"/>
                    <a:pt x="5263" y="1222"/>
                    <a:pt x="5229" y="1231"/>
                  </a:cubicBezTo>
                  <a:lnTo>
                    <a:pt x="5175" y="1249"/>
                  </a:lnTo>
                  <a:cubicBezTo>
                    <a:pt x="5050" y="1106"/>
                    <a:pt x="4908" y="964"/>
                    <a:pt x="4765" y="857"/>
                  </a:cubicBezTo>
                  <a:lnTo>
                    <a:pt x="4783" y="803"/>
                  </a:lnTo>
                  <a:cubicBezTo>
                    <a:pt x="4836" y="607"/>
                    <a:pt x="4729" y="393"/>
                    <a:pt x="4551" y="321"/>
                  </a:cubicBezTo>
                  <a:lnTo>
                    <a:pt x="3837" y="36"/>
                  </a:lnTo>
                  <a:cubicBezTo>
                    <a:pt x="3788" y="12"/>
                    <a:pt x="3737" y="1"/>
                    <a:pt x="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5635798" y="2193678"/>
              <a:ext cx="15737" cy="24439"/>
            </a:xfrm>
            <a:custGeom>
              <a:avLst/>
              <a:gdLst/>
              <a:ahLst/>
              <a:cxnLst/>
              <a:rect l="l" t="t" r="r" b="b"/>
              <a:pathLst>
                <a:path w="483" h="750" extrusionOk="0">
                  <a:moveTo>
                    <a:pt x="233" y="0"/>
                  </a:moveTo>
                  <a:cubicBezTo>
                    <a:pt x="108" y="0"/>
                    <a:pt x="1" y="107"/>
                    <a:pt x="1" y="250"/>
                  </a:cubicBezTo>
                  <a:lnTo>
                    <a:pt x="1" y="500"/>
                  </a:lnTo>
                  <a:cubicBezTo>
                    <a:pt x="1" y="642"/>
                    <a:pt x="108" y="750"/>
                    <a:pt x="233" y="750"/>
                  </a:cubicBezTo>
                  <a:cubicBezTo>
                    <a:pt x="376" y="750"/>
                    <a:pt x="483" y="642"/>
                    <a:pt x="483" y="500"/>
                  </a:cubicBezTo>
                  <a:lnTo>
                    <a:pt x="483" y="250"/>
                  </a:lnTo>
                  <a:cubicBezTo>
                    <a:pt x="483" y="107"/>
                    <a:pt x="376" y="0"/>
                    <a:pt x="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5635798" y="2275629"/>
              <a:ext cx="15737" cy="22125"/>
            </a:xfrm>
            <a:custGeom>
              <a:avLst/>
              <a:gdLst/>
              <a:ahLst/>
              <a:cxnLst/>
              <a:rect l="l" t="t" r="r" b="b"/>
              <a:pathLst>
                <a:path w="483" h="679" extrusionOk="0">
                  <a:moveTo>
                    <a:pt x="233" y="1"/>
                  </a:moveTo>
                  <a:cubicBezTo>
                    <a:pt x="108" y="1"/>
                    <a:pt x="1" y="108"/>
                    <a:pt x="1" y="233"/>
                  </a:cubicBezTo>
                  <a:lnTo>
                    <a:pt x="1" y="429"/>
                  </a:lnTo>
                  <a:cubicBezTo>
                    <a:pt x="1" y="572"/>
                    <a:pt x="108" y="679"/>
                    <a:pt x="233" y="679"/>
                  </a:cubicBezTo>
                  <a:cubicBezTo>
                    <a:pt x="376" y="679"/>
                    <a:pt x="483" y="572"/>
                    <a:pt x="483" y="429"/>
                  </a:cubicBezTo>
                  <a:lnTo>
                    <a:pt x="483" y="233"/>
                  </a:lnTo>
                  <a:cubicBezTo>
                    <a:pt x="483" y="108"/>
                    <a:pt x="376" y="1"/>
                    <a:pt x="2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5673593" y="2238449"/>
              <a:ext cx="22124" cy="15119"/>
            </a:xfrm>
            <a:custGeom>
              <a:avLst/>
              <a:gdLst/>
              <a:ahLst/>
              <a:cxnLst/>
              <a:rect l="l" t="t" r="r" b="b"/>
              <a:pathLst>
                <a:path w="679" h="464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cubicBezTo>
                    <a:pt x="1" y="357"/>
                    <a:pt x="108" y="464"/>
                    <a:pt x="233" y="464"/>
                  </a:cubicBezTo>
                  <a:lnTo>
                    <a:pt x="447" y="464"/>
                  </a:lnTo>
                  <a:cubicBezTo>
                    <a:pt x="572" y="464"/>
                    <a:pt x="679" y="357"/>
                    <a:pt x="679" y="232"/>
                  </a:cubicBezTo>
                  <a:cubicBezTo>
                    <a:pt x="679" y="107"/>
                    <a:pt x="572" y="0"/>
                    <a:pt x="4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5592202" y="2238449"/>
              <a:ext cx="22710" cy="15119"/>
            </a:xfrm>
            <a:custGeom>
              <a:avLst/>
              <a:gdLst/>
              <a:ahLst/>
              <a:cxnLst/>
              <a:rect l="l" t="t" r="r" b="b"/>
              <a:pathLst>
                <a:path w="697" h="464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cubicBezTo>
                    <a:pt x="1" y="357"/>
                    <a:pt x="108" y="464"/>
                    <a:pt x="233" y="464"/>
                  </a:cubicBezTo>
                  <a:lnTo>
                    <a:pt x="465" y="464"/>
                  </a:lnTo>
                  <a:cubicBezTo>
                    <a:pt x="590" y="464"/>
                    <a:pt x="697" y="357"/>
                    <a:pt x="697" y="232"/>
                  </a:cubicBezTo>
                  <a:cubicBezTo>
                    <a:pt x="697" y="107"/>
                    <a:pt x="590" y="0"/>
                    <a:pt x="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5659648" y="2206614"/>
              <a:ext cx="23883" cy="22549"/>
            </a:xfrm>
            <a:custGeom>
              <a:avLst/>
              <a:gdLst/>
              <a:ahLst/>
              <a:cxnLst/>
              <a:rect l="l" t="t" r="r" b="b"/>
              <a:pathLst>
                <a:path w="733" h="692" extrusionOk="0">
                  <a:moveTo>
                    <a:pt x="473" y="0"/>
                  </a:moveTo>
                  <a:cubicBezTo>
                    <a:pt x="411" y="0"/>
                    <a:pt x="348" y="22"/>
                    <a:pt x="304" y="67"/>
                  </a:cubicBezTo>
                  <a:lnTo>
                    <a:pt x="108" y="281"/>
                  </a:lnTo>
                  <a:cubicBezTo>
                    <a:pt x="0" y="370"/>
                    <a:pt x="0" y="531"/>
                    <a:pt x="108" y="620"/>
                  </a:cubicBezTo>
                  <a:cubicBezTo>
                    <a:pt x="143" y="656"/>
                    <a:pt x="215" y="692"/>
                    <a:pt x="268" y="692"/>
                  </a:cubicBezTo>
                  <a:cubicBezTo>
                    <a:pt x="322" y="692"/>
                    <a:pt x="393" y="656"/>
                    <a:pt x="429" y="620"/>
                  </a:cubicBezTo>
                  <a:lnTo>
                    <a:pt x="643" y="406"/>
                  </a:lnTo>
                  <a:cubicBezTo>
                    <a:pt x="732" y="317"/>
                    <a:pt x="732" y="174"/>
                    <a:pt x="643" y="67"/>
                  </a:cubicBezTo>
                  <a:cubicBezTo>
                    <a:pt x="598" y="22"/>
                    <a:pt x="536" y="0"/>
                    <a:pt x="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5603834" y="2262497"/>
              <a:ext cx="23883" cy="22484"/>
            </a:xfrm>
            <a:custGeom>
              <a:avLst/>
              <a:gdLst/>
              <a:ahLst/>
              <a:cxnLst/>
              <a:rect l="l" t="t" r="r" b="b"/>
              <a:pathLst>
                <a:path w="733" h="690" extrusionOk="0">
                  <a:moveTo>
                    <a:pt x="465" y="0"/>
                  </a:moveTo>
                  <a:cubicBezTo>
                    <a:pt x="405" y="0"/>
                    <a:pt x="346" y="22"/>
                    <a:pt x="304" y="65"/>
                  </a:cubicBezTo>
                  <a:lnTo>
                    <a:pt x="108" y="279"/>
                  </a:lnTo>
                  <a:cubicBezTo>
                    <a:pt x="1" y="368"/>
                    <a:pt x="1" y="529"/>
                    <a:pt x="108" y="618"/>
                  </a:cubicBezTo>
                  <a:cubicBezTo>
                    <a:pt x="143" y="654"/>
                    <a:pt x="215" y="689"/>
                    <a:pt x="268" y="689"/>
                  </a:cubicBezTo>
                  <a:cubicBezTo>
                    <a:pt x="322" y="689"/>
                    <a:pt x="393" y="654"/>
                    <a:pt x="429" y="618"/>
                  </a:cubicBezTo>
                  <a:lnTo>
                    <a:pt x="643" y="404"/>
                  </a:lnTo>
                  <a:cubicBezTo>
                    <a:pt x="732" y="315"/>
                    <a:pt x="732" y="172"/>
                    <a:pt x="643" y="83"/>
                  </a:cubicBezTo>
                  <a:cubicBezTo>
                    <a:pt x="596" y="27"/>
                    <a:pt x="530" y="0"/>
                    <a:pt x="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5660235" y="2263507"/>
              <a:ext cx="23296" cy="21474"/>
            </a:xfrm>
            <a:custGeom>
              <a:avLst/>
              <a:gdLst/>
              <a:ahLst/>
              <a:cxnLst/>
              <a:rect l="l" t="t" r="r" b="b"/>
              <a:pathLst>
                <a:path w="715" h="659" extrusionOk="0">
                  <a:moveTo>
                    <a:pt x="252" y="0"/>
                  </a:moveTo>
                  <a:cubicBezTo>
                    <a:pt x="186" y="0"/>
                    <a:pt x="119" y="23"/>
                    <a:pt x="72" y="70"/>
                  </a:cubicBezTo>
                  <a:cubicBezTo>
                    <a:pt x="0" y="177"/>
                    <a:pt x="0" y="319"/>
                    <a:pt x="90" y="409"/>
                  </a:cubicBezTo>
                  <a:lnTo>
                    <a:pt x="304" y="587"/>
                  </a:lnTo>
                  <a:cubicBezTo>
                    <a:pt x="339" y="641"/>
                    <a:pt x="393" y="658"/>
                    <a:pt x="464" y="658"/>
                  </a:cubicBezTo>
                  <a:cubicBezTo>
                    <a:pt x="518" y="658"/>
                    <a:pt x="589" y="623"/>
                    <a:pt x="625" y="569"/>
                  </a:cubicBezTo>
                  <a:cubicBezTo>
                    <a:pt x="714" y="480"/>
                    <a:pt x="714" y="337"/>
                    <a:pt x="607" y="248"/>
                  </a:cubicBezTo>
                  <a:lnTo>
                    <a:pt x="411" y="52"/>
                  </a:lnTo>
                  <a:cubicBezTo>
                    <a:pt x="369" y="18"/>
                    <a:pt x="311" y="0"/>
                    <a:pt x="2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5603834" y="2206614"/>
              <a:ext cx="23883" cy="22549"/>
            </a:xfrm>
            <a:custGeom>
              <a:avLst/>
              <a:gdLst/>
              <a:ahLst/>
              <a:cxnLst/>
              <a:rect l="l" t="t" r="r" b="b"/>
              <a:pathLst>
                <a:path w="733" h="692" extrusionOk="0">
                  <a:moveTo>
                    <a:pt x="268" y="0"/>
                  </a:moveTo>
                  <a:cubicBezTo>
                    <a:pt x="210" y="0"/>
                    <a:pt x="152" y="22"/>
                    <a:pt x="108" y="67"/>
                  </a:cubicBezTo>
                  <a:cubicBezTo>
                    <a:pt x="1" y="174"/>
                    <a:pt x="1" y="317"/>
                    <a:pt x="108" y="406"/>
                  </a:cubicBezTo>
                  <a:lnTo>
                    <a:pt x="304" y="620"/>
                  </a:lnTo>
                  <a:cubicBezTo>
                    <a:pt x="357" y="656"/>
                    <a:pt x="411" y="692"/>
                    <a:pt x="482" y="692"/>
                  </a:cubicBezTo>
                  <a:cubicBezTo>
                    <a:pt x="536" y="692"/>
                    <a:pt x="589" y="656"/>
                    <a:pt x="643" y="620"/>
                  </a:cubicBezTo>
                  <a:cubicBezTo>
                    <a:pt x="732" y="531"/>
                    <a:pt x="732" y="370"/>
                    <a:pt x="643" y="281"/>
                  </a:cubicBezTo>
                  <a:lnTo>
                    <a:pt x="429" y="67"/>
                  </a:lnTo>
                  <a:cubicBezTo>
                    <a:pt x="384" y="22"/>
                    <a:pt x="326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5601521" y="2203551"/>
              <a:ext cx="88396" cy="84330"/>
            </a:xfrm>
            <a:custGeom>
              <a:avLst/>
              <a:gdLst/>
              <a:ahLst/>
              <a:cxnLst/>
              <a:rect l="l" t="t" r="r" b="b"/>
              <a:pathLst>
                <a:path w="2713" h="2588" extrusionOk="0">
                  <a:moveTo>
                    <a:pt x="1303" y="464"/>
                  </a:moveTo>
                  <a:cubicBezTo>
                    <a:pt x="1517" y="464"/>
                    <a:pt x="1731" y="554"/>
                    <a:pt x="1874" y="714"/>
                  </a:cubicBezTo>
                  <a:cubicBezTo>
                    <a:pt x="2213" y="1035"/>
                    <a:pt x="2213" y="1553"/>
                    <a:pt x="1874" y="1874"/>
                  </a:cubicBezTo>
                  <a:cubicBezTo>
                    <a:pt x="1731" y="2035"/>
                    <a:pt x="1517" y="2124"/>
                    <a:pt x="1303" y="2124"/>
                  </a:cubicBezTo>
                  <a:cubicBezTo>
                    <a:pt x="1071" y="2124"/>
                    <a:pt x="874" y="2035"/>
                    <a:pt x="714" y="1874"/>
                  </a:cubicBezTo>
                  <a:cubicBezTo>
                    <a:pt x="553" y="1731"/>
                    <a:pt x="464" y="1517"/>
                    <a:pt x="464" y="1303"/>
                  </a:cubicBezTo>
                  <a:cubicBezTo>
                    <a:pt x="464" y="1071"/>
                    <a:pt x="553" y="875"/>
                    <a:pt x="714" y="714"/>
                  </a:cubicBezTo>
                  <a:cubicBezTo>
                    <a:pt x="874" y="554"/>
                    <a:pt x="1071" y="464"/>
                    <a:pt x="1303" y="464"/>
                  </a:cubicBezTo>
                  <a:close/>
                  <a:moveTo>
                    <a:pt x="1303" y="0"/>
                  </a:moveTo>
                  <a:cubicBezTo>
                    <a:pt x="946" y="0"/>
                    <a:pt x="625" y="143"/>
                    <a:pt x="375" y="375"/>
                  </a:cubicBezTo>
                  <a:cubicBezTo>
                    <a:pt x="143" y="625"/>
                    <a:pt x="0" y="946"/>
                    <a:pt x="0" y="1303"/>
                  </a:cubicBezTo>
                  <a:cubicBezTo>
                    <a:pt x="0" y="1642"/>
                    <a:pt x="143" y="1963"/>
                    <a:pt x="375" y="2213"/>
                  </a:cubicBezTo>
                  <a:cubicBezTo>
                    <a:pt x="625" y="2463"/>
                    <a:pt x="946" y="2588"/>
                    <a:pt x="1303" y="2588"/>
                  </a:cubicBezTo>
                  <a:cubicBezTo>
                    <a:pt x="1642" y="2588"/>
                    <a:pt x="1963" y="2463"/>
                    <a:pt x="2213" y="2213"/>
                  </a:cubicBezTo>
                  <a:cubicBezTo>
                    <a:pt x="2712" y="1713"/>
                    <a:pt x="2712" y="893"/>
                    <a:pt x="2213" y="375"/>
                  </a:cubicBezTo>
                  <a:cubicBezTo>
                    <a:pt x="1963" y="143"/>
                    <a:pt x="1642" y="0"/>
                    <a:pt x="1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5635798" y="2237863"/>
              <a:ext cx="15737" cy="15706"/>
            </a:xfrm>
            <a:custGeom>
              <a:avLst/>
              <a:gdLst/>
              <a:ahLst/>
              <a:cxnLst/>
              <a:rect l="l" t="t" r="r" b="b"/>
              <a:pathLst>
                <a:path w="483" h="482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lnTo>
                    <a:pt x="1" y="250"/>
                  </a:lnTo>
                  <a:cubicBezTo>
                    <a:pt x="1" y="375"/>
                    <a:pt x="108" y="482"/>
                    <a:pt x="233" y="482"/>
                  </a:cubicBezTo>
                  <a:cubicBezTo>
                    <a:pt x="376" y="482"/>
                    <a:pt x="483" y="375"/>
                    <a:pt x="483" y="250"/>
                  </a:cubicBezTo>
                  <a:lnTo>
                    <a:pt x="483" y="232"/>
                  </a:lnTo>
                  <a:cubicBezTo>
                    <a:pt x="483" y="107"/>
                    <a:pt x="376" y="0"/>
                    <a:pt x="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38"/>
          <p:cNvSpPr txBox="1">
            <a:spLocks noGrp="1"/>
          </p:cNvSpPr>
          <p:nvPr>
            <p:ph type="body" idx="1"/>
          </p:nvPr>
        </p:nvSpPr>
        <p:spPr>
          <a:xfrm>
            <a:off x="713225" y="1552200"/>
            <a:ext cx="3860100" cy="30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insert the contents to be worked on in the unit. In this part we can include:</a:t>
            </a:r>
            <a:endParaRPr/>
          </a:p>
          <a:p>
            <a:pPr marL="32004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</a:pPr>
            <a:r>
              <a:rPr lang="en"/>
              <a:t>Questions on a form.</a:t>
            </a:r>
            <a:endParaRPr/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</a:pPr>
            <a:r>
              <a:rPr lang="en"/>
              <a:t>Quiz.</a:t>
            </a:r>
            <a:endParaRPr/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</a:pPr>
            <a:r>
              <a:rPr lang="en"/>
              <a:t>Graphic organizer to be completed to check their understanding.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YOUR TURN!: </a:t>
            </a:r>
            <a:r>
              <a:rPr lang="en"/>
              <a:t>How are you going to introduce the contents? How are you going to check if they have understood?</a:t>
            </a:r>
            <a:endParaRPr/>
          </a:p>
        </p:txBody>
      </p:sp>
      <p:sp>
        <p:nvSpPr>
          <p:cNvPr id="399" name="Google Shape;399;p38"/>
          <p:cNvSpPr txBox="1">
            <a:spLocks noGrp="1"/>
          </p:cNvSpPr>
          <p:nvPr>
            <p:ph type="ctrTitle"/>
          </p:nvPr>
        </p:nvSpPr>
        <p:spPr>
          <a:xfrm>
            <a:off x="713225" y="1029425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">
            <a:hlinkClick r:id="rId4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5" name="Google Shape;405;p39">
            <a:hlinkClick r:id="rId5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06" name="Google Shape;406;p39">
            <a:hlinkClick r:id="rId6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07" name="Google Shape;407;p39">
            <a:hlinkClick r:id="rId7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08" name="Google Shape;408;p39">
            <a:hlinkClick r:id="rId8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09" name="Google Shape;409;p39">
            <a:hlinkClick r:id="rId9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3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 b="1">
              <a:solidFill>
                <a:schemeClr val="accent3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10" name="Google Shape;410;p39">
            <a:hlinkClick r:id="rId10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11" name="Google Shape;411;p39">
            <a:hlinkClick r:id="rId11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412" name="Google Shape;412;p3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413" name="Google Shape;413;p3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6" name="Google Shape;416;p3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7" name="Google Shape;417;p39"/>
          <p:cNvSpPr/>
          <p:nvPr/>
        </p:nvSpPr>
        <p:spPr>
          <a:xfrm>
            <a:off x="720975" y="3123275"/>
            <a:ext cx="3603600" cy="1480800"/>
          </a:xfrm>
          <a:prstGeom prst="roundRect">
            <a:avLst>
              <a:gd name="adj" fmla="val 16725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RESOURCES: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Articles, videos, playlists, infographics, image collections, podcasts...</a:t>
            </a:r>
            <a:endParaRPr sz="12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APPS: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They can be uploaded into a </a:t>
            </a:r>
            <a:r>
              <a:rPr lang="en" sz="1200" b="1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ThingLink 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or </a:t>
            </a:r>
            <a:r>
              <a:rPr lang="en" sz="1200" b="1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Padlet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for easy navigation.</a:t>
            </a:r>
            <a:endParaRPr sz="12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18" name="Google Shape;418;p39"/>
          <p:cNvSpPr/>
          <p:nvPr/>
        </p:nvSpPr>
        <p:spPr>
          <a:xfrm>
            <a:off x="1592625" y="1081400"/>
            <a:ext cx="1860300" cy="17976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" name="Google Shape;419;p39"/>
          <p:cNvGrpSpPr/>
          <p:nvPr/>
        </p:nvGrpSpPr>
        <p:grpSpPr>
          <a:xfrm>
            <a:off x="2197481" y="1552278"/>
            <a:ext cx="650588" cy="855934"/>
            <a:chOff x="4719578" y="2193678"/>
            <a:chExt cx="198884" cy="261658"/>
          </a:xfrm>
        </p:grpSpPr>
        <p:sp>
          <p:nvSpPr>
            <p:cNvPr id="420" name="Google Shape;420;p39"/>
            <p:cNvSpPr/>
            <p:nvPr/>
          </p:nvSpPr>
          <p:spPr>
            <a:xfrm>
              <a:off x="4816674" y="2311994"/>
              <a:ext cx="53533" cy="50311"/>
            </a:xfrm>
            <a:custGeom>
              <a:avLst/>
              <a:gdLst/>
              <a:ahLst/>
              <a:cxnLst/>
              <a:rect l="l" t="t" r="r" b="b"/>
              <a:pathLst>
                <a:path w="1643" h="1544" extrusionOk="0">
                  <a:moveTo>
                    <a:pt x="1140" y="0"/>
                  </a:moveTo>
                  <a:cubicBezTo>
                    <a:pt x="1080" y="0"/>
                    <a:pt x="1018" y="27"/>
                    <a:pt x="964" y="80"/>
                  </a:cubicBezTo>
                  <a:cubicBezTo>
                    <a:pt x="875" y="170"/>
                    <a:pt x="875" y="312"/>
                    <a:pt x="964" y="402"/>
                  </a:cubicBezTo>
                  <a:cubicBezTo>
                    <a:pt x="1125" y="562"/>
                    <a:pt x="1125" y="812"/>
                    <a:pt x="964" y="955"/>
                  </a:cubicBezTo>
                  <a:cubicBezTo>
                    <a:pt x="893" y="1035"/>
                    <a:pt x="795" y="1075"/>
                    <a:pt x="694" y="1075"/>
                  </a:cubicBezTo>
                  <a:cubicBezTo>
                    <a:pt x="594" y="1075"/>
                    <a:pt x="491" y="1035"/>
                    <a:pt x="411" y="955"/>
                  </a:cubicBezTo>
                  <a:cubicBezTo>
                    <a:pt x="366" y="910"/>
                    <a:pt x="308" y="888"/>
                    <a:pt x="250" y="888"/>
                  </a:cubicBezTo>
                  <a:cubicBezTo>
                    <a:pt x="192" y="888"/>
                    <a:pt x="134" y="910"/>
                    <a:pt x="90" y="955"/>
                  </a:cubicBezTo>
                  <a:cubicBezTo>
                    <a:pt x="1" y="1044"/>
                    <a:pt x="1" y="1204"/>
                    <a:pt x="90" y="1294"/>
                  </a:cubicBezTo>
                  <a:cubicBezTo>
                    <a:pt x="250" y="1454"/>
                    <a:pt x="482" y="1543"/>
                    <a:pt x="696" y="1543"/>
                  </a:cubicBezTo>
                  <a:cubicBezTo>
                    <a:pt x="911" y="1543"/>
                    <a:pt x="1143" y="1454"/>
                    <a:pt x="1303" y="1294"/>
                  </a:cubicBezTo>
                  <a:cubicBezTo>
                    <a:pt x="1642" y="955"/>
                    <a:pt x="1642" y="402"/>
                    <a:pt x="1303" y="80"/>
                  </a:cubicBezTo>
                  <a:cubicBezTo>
                    <a:pt x="1259" y="27"/>
                    <a:pt x="1201" y="0"/>
                    <a:pt x="11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4816674" y="2224340"/>
              <a:ext cx="53533" cy="50181"/>
            </a:xfrm>
            <a:custGeom>
              <a:avLst/>
              <a:gdLst/>
              <a:ahLst/>
              <a:cxnLst/>
              <a:rect l="l" t="t" r="r" b="b"/>
              <a:pathLst>
                <a:path w="1643" h="1540" extrusionOk="0">
                  <a:moveTo>
                    <a:pt x="696" y="0"/>
                  </a:moveTo>
                  <a:cubicBezTo>
                    <a:pt x="478" y="0"/>
                    <a:pt x="259" y="85"/>
                    <a:pt x="90" y="255"/>
                  </a:cubicBezTo>
                  <a:cubicBezTo>
                    <a:pt x="1" y="344"/>
                    <a:pt x="1" y="487"/>
                    <a:pt x="90" y="594"/>
                  </a:cubicBezTo>
                  <a:cubicBezTo>
                    <a:pt x="134" y="638"/>
                    <a:pt x="192" y="660"/>
                    <a:pt x="250" y="660"/>
                  </a:cubicBezTo>
                  <a:cubicBezTo>
                    <a:pt x="308" y="660"/>
                    <a:pt x="366" y="638"/>
                    <a:pt x="411" y="594"/>
                  </a:cubicBezTo>
                  <a:cubicBezTo>
                    <a:pt x="491" y="513"/>
                    <a:pt x="594" y="473"/>
                    <a:pt x="694" y="473"/>
                  </a:cubicBezTo>
                  <a:cubicBezTo>
                    <a:pt x="795" y="473"/>
                    <a:pt x="893" y="513"/>
                    <a:pt x="964" y="594"/>
                  </a:cubicBezTo>
                  <a:cubicBezTo>
                    <a:pt x="1125" y="736"/>
                    <a:pt x="1125" y="986"/>
                    <a:pt x="964" y="1147"/>
                  </a:cubicBezTo>
                  <a:cubicBezTo>
                    <a:pt x="875" y="1236"/>
                    <a:pt x="875" y="1379"/>
                    <a:pt x="964" y="1468"/>
                  </a:cubicBezTo>
                  <a:cubicBezTo>
                    <a:pt x="1018" y="1521"/>
                    <a:pt x="1071" y="1539"/>
                    <a:pt x="1143" y="1539"/>
                  </a:cubicBezTo>
                  <a:cubicBezTo>
                    <a:pt x="1196" y="1539"/>
                    <a:pt x="1267" y="1521"/>
                    <a:pt x="1303" y="1468"/>
                  </a:cubicBezTo>
                  <a:cubicBezTo>
                    <a:pt x="1642" y="1129"/>
                    <a:pt x="1642" y="594"/>
                    <a:pt x="1303" y="255"/>
                  </a:cubicBezTo>
                  <a:cubicBezTo>
                    <a:pt x="1134" y="85"/>
                    <a:pt x="915" y="0"/>
                    <a:pt x="6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4811460" y="2224470"/>
              <a:ext cx="76178" cy="137835"/>
            </a:xfrm>
            <a:custGeom>
              <a:avLst/>
              <a:gdLst/>
              <a:ahLst/>
              <a:cxnLst/>
              <a:rect l="l" t="t" r="r" b="b"/>
              <a:pathLst>
                <a:path w="2338" h="4230" extrusionOk="0">
                  <a:moveTo>
                    <a:pt x="856" y="465"/>
                  </a:moveTo>
                  <a:cubicBezTo>
                    <a:pt x="1071" y="465"/>
                    <a:pt x="1249" y="643"/>
                    <a:pt x="1249" y="857"/>
                  </a:cubicBezTo>
                  <a:cubicBezTo>
                    <a:pt x="1249" y="875"/>
                    <a:pt x="1249" y="893"/>
                    <a:pt x="1249" y="911"/>
                  </a:cubicBezTo>
                  <a:cubicBezTo>
                    <a:pt x="1231" y="982"/>
                    <a:pt x="1249" y="1036"/>
                    <a:pt x="1285" y="1089"/>
                  </a:cubicBezTo>
                  <a:cubicBezTo>
                    <a:pt x="1338" y="1143"/>
                    <a:pt x="1392" y="1161"/>
                    <a:pt x="1445" y="1178"/>
                  </a:cubicBezTo>
                  <a:cubicBezTo>
                    <a:pt x="1695" y="1196"/>
                    <a:pt x="1874" y="1393"/>
                    <a:pt x="1874" y="1642"/>
                  </a:cubicBezTo>
                  <a:cubicBezTo>
                    <a:pt x="1874" y="1767"/>
                    <a:pt x="1838" y="1874"/>
                    <a:pt x="1749" y="1963"/>
                  </a:cubicBezTo>
                  <a:cubicBezTo>
                    <a:pt x="1677" y="2053"/>
                    <a:pt x="1677" y="2178"/>
                    <a:pt x="1749" y="2267"/>
                  </a:cubicBezTo>
                  <a:cubicBezTo>
                    <a:pt x="1838" y="2356"/>
                    <a:pt x="1874" y="2463"/>
                    <a:pt x="1874" y="2588"/>
                  </a:cubicBezTo>
                  <a:cubicBezTo>
                    <a:pt x="1874" y="2820"/>
                    <a:pt x="1695" y="3034"/>
                    <a:pt x="1445" y="3052"/>
                  </a:cubicBezTo>
                  <a:cubicBezTo>
                    <a:pt x="1392" y="3052"/>
                    <a:pt x="1338" y="3088"/>
                    <a:pt x="1285" y="3141"/>
                  </a:cubicBezTo>
                  <a:cubicBezTo>
                    <a:pt x="1249" y="3195"/>
                    <a:pt x="1231" y="3248"/>
                    <a:pt x="1249" y="3320"/>
                  </a:cubicBezTo>
                  <a:cubicBezTo>
                    <a:pt x="1249" y="3337"/>
                    <a:pt x="1249" y="3355"/>
                    <a:pt x="1249" y="3373"/>
                  </a:cubicBezTo>
                  <a:cubicBezTo>
                    <a:pt x="1249" y="3587"/>
                    <a:pt x="1071" y="3766"/>
                    <a:pt x="856" y="3766"/>
                  </a:cubicBezTo>
                  <a:cubicBezTo>
                    <a:pt x="642" y="3766"/>
                    <a:pt x="464" y="3587"/>
                    <a:pt x="464" y="3373"/>
                  </a:cubicBezTo>
                  <a:lnTo>
                    <a:pt x="464" y="857"/>
                  </a:lnTo>
                  <a:cubicBezTo>
                    <a:pt x="464" y="643"/>
                    <a:pt x="642" y="465"/>
                    <a:pt x="856" y="465"/>
                  </a:cubicBezTo>
                  <a:close/>
                  <a:moveTo>
                    <a:pt x="856" y="1"/>
                  </a:moveTo>
                  <a:cubicBezTo>
                    <a:pt x="375" y="1"/>
                    <a:pt x="0" y="375"/>
                    <a:pt x="0" y="857"/>
                  </a:cubicBezTo>
                  <a:lnTo>
                    <a:pt x="0" y="3373"/>
                  </a:lnTo>
                  <a:cubicBezTo>
                    <a:pt x="0" y="3837"/>
                    <a:pt x="375" y="4229"/>
                    <a:pt x="856" y="4229"/>
                  </a:cubicBezTo>
                  <a:cubicBezTo>
                    <a:pt x="1303" y="4229"/>
                    <a:pt x="1659" y="3890"/>
                    <a:pt x="1713" y="3480"/>
                  </a:cubicBezTo>
                  <a:cubicBezTo>
                    <a:pt x="2088" y="3337"/>
                    <a:pt x="2337" y="2998"/>
                    <a:pt x="2337" y="2588"/>
                  </a:cubicBezTo>
                  <a:cubicBezTo>
                    <a:pt x="2337" y="2410"/>
                    <a:pt x="2302" y="2249"/>
                    <a:pt x="2213" y="2106"/>
                  </a:cubicBezTo>
                  <a:cubicBezTo>
                    <a:pt x="2302" y="1963"/>
                    <a:pt x="2337" y="1803"/>
                    <a:pt x="2337" y="1642"/>
                  </a:cubicBezTo>
                  <a:cubicBezTo>
                    <a:pt x="2337" y="1232"/>
                    <a:pt x="2088" y="875"/>
                    <a:pt x="1713" y="750"/>
                  </a:cubicBezTo>
                  <a:cubicBezTo>
                    <a:pt x="1659" y="322"/>
                    <a:pt x="1303" y="1"/>
                    <a:pt x="8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4767833" y="2224340"/>
              <a:ext cx="53533" cy="50181"/>
            </a:xfrm>
            <a:custGeom>
              <a:avLst/>
              <a:gdLst/>
              <a:ahLst/>
              <a:cxnLst/>
              <a:rect l="l" t="t" r="r" b="b"/>
              <a:pathLst>
                <a:path w="1643" h="1540" extrusionOk="0">
                  <a:moveTo>
                    <a:pt x="940" y="0"/>
                  </a:moveTo>
                  <a:cubicBezTo>
                    <a:pt x="719" y="0"/>
                    <a:pt x="500" y="85"/>
                    <a:pt x="340" y="255"/>
                  </a:cubicBezTo>
                  <a:cubicBezTo>
                    <a:pt x="1" y="594"/>
                    <a:pt x="1" y="1129"/>
                    <a:pt x="340" y="1468"/>
                  </a:cubicBezTo>
                  <a:cubicBezTo>
                    <a:pt x="376" y="1521"/>
                    <a:pt x="429" y="1539"/>
                    <a:pt x="500" y="1539"/>
                  </a:cubicBezTo>
                  <a:cubicBezTo>
                    <a:pt x="554" y="1539"/>
                    <a:pt x="625" y="1521"/>
                    <a:pt x="661" y="1468"/>
                  </a:cubicBezTo>
                  <a:cubicBezTo>
                    <a:pt x="750" y="1379"/>
                    <a:pt x="750" y="1236"/>
                    <a:pt x="661" y="1147"/>
                  </a:cubicBezTo>
                  <a:cubicBezTo>
                    <a:pt x="518" y="986"/>
                    <a:pt x="518" y="736"/>
                    <a:pt x="661" y="594"/>
                  </a:cubicBezTo>
                  <a:cubicBezTo>
                    <a:pt x="741" y="513"/>
                    <a:pt x="844" y="473"/>
                    <a:pt x="944" y="473"/>
                  </a:cubicBezTo>
                  <a:cubicBezTo>
                    <a:pt x="1045" y="473"/>
                    <a:pt x="1143" y="513"/>
                    <a:pt x="1214" y="594"/>
                  </a:cubicBezTo>
                  <a:cubicBezTo>
                    <a:pt x="1259" y="638"/>
                    <a:pt x="1321" y="660"/>
                    <a:pt x="1384" y="660"/>
                  </a:cubicBezTo>
                  <a:cubicBezTo>
                    <a:pt x="1446" y="660"/>
                    <a:pt x="1509" y="638"/>
                    <a:pt x="1553" y="594"/>
                  </a:cubicBezTo>
                  <a:cubicBezTo>
                    <a:pt x="1642" y="487"/>
                    <a:pt x="1642" y="344"/>
                    <a:pt x="1553" y="255"/>
                  </a:cubicBezTo>
                  <a:cubicBezTo>
                    <a:pt x="1384" y="85"/>
                    <a:pt x="1161" y="0"/>
                    <a:pt x="9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4767833" y="2311994"/>
              <a:ext cx="53533" cy="50311"/>
            </a:xfrm>
            <a:custGeom>
              <a:avLst/>
              <a:gdLst/>
              <a:ahLst/>
              <a:cxnLst/>
              <a:rect l="l" t="t" r="r" b="b"/>
              <a:pathLst>
                <a:path w="1643" h="1544" extrusionOk="0">
                  <a:moveTo>
                    <a:pt x="500" y="0"/>
                  </a:moveTo>
                  <a:cubicBezTo>
                    <a:pt x="442" y="0"/>
                    <a:pt x="384" y="27"/>
                    <a:pt x="340" y="80"/>
                  </a:cubicBezTo>
                  <a:cubicBezTo>
                    <a:pt x="1" y="402"/>
                    <a:pt x="1" y="955"/>
                    <a:pt x="340" y="1294"/>
                  </a:cubicBezTo>
                  <a:cubicBezTo>
                    <a:pt x="500" y="1454"/>
                    <a:pt x="715" y="1543"/>
                    <a:pt x="947" y="1543"/>
                  </a:cubicBezTo>
                  <a:cubicBezTo>
                    <a:pt x="1161" y="1543"/>
                    <a:pt x="1375" y="1454"/>
                    <a:pt x="1553" y="1294"/>
                  </a:cubicBezTo>
                  <a:cubicBezTo>
                    <a:pt x="1642" y="1204"/>
                    <a:pt x="1642" y="1044"/>
                    <a:pt x="1553" y="955"/>
                  </a:cubicBezTo>
                  <a:cubicBezTo>
                    <a:pt x="1509" y="910"/>
                    <a:pt x="1446" y="888"/>
                    <a:pt x="1384" y="888"/>
                  </a:cubicBezTo>
                  <a:cubicBezTo>
                    <a:pt x="1321" y="888"/>
                    <a:pt x="1259" y="910"/>
                    <a:pt x="1214" y="955"/>
                  </a:cubicBezTo>
                  <a:cubicBezTo>
                    <a:pt x="1143" y="1035"/>
                    <a:pt x="1045" y="1075"/>
                    <a:pt x="944" y="1075"/>
                  </a:cubicBezTo>
                  <a:cubicBezTo>
                    <a:pt x="844" y="1075"/>
                    <a:pt x="741" y="1035"/>
                    <a:pt x="661" y="955"/>
                  </a:cubicBezTo>
                  <a:cubicBezTo>
                    <a:pt x="518" y="812"/>
                    <a:pt x="518" y="562"/>
                    <a:pt x="661" y="402"/>
                  </a:cubicBezTo>
                  <a:cubicBezTo>
                    <a:pt x="750" y="312"/>
                    <a:pt x="750" y="170"/>
                    <a:pt x="661" y="80"/>
                  </a:cubicBezTo>
                  <a:cubicBezTo>
                    <a:pt x="616" y="27"/>
                    <a:pt x="558" y="0"/>
                    <a:pt x="5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4749814" y="2224470"/>
              <a:ext cx="76764" cy="137835"/>
            </a:xfrm>
            <a:custGeom>
              <a:avLst/>
              <a:gdLst/>
              <a:ahLst/>
              <a:cxnLst/>
              <a:rect l="l" t="t" r="r" b="b"/>
              <a:pathLst>
                <a:path w="2356" h="4230" extrusionOk="0">
                  <a:moveTo>
                    <a:pt x="1500" y="465"/>
                  </a:moveTo>
                  <a:cubicBezTo>
                    <a:pt x="1714" y="465"/>
                    <a:pt x="1892" y="643"/>
                    <a:pt x="1892" y="857"/>
                  </a:cubicBezTo>
                  <a:lnTo>
                    <a:pt x="1892" y="3373"/>
                  </a:lnTo>
                  <a:cubicBezTo>
                    <a:pt x="1892" y="3587"/>
                    <a:pt x="1714" y="3766"/>
                    <a:pt x="1500" y="3766"/>
                  </a:cubicBezTo>
                  <a:cubicBezTo>
                    <a:pt x="1285" y="3766"/>
                    <a:pt x="1107" y="3587"/>
                    <a:pt x="1107" y="3373"/>
                  </a:cubicBezTo>
                  <a:cubicBezTo>
                    <a:pt x="1107" y="3355"/>
                    <a:pt x="1107" y="3337"/>
                    <a:pt x="1107" y="3320"/>
                  </a:cubicBezTo>
                  <a:cubicBezTo>
                    <a:pt x="1107" y="3248"/>
                    <a:pt x="1089" y="3195"/>
                    <a:pt x="1053" y="3141"/>
                  </a:cubicBezTo>
                  <a:cubicBezTo>
                    <a:pt x="1018" y="3088"/>
                    <a:pt x="964" y="3052"/>
                    <a:pt x="893" y="3052"/>
                  </a:cubicBezTo>
                  <a:cubicBezTo>
                    <a:pt x="661" y="3034"/>
                    <a:pt x="482" y="2820"/>
                    <a:pt x="482" y="2588"/>
                  </a:cubicBezTo>
                  <a:cubicBezTo>
                    <a:pt x="482" y="2463"/>
                    <a:pt x="518" y="2356"/>
                    <a:pt x="590" y="2267"/>
                  </a:cubicBezTo>
                  <a:cubicBezTo>
                    <a:pt x="679" y="2178"/>
                    <a:pt x="679" y="2053"/>
                    <a:pt x="590" y="1963"/>
                  </a:cubicBezTo>
                  <a:cubicBezTo>
                    <a:pt x="518" y="1874"/>
                    <a:pt x="482" y="1767"/>
                    <a:pt x="482" y="1642"/>
                  </a:cubicBezTo>
                  <a:cubicBezTo>
                    <a:pt x="482" y="1393"/>
                    <a:pt x="661" y="1196"/>
                    <a:pt x="893" y="1178"/>
                  </a:cubicBezTo>
                  <a:cubicBezTo>
                    <a:pt x="964" y="1161"/>
                    <a:pt x="1018" y="1143"/>
                    <a:pt x="1053" y="1089"/>
                  </a:cubicBezTo>
                  <a:cubicBezTo>
                    <a:pt x="1089" y="1036"/>
                    <a:pt x="1107" y="982"/>
                    <a:pt x="1107" y="911"/>
                  </a:cubicBezTo>
                  <a:cubicBezTo>
                    <a:pt x="1107" y="893"/>
                    <a:pt x="1107" y="875"/>
                    <a:pt x="1107" y="857"/>
                  </a:cubicBezTo>
                  <a:cubicBezTo>
                    <a:pt x="1107" y="643"/>
                    <a:pt x="1285" y="465"/>
                    <a:pt x="1500" y="465"/>
                  </a:cubicBezTo>
                  <a:close/>
                  <a:moveTo>
                    <a:pt x="1500" y="1"/>
                  </a:moveTo>
                  <a:cubicBezTo>
                    <a:pt x="1053" y="1"/>
                    <a:pt x="697" y="322"/>
                    <a:pt x="643" y="750"/>
                  </a:cubicBezTo>
                  <a:cubicBezTo>
                    <a:pt x="268" y="875"/>
                    <a:pt x="1" y="1232"/>
                    <a:pt x="1" y="1642"/>
                  </a:cubicBezTo>
                  <a:cubicBezTo>
                    <a:pt x="1" y="1803"/>
                    <a:pt x="54" y="1963"/>
                    <a:pt x="126" y="2106"/>
                  </a:cubicBezTo>
                  <a:cubicBezTo>
                    <a:pt x="54" y="2249"/>
                    <a:pt x="1" y="2410"/>
                    <a:pt x="1" y="2588"/>
                  </a:cubicBezTo>
                  <a:cubicBezTo>
                    <a:pt x="1" y="2998"/>
                    <a:pt x="268" y="3337"/>
                    <a:pt x="643" y="3480"/>
                  </a:cubicBezTo>
                  <a:cubicBezTo>
                    <a:pt x="697" y="3890"/>
                    <a:pt x="1053" y="4229"/>
                    <a:pt x="1500" y="4229"/>
                  </a:cubicBezTo>
                  <a:cubicBezTo>
                    <a:pt x="1963" y="4229"/>
                    <a:pt x="2356" y="3837"/>
                    <a:pt x="2356" y="3373"/>
                  </a:cubicBezTo>
                  <a:lnTo>
                    <a:pt x="2356" y="857"/>
                  </a:lnTo>
                  <a:cubicBezTo>
                    <a:pt x="2356" y="375"/>
                    <a:pt x="1963" y="1"/>
                    <a:pt x="15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4770178" y="2398311"/>
              <a:ext cx="97096" cy="57024"/>
            </a:xfrm>
            <a:custGeom>
              <a:avLst/>
              <a:gdLst/>
              <a:ahLst/>
              <a:cxnLst/>
              <a:rect l="l" t="t" r="r" b="b"/>
              <a:pathLst>
                <a:path w="2980" h="1750" extrusionOk="0">
                  <a:moveTo>
                    <a:pt x="2516" y="465"/>
                  </a:moveTo>
                  <a:lnTo>
                    <a:pt x="2516" y="1036"/>
                  </a:lnTo>
                  <a:cubicBezTo>
                    <a:pt x="2516" y="1178"/>
                    <a:pt x="2409" y="1285"/>
                    <a:pt x="2284" y="1285"/>
                  </a:cubicBezTo>
                  <a:lnTo>
                    <a:pt x="714" y="1285"/>
                  </a:lnTo>
                  <a:cubicBezTo>
                    <a:pt x="589" y="1285"/>
                    <a:pt x="482" y="1178"/>
                    <a:pt x="482" y="1036"/>
                  </a:cubicBezTo>
                  <a:lnTo>
                    <a:pt x="482" y="465"/>
                  </a:lnTo>
                  <a:close/>
                  <a:moveTo>
                    <a:pt x="250" y="1"/>
                  </a:moveTo>
                  <a:cubicBezTo>
                    <a:pt x="107" y="1"/>
                    <a:pt x="0" y="90"/>
                    <a:pt x="0" y="233"/>
                  </a:cubicBezTo>
                  <a:lnTo>
                    <a:pt x="0" y="1036"/>
                  </a:lnTo>
                  <a:cubicBezTo>
                    <a:pt x="0" y="1428"/>
                    <a:pt x="321" y="1749"/>
                    <a:pt x="714" y="1749"/>
                  </a:cubicBezTo>
                  <a:lnTo>
                    <a:pt x="2284" y="1749"/>
                  </a:lnTo>
                  <a:cubicBezTo>
                    <a:pt x="2677" y="1749"/>
                    <a:pt x="2980" y="1428"/>
                    <a:pt x="2980" y="1036"/>
                  </a:cubicBezTo>
                  <a:lnTo>
                    <a:pt x="2980" y="233"/>
                  </a:lnTo>
                  <a:cubicBezTo>
                    <a:pt x="2980" y="90"/>
                    <a:pt x="2873" y="1"/>
                    <a:pt x="27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4719578" y="2285535"/>
              <a:ext cx="198884" cy="127929"/>
            </a:xfrm>
            <a:custGeom>
              <a:avLst/>
              <a:gdLst/>
              <a:ahLst/>
              <a:cxnLst/>
              <a:rect l="l" t="t" r="r" b="b"/>
              <a:pathLst>
                <a:path w="6104" h="3926" extrusionOk="0">
                  <a:moveTo>
                    <a:pt x="233" y="0"/>
                  </a:moveTo>
                  <a:cubicBezTo>
                    <a:pt x="90" y="0"/>
                    <a:pt x="1" y="107"/>
                    <a:pt x="1" y="232"/>
                  </a:cubicBezTo>
                  <a:cubicBezTo>
                    <a:pt x="1" y="1017"/>
                    <a:pt x="286" y="1767"/>
                    <a:pt x="822" y="2338"/>
                  </a:cubicBezTo>
                  <a:cubicBezTo>
                    <a:pt x="1089" y="2623"/>
                    <a:pt x="1250" y="2998"/>
                    <a:pt x="1250" y="3373"/>
                  </a:cubicBezTo>
                  <a:cubicBezTo>
                    <a:pt x="1250" y="3676"/>
                    <a:pt x="1500" y="3926"/>
                    <a:pt x="1803" y="3926"/>
                  </a:cubicBezTo>
                  <a:lnTo>
                    <a:pt x="4301" y="3926"/>
                  </a:lnTo>
                  <a:cubicBezTo>
                    <a:pt x="4604" y="3926"/>
                    <a:pt x="4854" y="3676"/>
                    <a:pt x="4854" y="3373"/>
                  </a:cubicBezTo>
                  <a:cubicBezTo>
                    <a:pt x="4854" y="2998"/>
                    <a:pt x="4997" y="2623"/>
                    <a:pt x="5282" y="2338"/>
                  </a:cubicBezTo>
                  <a:cubicBezTo>
                    <a:pt x="5818" y="1767"/>
                    <a:pt x="6103" y="1017"/>
                    <a:pt x="6103" y="232"/>
                  </a:cubicBezTo>
                  <a:cubicBezTo>
                    <a:pt x="6103" y="107"/>
                    <a:pt x="5996" y="0"/>
                    <a:pt x="5871" y="0"/>
                  </a:cubicBezTo>
                  <a:cubicBezTo>
                    <a:pt x="5746" y="0"/>
                    <a:pt x="5639" y="107"/>
                    <a:pt x="5639" y="232"/>
                  </a:cubicBezTo>
                  <a:cubicBezTo>
                    <a:pt x="5639" y="892"/>
                    <a:pt x="5389" y="1535"/>
                    <a:pt x="4925" y="2016"/>
                  </a:cubicBezTo>
                  <a:cubicBezTo>
                    <a:pt x="4569" y="2391"/>
                    <a:pt x="4372" y="2873"/>
                    <a:pt x="4372" y="3373"/>
                  </a:cubicBezTo>
                  <a:cubicBezTo>
                    <a:pt x="4372" y="3426"/>
                    <a:pt x="4355" y="3462"/>
                    <a:pt x="4301" y="3462"/>
                  </a:cubicBezTo>
                  <a:lnTo>
                    <a:pt x="1803" y="3462"/>
                  </a:lnTo>
                  <a:cubicBezTo>
                    <a:pt x="1749" y="3462"/>
                    <a:pt x="1714" y="3426"/>
                    <a:pt x="1714" y="3373"/>
                  </a:cubicBezTo>
                  <a:cubicBezTo>
                    <a:pt x="1714" y="2873"/>
                    <a:pt x="1518" y="2391"/>
                    <a:pt x="1161" y="2016"/>
                  </a:cubicBezTo>
                  <a:cubicBezTo>
                    <a:pt x="715" y="1535"/>
                    <a:pt x="465" y="892"/>
                    <a:pt x="465" y="232"/>
                  </a:cubicBezTo>
                  <a:cubicBezTo>
                    <a:pt x="465" y="107"/>
                    <a:pt x="358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4719578" y="2193678"/>
              <a:ext cx="198884" cy="107596"/>
            </a:xfrm>
            <a:custGeom>
              <a:avLst/>
              <a:gdLst/>
              <a:ahLst/>
              <a:cxnLst/>
              <a:rect l="l" t="t" r="r" b="b"/>
              <a:pathLst>
                <a:path w="6104" h="3302" extrusionOk="0">
                  <a:moveTo>
                    <a:pt x="3052" y="0"/>
                  </a:moveTo>
                  <a:cubicBezTo>
                    <a:pt x="1357" y="0"/>
                    <a:pt x="1" y="1374"/>
                    <a:pt x="1" y="3051"/>
                  </a:cubicBezTo>
                  <a:cubicBezTo>
                    <a:pt x="1" y="3194"/>
                    <a:pt x="90" y="3301"/>
                    <a:pt x="233" y="3301"/>
                  </a:cubicBezTo>
                  <a:cubicBezTo>
                    <a:pt x="358" y="3301"/>
                    <a:pt x="465" y="3194"/>
                    <a:pt x="465" y="3051"/>
                  </a:cubicBezTo>
                  <a:cubicBezTo>
                    <a:pt x="465" y="1624"/>
                    <a:pt x="1625" y="464"/>
                    <a:pt x="3052" y="464"/>
                  </a:cubicBezTo>
                  <a:cubicBezTo>
                    <a:pt x="4479" y="464"/>
                    <a:pt x="5639" y="1624"/>
                    <a:pt x="5639" y="3051"/>
                  </a:cubicBezTo>
                  <a:cubicBezTo>
                    <a:pt x="5639" y="3194"/>
                    <a:pt x="5746" y="3301"/>
                    <a:pt x="5871" y="3301"/>
                  </a:cubicBezTo>
                  <a:cubicBezTo>
                    <a:pt x="5996" y="3301"/>
                    <a:pt x="6103" y="3194"/>
                    <a:pt x="6103" y="3051"/>
                  </a:cubicBezTo>
                  <a:cubicBezTo>
                    <a:pt x="6103" y="1374"/>
                    <a:pt x="4729" y="0"/>
                    <a:pt x="30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4811460" y="2326820"/>
              <a:ext cx="15118" cy="86644"/>
            </a:xfrm>
            <a:custGeom>
              <a:avLst/>
              <a:gdLst/>
              <a:ahLst/>
              <a:cxnLst/>
              <a:rect l="l" t="t" r="r" b="b"/>
              <a:pathLst>
                <a:path w="464" h="2659" extrusionOk="0">
                  <a:moveTo>
                    <a:pt x="232" y="0"/>
                  </a:moveTo>
                  <a:cubicBezTo>
                    <a:pt x="107" y="0"/>
                    <a:pt x="0" y="89"/>
                    <a:pt x="0" y="232"/>
                  </a:cubicBezTo>
                  <a:lnTo>
                    <a:pt x="0" y="2427"/>
                  </a:lnTo>
                  <a:cubicBezTo>
                    <a:pt x="0" y="2552"/>
                    <a:pt x="107" y="2659"/>
                    <a:pt x="232" y="2659"/>
                  </a:cubicBezTo>
                  <a:cubicBezTo>
                    <a:pt x="357" y="2659"/>
                    <a:pt x="464" y="2552"/>
                    <a:pt x="464" y="2427"/>
                  </a:cubicBezTo>
                  <a:lnTo>
                    <a:pt x="464" y="232"/>
                  </a:lnTo>
                  <a:cubicBezTo>
                    <a:pt x="464" y="89"/>
                    <a:pt x="357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0" name="Google Shape;430;p39"/>
          <p:cNvSpPr txBox="1">
            <a:spLocks noGrp="1"/>
          </p:cNvSpPr>
          <p:nvPr>
            <p:ph type="body" idx="1"/>
          </p:nvPr>
        </p:nvSpPr>
        <p:spPr>
          <a:xfrm>
            <a:off x="4572000" y="1552200"/>
            <a:ext cx="3860100" cy="30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</a:pPr>
            <a:r>
              <a:rPr lang="en"/>
              <a:t>Propose the creation of a digital artifact for students to apply what they have learned during the lesson.</a:t>
            </a:r>
            <a:endParaRPr/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</a:pPr>
            <a:r>
              <a:rPr lang="en"/>
              <a:t>Consider collaborative work at this stage. Leave room for autonomy and creativity.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b="1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YOUR TURN!: </a:t>
            </a:r>
            <a:r>
              <a:rPr lang="en"/>
              <a:t>Pose a problem to be solved and let your students decide how they will present their answer.</a:t>
            </a:r>
            <a:endParaRPr/>
          </a:p>
        </p:txBody>
      </p:sp>
      <p:sp>
        <p:nvSpPr>
          <p:cNvPr id="431" name="Google Shape;431;p39"/>
          <p:cNvSpPr txBox="1">
            <a:spLocks noGrp="1"/>
          </p:cNvSpPr>
          <p:nvPr>
            <p:ph type="ctrTitle"/>
          </p:nvPr>
        </p:nvSpPr>
        <p:spPr>
          <a:xfrm>
            <a:off x="4572000" y="1029425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/ Create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0">
            <a:hlinkClick r:id="rId4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7" name="Google Shape;437;p40">
            <a:hlinkClick r:id="rId5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38" name="Google Shape;438;p40">
            <a:hlinkClick r:id="rId6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39" name="Google Shape;439;p40">
            <a:hlinkClick r:id="rId7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40" name="Google Shape;440;p40">
            <a:hlinkClick r:id="rId8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41" name="Google Shape;441;p40">
            <a:hlinkClick r:id="rId9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42" name="Google Shape;442;p40">
            <a:hlinkClick r:id="rId10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 b="1">
              <a:solidFill>
                <a:schemeClr val="accent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43" name="Google Shape;443;p40">
            <a:hlinkClick r:id="rId11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444" name="Google Shape;444;p4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445" name="Google Shape;445;p4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8" name="Google Shape;448;p4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9" name="Google Shape;449;p40"/>
          <p:cNvSpPr/>
          <p:nvPr/>
        </p:nvSpPr>
        <p:spPr>
          <a:xfrm flipH="1">
            <a:off x="5699550" y="1081400"/>
            <a:ext cx="1860300" cy="17976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40"/>
          <p:cNvSpPr/>
          <p:nvPr/>
        </p:nvSpPr>
        <p:spPr>
          <a:xfrm flipH="1">
            <a:off x="4827300" y="3126200"/>
            <a:ext cx="3604800" cy="1477800"/>
          </a:xfrm>
          <a:prstGeom prst="roundRect">
            <a:avLst>
              <a:gd name="adj" fmla="val 16725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RESOURCES: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Class presentations, collaborative noticeboards, websites, direct samples, social networks, conferences, festivals, fairs...</a:t>
            </a:r>
            <a:endParaRPr sz="12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APPS: 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Form to collect links that are uploaded to a spreadsheet</a:t>
            </a:r>
            <a:r>
              <a:rPr lang="en" sz="12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</a:t>
            </a:r>
            <a:r>
              <a:rPr lang="en" sz="1200" b="1">
                <a:solidFill>
                  <a:schemeClr val="accent4"/>
                </a:solidFill>
                <a:latin typeface="Manrope"/>
                <a:ea typeface="Manrope"/>
                <a:cs typeface="Manrope"/>
                <a:sym typeface="Manrope"/>
              </a:rPr>
              <a:t>Sites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</a:t>
            </a:r>
            <a:r>
              <a:rPr lang="en" sz="1200" b="1">
                <a:solidFill>
                  <a:schemeClr val="accent4"/>
                </a:solidFill>
                <a:latin typeface="Manrope"/>
                <a:ea typeface="Manrope"/>
                <a:cs typeface="Manrope"/>
                <a:sym typeface="Manrope"/>
              </a:rPr>
              <a:t>Padlet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.</a:t>
            </a:r>
            <a:endParaRPr sz="12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451" name="Google Shape;451;p40"/>
          <p:cNvGrpSpPr/>
          <p:nvPr/>
        </p:nvGrpSpPr>
        <p:grpSpPr>
          <a:xfrm>
            <a:off x="6243540" y="1594230"/>
            <a:ext cx="772319" cy="771941"/>
            <a:chOff x="6189831" y="2193775"/>
            <a:chExt cx="261670" cy="261560"/>
          </a:xfrm>
        </p:grpSpPr>
        <p:sp>
          <p:nvSpPr>
            <p:cNvPr id="452" name="Google Shape;452;p40"/>
            <p:cNvSpPr/>
            <p:nvPr/>
          </p:nvSpPr>
          <p:spPr>
            <a:xfrm>
              <a:off x="6189831" y="2193775"/>
              <a:ext cx="261670" cy="261560"/>
            </a:xfrm>
            <a:custGeom>
              <a:avLst/>
              <a:gdLst/>
              <a:ahLst/>
              <a:cxnLst/>
              <a:rect l="l" t="t" r="r" b="b"/>
              <a:pathLst>
                <a:path w="8031" h="8027" extrusionOk="0">
                  <a:moveTo>
                    <a:pt x="4426" y="467"/>
                  </a:moveTo>
                  <a:cubicBezTo>
                    <a:pt x="4437" y="467"/>
                    <a:pt x="4450" y="471"/>
                    <a:pt x="4462" y="479"/>
                  </a:cubicBezTo>
                  <a:lnTo>
                    <a:pt x="7031" y="1888"/>
                  </a:lnTo>
                  <a:cubicBezTo>
                    <a:pt x="7084" y="1924"/>
                    <a:pt x="7084" y="1995"/>
                    <a:pt x="7031" y="2031"/>
                  </a:cubicBezTo>
                  <a:lnTo>
                    <a:pt x="5175" y="3048"/>
                  </a:lnTo>
                  <a:lnTo>
                    <a:pt x="5175" y="2656"/>
                  </a:lnTo>
                  <a:cubicBezTo>
                    <a:pt x="5175" y="2156"/>
                    <a:pt x="4818" y="1746"/>
                    <a:pt x="4355" y="1674"/>
                  </a:cubicBezTo>
                  <a:lnTo>
                    <a:pt x="4355" y="550"/>
                  </a:lnTo>
                  <a:cubicBezTo>
                    <a:pt x="4355" y="509"/>
                    <a:pt x="4387" y="467"/>
                    <a:pt x="4426" y="467"/>
                  </a:cubicBezTo>
                  <a:close/>
                  <a:moveTo>
                    <a:pt x="4176" y="2138"/>
                  </a:moveTo>
                  <a:cubicBezTo>
                    <a:pt x="4479" y="2138"/>
                    <a:pt x="4711" y="2370"/>
                    <a:pt x="4711" y="2656"/>
                  </a:cubicBezTo>
                  <a:lnTo>
                    <a:pt x="4711" y="3548"/>
                  </a:lnTo>
                  <a:lnTo>
                    <a:pt x="3552" y="3548"/>
                  </a:lnTo>
                  <a:cubicBezTo>
                    <a:pt x="3338" y="3244"/>
                    <a:pt x="2981" y="3048"/>
                    <a:pt x="2588" y="3048"/>
                  </a:cubicBezTo>
                  <a:cubicBezTo>
                    <a:pt x="2196" y="3048"/>
                    <a:pt x="1857" y="3244"/>
                    <a:pt x="1625" y="3548"/>
                  </a:cubicBezTo>
                  <a:lnTo>
                    <a:pt x="483" y="3548"/>
                  </a:lnTo>
                  <a:lnTo>
                    <a:pt x="483" y="2656"/>
                  </a:lnTo>
                  <a:cubicBezTo>
                    <a:pt x="483" y="2370"/>
                    <a:pt x="715" y="2138"/>
                    <a:pt x="1000" y="2138"/>
                  </a:cubicBezTo>
                  <a:close/>
                  <a:moveTo>
                    <a:pt x="4711" y="4012"/>
                  </a:moveTo>
                  <a:lnTo>
                    <a:pt x="4711" y="4725"/>
                  </a:lnTo>
                  <a:lnTo>
                    <a:pt x="3677" y="4725"/>
                  </a:lnTo>
                  <a:cubicBezTo>
                    <a:pt x="3784" y="4493"/>
                    <a:pt x="3801" y="4244"/>
                    <a:pt x="3766" y="4012"/>
                  </a:cubicBezTo>
                  <a:close/>
                  <a:moveTo>
                    <a:pt x="2588" y="3530"/>
                  </a:moveTo>
                  <a:cubicBezTo>
                    <a:pt x="2999" y="3530"/>
                    <a:pt x="3320" y="3851"/>
                    <a:pt x="3320" y="4244"/>
                  </a:cubicBezTo>
                  <a:cubicBezTo>
                    <a:pt x="3320" y="4636"/>
                    <a:pt x="2981" y="4975"/>
                    <a:pt x="2588" y="4975"/>
                  </a:cubicBezTo>
                  <a:cubicBezTo>
                    <a:pt x="2196" y="4975"/>
                    <a:pt x="1874" y="4636"/>
                    <a:pt x="1874" y="4244"/>
                  </a:cubicBezTo>
                  <a:cubicBezTo>
                    <a:pt x="1874" y="3851"/>
                    <a:pt x="2196" y="3530"/>
                    <a:pt x="2588" y="3530"/>
                  </a:cubicBezTo>
                  <a:close/>
                  <a:moveTo>
                    <a:pt x="1428" y="4012"/>
                  </a:moveTo>
                  <a:cubicBezTo>
                    <a:pt x="1268" y="4784"/>
                    <a:pt x="1881" y="5437"/>
                    <a:pt x="2587" y="5437"/>
                  </a:cubicBezTo>
                  <a:cubicBezTo>
                    <a:pt x="2746" y="5437"/>
                    <a:pt x="2909" y="5404"/>
                    <a:pt x="3070" y="5332"/>
                  </a:cubicBezTo>
                  <a:lnTo>
                    <a:pt x="3070" y="6367"/>
                  </a:lnTo>
                  <a:lnTo>
                    <a:pt x="1000" y="6367"/>
                  </a:lnTo>
                  <a:cubicBezTo>
                    <a:pt x="715" y="6367"/>
                    <a:pt x="483" y="6135"/>
                    <a:pt x="483" y="5832"/>
                  </a:cubicBezTo>
                  <a:lnTo>
                    <a:pt x="483" y="4012"/>
                  </a:lnTo>
                  <a:close/>
                  <a:moveTo>
                    <a:pt x="4479" y="5207"/>
                  </a:moveTo>
                  <a:lnTo>
                    <a:pt x="4479" y="7562"/>
                  </a:lnTo>
                  <a:lnTo>
                    <a:pt x="3552" y="7562"/>
                  </a:lnTo>
                  <a:lnTo>
                    <a:pt x="3552" y="5207"/>
                  </a:lnTo>
                  <a:close/>
                  <a:moveTo>
                    <a:pt x="6017" y="4196"/>
                  </a:moveTo>
                  <a:cubicBezTo>
                    <a:pt x="6052" y="4196"/>
                    <a:pt x="6088" y="4206"/>
                    <a:pt x="6121" y="4226"/>
                  </a:cubicBezTo>
                  <a:cubicBezTo>
                    <a:pt x="6210" y="4279"/>
                    <a:pt x="6228" y="4404"/>
                    <a:pt x="6175" y="4476"/>
                  </a:cubicBezTo>
                  <a:lnTo>
                    <a:pt x="5943" y="4832"/>
                  </a:lnTo>
                  <a:cubicBezTo>
                    <a:pt x="5836" y="4993"/>
                    <a:pt x="5943" y="5207"/>
                    <a:pt x="6139" y="5207"/>
                  </a:cubicBezTo>
                  <a:lnTo>
                    <a:pt x="7316" y="5207"/>
                  </a:lnTo>
                  <a:cubicBezTo>
                    <a:pt x="7459" y="5207"/>
                    <a:pt x="7566" y="5314"/>
                    <a:pt x="7566" y="5439"/>
                  </a:cubicBezTo>
                  <a:lnTo>
                    <a:pt x="7566" y="6688"/>
                  </a:lnTo>
                  <a:cubicBezTo>
                    <a:pt x="7566" y="7170"/>
                    <a:pt x="7174" y="7562"/>
                    <a:pt x="6692" y="7562"/>
                  </a:cubicBezTo>
                  <a:lnTo>
                    <a:pt x="5532" y="7562"/>
                  </a:lnTo>
                  <a:lnTo>
                    <a:pt x="5122" y="7152"/>
                  </a:lnTo>
                  <a:cubicBezTo>
                    <a:pt x="5086" y="7116"/>
                    <a:pt x="5015" y="7081"/>
                    <a:pt x="4961" y="7081"/>
                  </a:cubicBezTo>
                  <a:lnTo>
                    <a:pt x="4961" y="5439"/>
                  </a:lnTo>
                  <a:cubicBezTo>
                    <a:pt x="5068" y="5439"/>
                    <a:pt x="5122" y="5403"/>
                    <a:pt x="5175" y="5332"/>
                  </a:cubicBezTo>
                  <a:lnTo>
                    <a:pt x="5871" y="4279"/>
                  </a:lnTo>
                  <a:cubicBezTo>
                    <a:pt x="5905" y="4224"/>
                    <a:pt x="5959" y="4196"/>
                    <a:pt x="6017" y="4196"/>
                  </a:cubicBezTo>
                  <a:close/>
                  <a:moveTo>
                    <a:pt x="4422" y="1"/>
                  </a:moveTo>
                  <a:cubicBezTo>
                    <a:pt x="4133" y="1"/>
                    <a:pt x="3873" y="223"/>
                    <a:pt x="3873" y="550"/>
                  </a:cubicBezTo>
                  <a:lnTo>
                    <a:pt x="3873" y="1656"/>
                  </a:lnTo>
                  <a:lnTo>
                    <a:pt x="1000" y="1656"/>
                  </a:lnTo>
                  <a:cubicBezTo>
                    <a:pt x="447" y="1656"/>
                    <a:pt x="1" y="2103"/>
                    <a:pt x="1" y="2656"/>
                  </a:cubicBezTo>
                  <a:lnTo>
                    <a:pt x="1" y="5832"/>
                  </a:lnTo>
                  <a:cubicBezTo>
                    <a:pt x="1" y="6385"/>
                    <a:pt x="447" y="6831"/>
                    <a:pt x="1000" y="6831"/>
                  </a:cubicBezTo>
                  <a:lnTo>
                    <a:pt x="3070" y="6831"/>
                  </a:lnTo>
                  <a:lnTo>
                    <a:pt x="3070" y="7794"/>
                  </a:lnTo>
                  <a:cubicBezTo>
                    <a:pt x="3070" y="7919"/>
                    <a:pt x="3177" y="8026"/>
                    <a:pt x="3320" y="8026"/>
                  </a:cubicBezTo>
                  <a:lnTo>
                    <a:pt x="4729" y="8026"/>
                  </a:lnTo>
                  <a:cubicBezTo>
                    <a:pt x="4854" y="8026"/>
                    <a:pt x="4961" y="7919"/>
                    <a:pt x="4961" y="7794"/>
                  </a:cubicBezTo>
                  <a:lnTo>
                    <a:pt x="4961" y="7652"/>
                  </a:lnTo>
                  <a:lnTo>
                    <a:pt x="5265" y="7955"/>
                  </a:lnTo>
                  <a:cubicBezTo>
                    <a:pt x="5300" y="8008"/>
                    <a:pt x="5372" y="8026"/>
                    <a:pt x="5425" y="8026"/>
                  </a:cubicBezTo>
                  <a:lnTo>
                    <a:pt x="6692" y="8026"/>
                  </a:lnTo>
                  <a:cubicBezTo>
                    <a:pt x="7441" y="8026"/>
                    <a:pt x="8030" y="7420"/>
                    <a:pt x="8030" y="6688"/>
                  </a:cubicBezTo>
                  <a:lnTo>
                    <a:pt x="8030" y="5439"/>
                  </a:lnTo>
                  <a:cubicBezTo>
                    <a:pt x="8030" y="5047"/>
                    <a:pt x="7709" y="4725"/>
                    <a:pt x="7316" y="4725"/>
                  </a:cubicBezTo>
                  <a:lnTo>
                    <a:pt x="6567" y="4725"/>
                  </a:lnTo>
                  <a:cubicBezTo>
                    <a:pt x="6763" y="4440"/>
                    <a:pt x="6674" y="4030"/>
                    <a:pt x="6389" y="3833"/>
                  </a:cubicBezTo>
                  <a:cubicBezTo>
                    <a:pt x="6275" y="3759"/>
                    <a:pt x="6145" y="3724"/>
                    <a:pt x="6017" y="3724"/>
                  </a:cubicBezTo>
                  <a:cubicBezTo>
                    <a:pt x="5804" y="3724"/>
                    <a:pt x="5594" y="3822"/>
                    <a:pt x="5461" y="4012"/>
                  </a:cubicBezTo>
                  <a:lnTo>
                    <a:pt x="5175" y="4458"/>
                  </a:lnTo>
                  <a:lnTo>
                    <a:pt x="5175" y="3583"/>
                  </a:lnTo>
                  <a:lnTo>
                    <a:pt x="7263" y="2442"/>
                  </a:lnTo>
                  <a:cubicBezTo>
                    <a:pt x="7638" y="2227"/>
                    <a:pt x="7638" y="1692"/>
                    <a:pt x="7263" y="1478"/>
                  </a:cubicBezTo>
                  <a:lnTo>
                    <a:pt x="4694" y="68"/>
                  </a:lnTo>
                  <a:cubicBezTo>
                    <a:pt x="4605" y="22"/>
                    <a:pt x="4512" y="1"/>
                    <a:pt x="4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6313090" y="2278562"/>
              <a:ext cx="15151" cy="15152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cubicBezTo>
                    <a:pt x="1" y="357"/>
                    <a:pt x="108" y="464"/>
                    <a:pt x="233" y="464"/>
                  </a:cubicBezTo>
                  <a:cubicBezTo>
                    <a:pt x="357" y="464"/>
                    <a:pt x="465" y="357"/>
                    <a:pt x="465" y="232"/>
                  </a:cubicBezTo>
                  <a:cubicBezTo>
                    <a:pt x="465" y="107"/>
                    <a:pt x="357" y="0"/>
                    <a:pt x="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40"/>
          <p:cNvSpPr txBox="1">
            <a:spLocks noGrp="1"/>
          </p:cNvSpPr>
          <p:nvPr>
            <p:ph type="body" idx="1"/>
          </p:nvPr>
        </p:nvSpPr>
        <p:spPr>
          <a:xfrm>
            <a:off x="713225" y="1552200"/>
            <a:ext cx="3860100" cy="30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</a:pPr>
            <a:r>
              <a:rPr lang="en"/>
              <a:t>Use this section to collect student work and provide feedback.</a:t>
            </a:r>
            <a:endParaRPr/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</a:pPr>
            <a:r>
              <a:rPr lang="en"/>
              <a:t>In addition, articulate a strategy for making the work visible to a real audience.</a:t>
            </a:r>
            <a:endParaRPr/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</a:pPr>
            <a:r>
              <a:rPr lang="en"/>
              <a:t>Encourage students to read and comment on the work of others.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Manrope"/>
                <a:ea typeface="Manrope"/>
                <a:cs typeface="Manrope"/>
                <a:sym typeface="Manrope"/>
              </a:rPr>
              <a:t>YOUR TURN!: </a:t>
            </a:r>
            <a:r>
              <a:rPr lang="en"/>
              <a:t>Plan a strategy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results of the work to be presented. </a:t>
            </a:r>
            <a:endParaRPr/>
          </a:p>
        </p:txBody>
      </p:sp>
      <p:sp>
        <p:nvSpPr>
          <p:cNvPr id="455" name="Google Shape;455;p40"/>
          <p:cNvSpPr txBox="1">
            <a:spLocks noGrp="1"/>
          </p:cNvSpPr>
          <p:nvPr>
            <p:ph type="ctrTitle"/>
          </p:nvPr>
        </p:nvSpPr>
        <p:spPr>
          <a:xfrm>
            <a:off x="713225" y="1029425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1">
            <a:hlinkClick r:id="rId4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1" name="Google Shape;461;p41">
            <a:hlinkClick r:id="rId5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62" name="Google Shape;462;p41">
            <a:hlinkClick r:id="rId6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63" name="Google Shape;463;p41">
            <a:hlinkClick r:id="rId7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64" name="Google Shape;464;p41">
            <a:hlinkClick r:id="rId8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65" name="Google Shape;465;p41">
            <a:hlinkClick r:id="rId9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66" name="Google Shape;466;p41">
            <a:hlinkClick r:id="rId10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67" name="Google Shape;467;p41">
            <a:hlinkClick r:id="rId11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 b="1">
              <a:solidFill>
                <a:schemeClr val="accen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468" name="Google Shape;468;p4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469" name="Google Shape;469;p4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2" name="Google Shape;472;p4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3" name="Google Shape;473;p41"/>
          <p:cNvSpPr/>
          <p:nvPr/>
        </p:nvSpPr>
        <p:spPr>
          <a:xfrm flipH="1">
            <a:off x="1588425" y="1081400"/>
            <a:ext cx="1860900" cy="17976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1"/>
          <p:cNvSpPr/>
          <p:nvPr/>
        </p:nvSpPr>
        <p:spPr>
          <a:xfrm flipH="1">
            <a:off x="720975" y="3123275"/>
            <a:ext cx="3603600" cy="1480800"/>
          </a:xfrm>
          <a:prstGeom prst="roundRect">
            <a:avLst>
              <a:gd name="adj" fmla="val 16725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RESOURCES: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Survey, diary, assessment sheets, checklists, discussion...</a:t>
            </a:r>
            <a:endParaRPr sz="12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APPS: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</a:t>
            </a:r>
            <a:r>
              <a:rPr lang="en" sz="12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Google 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Forms, </a:t>
            </a:r>
            <a:r>
              <a:rPr lang="en" sz="1200" b="1"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rPr>
              <a:t>Mentimeter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</a:t>
            </a:r>
            <a:r>
              <a:rPr lang="en" sz="1200" b="1"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rPr>
              <a:t>CoRubrics</a:t>
            </a:r>
            <a:r>
              <a:rPr lang="en" sz="1200">
                <a:solidFill>
                  <a:schemeClr val="accen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for self-assessment and co-assessment.</a:t>
            </a:r>
            <a:endParaRPr sz="12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grpSp>
        <p:nvGrpSpPr>
          <p:cNvPr id="475" name="Google Shape;475;p41"/>
          <p:cNvGrpSpPr/>
          <p:nvPr/>
        </p:nvGrpSpPr>
        <p:grpSpPr>
          <a:xfrm>
            <a:off x="2094426" y="1556668"/>
            <a:ext cx="848898" cy="847064"/>
            <a:chOff x="1664545" y="2193678"/>
            <a:chExt cx="262224" cy="261658"/>
          </a:xfrm>
        </p:grpSpPr>
        <p:sp>
          <p:nvSpPr>
            <p:cNvPr id="476" name="Google Shape;476;p41"/>
            <p:cNvSpPr/>
            <p:nvPr/>
          </p:nvSpPr>
          <p:spPr>
            <a:xfrm>
              <a:off x="1752909" y="2193678"/>
              <a:ext cx="86083" cy="81984"/>
            </a:xfrm>
            <a:custGeom>
              <a:avLst/>
              <a:gdLst/>
              <a:ahLst/>
              <a:cxnLst/>
              <a:rect l="l" t="t" r="r" b="b"/>
              <a:pathLst>
                <a:path w="2642" h="2516" extrusionOk="0">
                  <a:moveTo>
                    <a:pt x="1321" y="625"/>
                  </a:moveTo>
                  <a:lnTo>
                    <a:pt x="1553" y="928"/>
                  </a:lnTo>
                  <a:cubicBezTo>
                    <a:pt x="1571" y="964"/>
                    <a:pt x="1607" y="999"/>
                    <a:pt x="1660" y="1017"/>
                  </a:cubicBezTo>
                  <a:lnTo>
                    <a:pt x="2017" y="1142"/>
                  </a:lnTo>
                  <a:lnTo>
                    <a:pt x="1803" y="1445"/>
                  </a:lnTo>
                  <a:cubicBezTo>
                    <a:pt x="1767" y="1481"/>
                    <a:pt x="1749" y="1535"/>
                    <a:pt x="1749" y="1570"/>
                  </a:cubicBezTo>
                  <a:lnTo>
                    <a:pt x="1749" y="1963"/>
                  </a:lnTo>
                  <a:lnTo>
                    <a:pt x="1393" y="1838"/>
                  </a:lnTo>
                  <a:lnTo>
                    <a:pt x="1250" y="1838"/>
                  </a:lnTo>
                  <a:lnTo>
                    <a:pt x="893" y="1963"/>
                  </a:lnTo>
                  <a:lnTo>
                    <a:pt x="893" y="1570"/>
                  </a:lnTo>
                  <a:cubicBezTo>
                    <a:pt x="893" y="1535"/>
                    <a:pt x="875" y="1481"/>
                    <a:pt x="839" y="1445"/>
                  </a:cubicBezTo>
                  <a:lnTo>
                    <a:pt x="625" y="1142"/>
                  </a:lnTo>
                  <a:lnTo>
                    <a:pt x="982" y="1017"/>
                  </a:lnTo>
                  <a:cubicBezTo>
                    <a:pt x="1036" y="999"/>
                    <a:pt x="1071" y="964"/>
                    <a:pt x="1089" y="928"/>
                  </a:cubicBezTo>
                  <a:lnTo>
                    <a:pt x="1321" y="625"/>
                  </a:lnTo>
                  <a:close/>
                  <a:moveTo>
                    <a:pt x="1321" y="0"/>
                  </a:moveTo>
                  <a:cubicBezTo>
                    <a:pt x="1250" y="0"/>
                    <a:pt x="1178" y="36"/>
                    <a:pt x="1125" y="89"/>
                  </a:cubicBezTo>
                  <a:lnTo>
                    <a:pt x="768" y="589"/>
                  </a:lnTo>
                  <a:lnTo>
                    <a:pt x="179" y="785"/>
                  </a:lnTo>
                  <a:cubicBezTo>
                    <a:pt x="108" y="821"/>
                    <a:pt x="54" y="874"/>
                    <a:pt x="19" y="946"/>
                  </a:cubicBezTo>
                  <a:cubicBezTo>
                    <a:pt x="1" y="1017"/>
                    <a:pt x="19" y="1089"/>
                    <a:pt x="54" y="1160"/>
                  </a:cubicBezTo>
                  <a:lnTo>
                    <a:pt x="411" y="1659"/>
                  </a:lnTo>
                  <a:lnTo>
                    <a:pt x="429" y="2284"/>
                  </a:lnTo>
                  <a:cubicBezTo>
                    <a:pt x="429" y="2355"/>
                    <a:pt x="465" y="2427"/>
                    <a:pt x="518" y="2462"/>
                  </a:cubicBezTo>
                  <a:cubicBezTo>
                    <a:pt x="564" y="2496"/>
                    <a:pt x="609" y="2509"/>
                    <a:pt x="654" y="2509"/>
                  </a:cubicBezTo>
                  <a:cubicBezTo>
                    <a:pt x="680" y="2509"/>
                    <a:pt x="706" y="2505"/>
                    <a:pt x="732" y="2498"/>
                  </a:cubicBezTo>
                  <a:lnTo>
                    <a:pt x="1321" y="2320"/>
                  </a:lnTo>
                  <a:lnTo>
                    <a:pt x="1910" y="2498"/>
                  </a:lnTo>
                  <a:cubicBezTo>
                    <a:pt x="1946" y="2516"/>
                    <a:pt x="1964" y="2516"/>
                    <a:pt x="1981" y="2516"/>
                  </a:cubicBezTo>
                  <a:cubicBezTo>
                    <a:pt x="2035" y="2516"/>
                    <a:pt x="2088" y="2498"/>
                    <a:pt x="2124" y="2462"/>
                  </a:cubicBezTo>
                  <a:cubicBezTo>
                    <a:pt x="2178" y="2427"/>
                    <a:pt x="2213" y="2355"/>
                    <a:pt x="2213" y="2284"/>
                  </a:cubicBezTo>
                  <a:lnTo>
                    <a:pt x="2231" y="1659"/>
                  </a:lnTo>
                  <a:lnTo>
                    <a:pt x="2588" y="1160"/>
                  </a:lnTo>
                  <a:cubicBezTo>
                    <a:pt x="2624" y="1089"/>
                    <a:pt x="2642" y="1017"/>
                    <a:pt x="2624" y="946"/>
                  </a:cubicBezTo>
                  <a:cubicBezTo>
                    <a:pt x="2588" y="874"/>
                    <a:pt x="2535" y="821"/>
                    <a:pt x="2463" y="785"/>
                  </a:cubicBezTo>
                  <a:lnTo>
                    <a:pt x="1874" y="589"/>
                  </a:lnTo>
                  <a:lnTo>
                    <a:pt x="1517" y="89"/>
                  </a:lnTo>
                  <a:cubicBezTo>
                    <a:pt x="1464" y="36"/>
                    <a:pt x="1393" y="0"/>
                    <a:pt x="1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1664545" y="2220984"/>
              <a:ext cx="86083" cy="81658"/>
            </a:xfrm>
            <a:custGeom>
              <a:avLst/>
              <a:gdLst/>
              <a:ahLst/>
              <a:cxnLst/>
              <a:rect l="l" t="t" r="r" b="b"/>
              <a:pathLst>
                <a:path w="2642" h="2506" extrusionOk="0">
                  <a:moveTo>
                    <a:pt x="1321" y="625"/>
                  </a:moveTo>
                  <a:lnTo>
                    <a:pt x="1553" y="929"/>
                  </a:lnTo>
                  <a:cubicBezTo>
                    <a:pt x="1571" y="964"/>
                    <a:pt x="1624" y="1000"/>
                    <a:pt x="1660" y="1018"/>
                  </a:cubicBezTo>
                  <a:lnTo>
                    <a:pt x="2017" y="1125"/>
                  </a:lnTo>
                  <a:lnTo>
                    <a:pt x="1803" y="1428"/>
                  </a:lnTo>
                  <a:cubicBezTo>
                    <a:pt x="1767" y="1482"/>
                    <a:pt x="1749" y="1517"/>
                    <a:pt x="1749" y="1571"/>
                  </a:cubicBezTo>
                  <a:lnTo>
                    <a:pt x="1749" y="1946"/>
                  </a:lnTo>
                  <a:lnTo>
                    <a:pt x="1393" y="1839"/>
                  </a:lnTo>
                  <a:cubicBezTo>
                    <a:pt x="1375" y="1821"/>
                    <a:pt x="1339" y="1821"/>
                    <a:pt x="1321" y="1821"/>
                  </a:cubicBezTo>
                  <a:cubicBezTo>
                    <a:pt x="1303" y="1821"/>
                    <a:pt x="1268" y="1821"/>
                    <a:pt x="1250" y="1839"/>
                  </a:cubicBezTo>
                  <a:lnTo>
                    <a:pt x="893" y="1946"/>
                  </a:lnTo>
                  <a:lnTo>
                    <a:pt x="893" y="1571"/>
                  </a:lnTo>
                  <a:cubicBezTo>
                    <a:pt x="893" y="1517"/>
                    <a:pt x="875" y="1482"/>
                    <a:pt x="839" y="1428"/>
                  </a:cubicBezTo>
                  <a:lnTo>
                    <a:pt x="625" y="1125"/>
                  </a:lnTo>
                  <a:lnTo>
                    <a:pt x="982" y="1018"/>
                  </a:lnTo>
                  <a:cubicBezTo>
                    <a:pt x="1036" y="1000"/>
                    <a:pt x="1071" y="964"/>
                    <a:pt x="1089" y="929"/>
                  </a:cubicBezTo>
                  <a:lnTo>
                    <a:pt x="1321" y="625"/>
                  </a:lnTo>
                  <a:close/>
                  <a:moveTo>
                    <a:pt x="1321" y="1"/>
                  </a:moveTo>
                  <a:cubicBezTo>
                    <a:pt x="1250" y="1"/>
                    <a:pt x="1178" y="36"/>
                    <a:pt x="1143" y="90"/>
                  </a:cubicBezTo>
                  <a:lnTo>
                    <a:pt x="768" y="590"/>
                  </a:lnTo>
                  <a:lnTo>
                    <a:pt x="179" y="786"/>
                  </a:lnTo>
                  <a:cubicBezTo>
                    <a:pt x="108" y="804"/>
                    <a:pt x="54" y="857"/>
                    <a:pt x="19" y="929"/>
                  </a:cubicBezTo>
                  <a:cubicBezTo>
                    <a:pt x="1" y="1000"/>
                    <a:pt x="19" y="1089"/>
                    <a:pt x="54" y="1143"/>
                  </a:cubicBezTo>
                  <a:lnTo>
                    <a:pt x="411" y="1642"/>
                  </a:lnTo>
                  <a:lnTo>
                    <a:pt x="429" y="2267"/>
                  </a:lnTo>
                  <a:cubicBezTo>
                    <a:pt x="429" y="2338"/>
                    <a:pt x="465" y="2409"/>
                    <a:pt x="518" y="2463"/>
                  </a:cubicBezTo>
                  <a:cubicBezTo>
                    <a:pt x="570" y="2489"/>
                    <a:pt x="623" y="2506"/>
                    <a:pt x="675" y="2506"/>
                  </a:cubicBezTo>
                  <a:cubicBezTo>
                    <a:pt x="694" y="2506"/>
                    <a:pt x="713" y="2503"/>
                    <a:pt x="732" y="2499"/>
                  </a:cubicBezTo>
                  <a:lnTo>
                    <a:pt x="1321" y="2302"/>
                  </a:lnTo>
                  <a:lnTo>
                    <a:pt x="1910" y="2499"/>
                  </a:lnTo>
                  <a:lnTo>
                    <a:pt x="1981" y="2499"/>
                  </a:lnTo>
                  <a:cubicBezTo>
                    <a:pt x="2035" y="2499"/>
                    <a:pt x="2088" y="2481"/>
                    <a:pt x="2124" y="2463"/>
                  </a:cubicBezTo>
                  <a:cubicBezTo>
                    <a:pt x="2178" y="2409"/>
                    <a:pt x="2213" y="2338"/>
                    <a:pt x="2213" y="2267"/>
                  </a:cubicBezTo>
                  <a:lnTo>
                    <a:pt x="2231" y="1642"/>
                  </a:lnTo>
                  <a:lnTo>
                    <a:pt x="2588" y="1143"/>
                  </a:lnTo>
                  <a:cubicBezTo>
                    <a:pt x="2624" y="1089"/>
                    <a:pt x="2642" y="1000"/>
                    <a:pt x="2624" y="929"/>
                  </a:cubicBezTo>
                  <a:cubicBezTo>
                    <a:pt x="2588" y="857"/>
                    <a:pt x="2534" y="804"/>
                    <a:pt x="2463" y="786"/>
                  </a:cubicBezTo>
                  <a:lnTo>
                    <a:pt x="1874" y="590"/>
                  </a:lnTo>
                  <a:lnTo>
                    <a:pt x="1517" y="90"/>
                  </a:lnTo>
                  <a:cubicBezTo>
                    <a:pt x="1464" y="36"/>
                    <a:pt x="1393" y="1"/>
                    <a:pt x="1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1841272" y="2220984"/>
              <a:ext cx="85496" cy="81658"/>
            </a:xfrm>
            <a:custGeom>
              <a:avLst/>
              <a:gdLst/>
              <a:ahLst/>
              <a:cxnLst/>
              <a:rect l="l" t="t" r="r" b="b"/>
              <a:pathLst>
                <a:path w="2624" h="2506" extrusionOk="0">
                  <a:moveTo>
                    <a:pt x="1321" y="625"/>
                  </a:moveTo>
                  <a:lnTo>
                    <a:pt x="1535" y="929"/>
                  </a:lnTo>
                  <a:cubicBezTo>
                    <a:pt x="1571" y="964"/>
                    <a:pt x="1607" y="1000"/>
                    <a:pt x="1660" y="1018"/>
                  </a:cubicBezTo>
                  <a:lnTo>
                    <a:pt x="2017" y="1125"/>
                  </a:lnTo>
                  <a:lnTo>
                    <a:pt x="1785" y="1428"/>
                  </a:lnTo>
                  <a:cubicBezTo>
                    <a:pt x="1767" y="1482"/>
                    <a:pt x="1750" y="1517"/>
                    <a:pt x="1750" y="1571"/>
                  </a:cubicBezTo>
                  <a:lnTo>
                    <a:pt x="1750" y="1946"/>
                  </a:lnTo>
                  <a:lnTo>
                    <a:pt x="1375" y="1839"/>
                  </a:lnTo>
                  <a:cubicBezTo>
                    <a:pt x="1357" y="1821"/>
                    <a:pt x="1339" y="1821"/>
                    <a:pt x="1321" y="1821"/>
                  </a:cubicBezTo>
                  <a:cubicBezTo>
                    <a:pt x="1286" y="1821"/>
                    <a:pt x="1268" y="1821"/>
                    <a:pt x="1250" y="1839"/>
                  </a:cubicBezTo>
                  <a:lnTo>
                    <a:pt x="875" y="1946"/>
                  </a:lnTo>
                  <a:lnTo>
                    <a:pt x="875" y="1571"/>
                  </a:lnTo>
                  <a:cubicBezTo>
                    <a:pt x="875" y="1517"/>
                    <a:pt x="857" y="1482"/>
                    <a:pt x="840" y="1428"/>
                  </a:cubicBezTo>
                  <a:lnTo>
                    <a:pt x="608" y="1125"/>
                  </a:lnTo>
                  <a:lnTo>
                    <a:pt x="982" y="1018"/>
                  </a:lnTo>
                  <a:cubicBezTo>
                    <a:pt x="1018" y="1000"/>
                    <a:pt x="1054" y="964"/>
                    <a:pt x="1089" y="929"/>
                  </a:cubicBezTo>
                  <a:lnTo>
                    <a:pt x="1321" y="625"/>
                  </a:lnTo>
                  <a:close/>
                  <a:moveTo>
                    <a:pt x="1321" y="1"/>
                  </a:moveTo>
                  <a:cubicBezTo>
                    <a:pt x="1232" y="1"/>
                    <a:pt x="1161" y="36"/>
                    <a:pt x="1125" y="90"/>
                  </a:cubicBezTo>
                  <a:lnTo>
                    <a:pt x="750" y="590"/>
                  </a:lnTo>
                  <a:lnTo>
                    <a:pt x="162" y="786"/>
                  </a:lnTo>
                  <a:cubicBezTo>
                    <a:pt x="90" y="804"/>
                    <a:pt x="37" y="857"/>
                    <a:pt x="19" y="929"/>
                  </a:cubicBezTo>
                  <a:cubicBezTo>
                    <a:pt x="1" y="1000"/>
                    <a:pt x="1" y="1089"/>
                    <a:pt x="54" y="1143"/>
                  </a:cubicBezTo>
                  <a:lnTo>
                    <a:pt x="411" y="1642"/>
                  </a:lnTo>
                  <a:lnTo>
                    <a:pt x="411" y="2267"/>
                  </a:lnTo>
                  <a:cubicBezTo>
                    <a:pt x="411" y="2338"/>
                    <a:pt x="447" y="2409"/>
                    <a:pt x="518" y="2463"/>
                  </a:cubicBezTo>
                  <a:cubicBezTo>
                    <a:pt x="558" y="2489"/>
                    <a:pt x="606" y="2506"/>
                    <a:pt x="658" y="2506"/>
                  </a:cubicBezTo>
                  <a:cubicBezTo>
                    <a:pt x="676" y="2506"/>
                    <a:pt x="696" y="2503"/>
                    <a:pt x="715" y="2499"/>
                  </a:cubicBezTo>
                  <a:lnTo>
                    <a:pt x="1321" y="2302"/>
                  </a:lnTo>
                  <a:lnTo>
                    <a:pt x="1910" y="2499"/>
                  </a:lnTo>
                  <a:lnTo>
                    <a:pt x="1981" y="2499"/>
                  </a:lnTo>
                  <a:cubicBezTo>
                    <a:pt x="2017" y="2499"/>
                    <a:pt x="2071" y="2481"/>
                    <a:pt x="2106" y="2463"/>
                  </a:cubicBezTo>
                  <a:cubicBezTo>
                    <a:pt x="2178" y="2409"/>
                    <a:pt x="2213" y="2338"/>
                    <a:pt x="2213" y="2267"/>
                  </a:cubicBezTo>
                  <a:lnTo>
                    <a:pt x="2213" y="1642"/>
                  </a:lnTo>
                  <a:lnTo>
                    <a:pt x="2570" y="1143"/>
                  </a:lnTo>
                  <a:cubicBezTo>
                    <a:pt x="2624" y="1089"/>
                    <a:pt x="2624" y="1000"/>
                    <a:pt x="2606" y="929"/>
                  </a:cubicBezTo>
                  <a:cubicBezTo>
                    <a:pt x="2588" y="857"/>
                    <a:pt x="2535" y="804"/>
                    <a:pt x="2463" y="786"/>
                  </a:cubicBezTo>
                  <a:lnTo>
                    <a:pt x="1874" y="590"/>
                  </a:lnTo>
                  <a:lnTo>
                    <a:pt x="1500" y="90"/>
                  </a:lnTo>
                  <a:cubicBezTo>
                    <a:pt x="1464" y="36"/>
                    <a:pt x="1393" y="1"/>
                    <a:pt x="1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1723845" y="2378565"/>
              <a:ext cx="144210" cy="76770"/>
            </a:xfrm>
            <a:custGeom>
              <a:avLst/>
              <a:gdLst/>
              <a:ahLst/>
              <a:cxnLst/>
              <a:rect l="l" t="t" r="r" b="b"/>
              <a:pathLst>
                <a:path w="4426" h="2356" extrusionOk="0">
                  <a:moveTo>
                    <a:pt x="3052" y="482"/>
                  </a:moveTo>
                  <a:cubicBezTo>
                    <a:pt x="3551" y="482"/>
                    <a:pt x="3944" y="874"/>
                    <a:pt x="3944" y="1374"/>
                  </a:cubicBezTo>
                  <a:lnTo>
                    <a:pt x="3944" y="1891"/>
                  </a:lnTo>
                  <a:lnTo>
                    <a:pt x="465" y="1891"/>
                  </a:lnTo>
                  <a:lnTo>
                    <a:pt x="465" y="1374"/>
                  </a:lnTo>
                  <a:cubicBezTo>
                    <a:pt x="465" y="874"/>
                    <a:pt x="875" y="482"/>
                    <a:pt x="1375" y="482"/>
                  </a:cubicBezTo>
                  <a:close/>
                  <a:moveTo>
                    <a:pt x="1375" y="0"/>
                  </a:moveTo>
                  <a:cubicBezTo>
                    <a:pt x="625" y="0"/>
                    <a:pt x="1" y="625"/>
                    <a:pt x="1" y="1374"/>
                  </a:cubicBezTo>
                  <a:lnTo>
                    <a:pt x="1" y="2123"/>
                  </a:lnTo>
                  <a:cubicBezTo>
                    <a:pt x="1" y="2248"/>
                    <a:pt x="108" y="2355"/>
                    <a:pt x="233" y="2355"/>
                  </a:cubicBezTo>
                  <a:lnTo>
                    <a:pt x="4176" y="2355"/>
                  </a:lnTo>
                  <a:cubicBezTo>
                    <a:pt x="4319" y="2355"/>
                    <a:pt x="4426" y="2248"/>
                    <a:pt x="4426" y="2123"/>
                  </a:cubicBezTo>
                  <a:lnTo>
                    <a:pt x="4426" y="1374"/>
                  </a:lnTo>
                  <a:cubicBezTo>
                    <a:pt x="4426" y="625"/>
                    <a:pt x="3801" y="0"/>
                    <a:pt x="3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1754668" y="2418677"/>
              <a:ext cx="15151" cy="36658"/>
            </a:xfrm>
            <a:custGeom>
              <a:avLst/>
              <a:gdLst/>
              <a:ahLst/>
              <a:cxnLst/>
              <a:rect l="l" t="t" r="r" b="b"/>
              <a:pathLst>
                <a:path w="465" h="1125" extrusionOk="0">
                  <a:moveTo>
                    <a:pt x="232" y="0"/>
                  </a:moveTo>
                  <a:cubicBezTo>
                    <a:pt x="107" y="0"/>
                    <a:pt x="0" y="107"/>
                    <a:pt x="0" y="232"/>
                  </a:cubicBezTo>
                  <a:lnTo>
                    <a:pt x="0" y="892"/>
                  </a:lnTo>
                  <a:cubicBezTo>
                    <a:pt x="0" y="1017"/>
                    <a:pt x="107" y="1124"/>
                    <a:pt x="232" y="1124"/>
                  </a:cubicBezTo>
                  <a:cubicBezTo>
                    <a:pt x="357" y="1124"/>
                    <a:pt x="464" y="1017"/>
                    <a:pt x="464" y="892"/>
                  </a:cubicBezTo>
                  <a:lnTo>
                    <a:pt x="464" y="232"/>
                  </a:lnTo>
                  <a:cubicBezTo>
                    <a:pt x="464" y="107"/>
                    <a:pt x="357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1822114" y="2418677"/>
              <a:ext cx="15151" cy="36658"/>
            </a:xfrm>
            <a:custGeom>
              <a:avLst/>
              <a:gdLst/>
              <a:ahLst/>
              <a:cxnLst/>
              <a:rect l="l" t="t" r="r" b="b"/>
              <a:pathLst>
                <a:path w="465" h="1125" extrusionOk="0">
                  <a:moveTo>
                    <a:pt x="232" y="0"/>
                  </a:moveTo>
                  <a:cubicBezTo>
                    <a:pt x="107" y="0"/>
                    <a:pt x="0" y="107"/>
                    <a:pt x="0" y="232"/>
                  </a:cubicBezTo>
                  <a:lnTo>
                    <a:pt x="0" y="892"/>
                  </a:lnTo>
                  <a:cubicBezTo>
                    <a:pt x="0" y="1017"/>
                    <a:pt x="107" y="1124"/>
                    <a:pt x="232" y="1124"/>
                  </a:cubicBezTo>
                  <a:cubicBezTo>
                    <a:pt x="357" y="1124"/>
                    <a:pt x="464" y="1017"/>
                    <a:pt x="464" y="892"/>
                  </a:cubicBezTo>
                  <a:lnTo>
                    <a:pt x="464" y="232"/>
                  </a:lnTo>
                  <a:cubicBezTo>
                    <a:pt x="464" y="107"/>
                    <a:pt x="357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1759327" y="2321509"/>
              <a:ext cx="72692" cy="72762"/>
            </a:xfrm>
            <a:custGeom>
              <a:avLst/>
              <a:gdLst/>
              <a:ahLst/>
              <a:cxnLst/>
              <a:rect l="l" t="t" r="r" b="b"/>
              <a:pathLst>
                <a:path w="2231" h="2233" extrusionOk="0">
                  <a:moveTo>
                    <a:pt x="1977" y="0"/>
                  </a:moveTo>
                  <a:cubicBezTo>
                    <a:pt x="1966" y="0"/>
                    <a:pt x="1956" y="1"/>
                    <a:pt x="1945" y="3"/>
                  </a:cubicBezTo>
                  <a:cubicBezTo>
                    <a:pt x="1802" y="38"/>
                    <a:pt x="1731" y="163"/>
                    <a:pt x="1749" y="288"/>
                  </a:cubicBezTo>
                  <a:cubicBezTo>
                    <a:pt x="1767" y="324"/>
                    <a:pt x="1767" y="377"/>
                    <a:pt x="1767" y="413"/>
                  </a:cubicBezTo>
                  <a:lnTo>
                    <a:pt x="1767" y="1091"/>
                  </a:lnTo>
                  <a:cubicBezTo>
                    <a:pt x="1767" y="1430"/>
                    <a:pt x="1499" y="1715"/>
                    <a:pt x="1178" y="1751"/>
                  </a:cubicBezTo>
                  <a:cubicBezTo>
                    <a:pt x="1158" y="1753"/>
                    <a:pt x="1138" y="1754"/>
                    <a:pt x="1118" y="1754"/>
                  </a:cubicBezTo>
                  <a:cubicBezTo>
                    <a:pt x="943" y="1754"/>
                    <a:pt x="773" y="1683"/>
                    <a:pt x="660" y="1555"/>
                  </a:cubicBezTo>
                  <a:cubicBezTo>
                    <a:pt x="535" y="1448"/>
                    <a:pt x="464" y="1269"/>
                    <a:pt x="464" y="1109"/>
                  </a:cubicBezTo>
                  <a:lnTo>
                    <a:pt x="464" y="413"/>
                  </a:lnTo>
                  <a:cubicBezTo>
                    <a:pt x="464" y="288"/>
                    <a:pt x="375" y="181"/>
                    <a:pt x="250" y="163"/>
                  </a:cubicBezTo>
                  <a:cubicBezTo>
                    <a:pt x="107" y="163"/>
                    <a:pt x="0" y="252"/>
                    <a:pt x="0" y="395"/>
                  </a:cubicBezTo>
                  <a:cubicBezTo>
                    <a:pt x="0" y="395"/>
                    <a:pt x="0" y="395"/>
                    <a:pt x="0" y="413"/>
                  </a:cubicBezTo>
                  <a:lnTo>
                    <a:pt x="0" y="1109"/>
                  </a:lnTo>
                  <a:cubicBezTo>
                    <a:pt x="0" y="1394"/>
                    <a:pt x="107" y="1680"/>
                    <a:pt x="321" y="1894"/>
                  </a:cubicBezTo>
                  <a:cubicBezTo>
                    <a:pt x="535" y="2108"/>
                    <a:pt x="821" y="2233"/>
                    <a:pt x="1106" y="2233"/>
                  </a:cubicBezTo>
                  <a:cubicBezTo>
                    <a:pt x="1142" y="2233"/>
                    <a:pt x="1196" y="2215"/>
                    <a:pt x="1231" y="2215"/>
                  </a:cubicBezTo>
                  <a:cubicBezTo>
                    <a:pt x="1499" y="2197"/>
                    <a:pt x="1767" y="2054"/>
                    <a:pt x="1945" y="1858"/>
                  </a:cubicBezTo>
                  <a:cubicBezTo>
                    <a:pt x="2123" y="1644"/>
                    <a:pt x="2230" y="1376"/>
                    <a:pt x="2230" y="1091"/>
                  </a:cubicBezTo>
                  <a:lnTo>
                    <a:pt x="2230" y="413"/>
                  </a:lnTo>
                  <a:cubicBezTo>
                    <a:pt x="2230" y="342"/>
                    <a:pt x="2230" y="270"/>
                    <a:pt x="2213" y="199"/>
                  </a:cubicBezTo>
                  <a:cubicBezTo>
                    <a:pt x="2196" y="85"/>
                    <a:pt x="2091" y="0"/>
                    <a:pt x="1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1759327" y="2290748"/>
              <a:ext cx="80251" cy="51778"/>
            </a:xfrm>
            <a:custGeom>
              <a:avLst/>
              <a:gdLst/>
              <a:ahLst/>
              <a:cxnLst/>
              <a:rect l="l" t="t" r="r" b="b"/>
              <a:pathLst>
                <a:path w="2463" h="1589" extrusionOk="0">
                  <a:moveTo>
                    <a:pt x="1999" y="465"/>
                  </a:moveTo>
                  <a:lnTo>
                    <a:pt x="1999" y="661"/>
                  </a:lnTo>
                  <a:cubicBezTo>
                    <a:pt x="1999" y="911"/>
                    <a:pt x="1802" y="1107"/>
                    <a:pt x="1552" y="1107"/>
                  </a:cubicBezTo>
                  <a:lnTo>
                    <a:pt x="482" y="1107"/>
                  </a:lnTo>
                  <a:lnTo>
                    <a:pt x="482" y="929"/>
                  </a:lnTo>
                  <a:cubicBezTo>
                    <a:pt x="482" y="679"/>
                    <a:pt x="678" y="465"/>
                    <a:pt x="928" y="465"/>
                  </a:cubicBezTo>
                  <a:close/>
                  <a:moveTo>
                    <a:pt x="928" y="1"/>
                  </a:moveTo>
                  <a:cubicBezTo>
                    <a:pt x="428" y="1"/>
                    <a:pt x="0" y="411"/>
                    <a:pt x="0" y="929"/>
                  </a:cubicBezTo>
                  <a:lnTo>
                    <a:pt x="0" y="1357"/>
                  </a:lnTo>
                  <a:cubicBezTo>
                    <a:pt x="0" y="1482"/>
                    <a:pt x="107" y="1589"/>
                    <a:pt x="250" y="1589"/>
                  </a:cubicBezTo>
                  <a:lnTo>
                    <a:pt x="1552" y="1589"/>
                  </a:lnTo>
                  <a:cubicBezTo>
                    <a:pt x="2052" y="1589"/>
                    <a:pt x="2462" y="1178"/>
                    <a:pt x="2462" y="661"/>
                  </a:cubicBezTo>
                  <a:lnTo>
                    <a:pt x="2462" y="233"/>
                  </a:lnTo>
                  <a:cubicBezTo>
                    <a:pt x="2462" y="108"/>
                    <a:pt x="2355" y="1"/>
                    <a:pt x="22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1"/>
            <p:cNvSpPr/>
            <p:nvPr/>
          </p:nvSpPr>
          <p:spPr>
            <a:xfrm>
              <a:off x="1788391" y="2378565"/>
              <a:ext cx="15151" cy="40145"/>
            </a:xfrm>
            <a:custGeom>
              <a:avLst/>
              <a:gdLst/>
              <a:ahLst/>
              <a:cxnLst/>
              <a:rect l="l" t="t" r="r" b="b"/>
              <a:pathLst>
                <a:path w="465" h="1232" extrusionOk="0">
                  <a:moveTo>
                    <a:pt x="232" y="0"/>
                  </a:moveTo>
                  <a:cubicBezTo>
                    <a:pt x="107" y="0"/>
                    <a:pt x="0" y="107"/>
                    <a:pt x="0" y="232"/>
                  </a:cubicBezTo>
                  <a:lnTo>
                    <a:pt x="0" y="999"/>
                  </a:lnTo>
                  <a:cubicBezTo>
                    <a:pt x="0" y="1124"/>
                    <a:pt x="107" y="1231"/>
                    <a:pt x="232" y="1231"/>
                  </a:cubicBezTo>
                  <a:cubicBezTo>
                    <a:pt x="357" y="1231"/>
                    <a:pt x="464" y="1124"/>
                    <a:pt x="464" y="999"/>
                  </a:cubicBezTo>
                  <a:lnTo>
                    <a:pt x="464" y="232"/>
                  </a:lnTo>
                  <a:cubicBezTo>
                    <a:pt x="464" y="107"/>
                    <a:pt x="357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" name="Google Shape;485;p41"/>
          <p:cNvSpPr txBox="1">
            <a:spLocks noGrp="1"/>
          </p:cNvSpPr>
          <p:nvPr>
            <p:ph type="body" idx="1"/>
          </p:nvPr>
        </p:nvSpPr>
        <p:spPr>
          <a:xfrm>
            <a:off x="4572000" y="1552200"/>
            <a:ext cx="3860100" cy="30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Dynamize a general reflection (face-to-face or online) on the contents learned during the work sessions. Promote reflection on what has been learned at 3 levels: </a:t>
            </a:r>
            <a:endParaRPr/>
          </a:p>
          <a:p>
            <a:pPr marL="32004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anrope Medium"/>
              <a:buChar char="●"/>
            </a:pPr>
            <a:r>
              <a:rPr lang="en"/>
              <a:t>Contents</a:t>
            </a:r>
            <a:endParaRPr/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</a:pPr>
            <a:r>
              <a:rPr lang="en"/>
              <a:t>Personal work</a:t>
            </a:r>
            <a:endParaRPr/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</a:pPr>
            <a:r>
              <a:rPr lang="en"/>
              <a:t>Group work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rPr>
              <a:t>YOUR TURN! </a:t>
            </a:r>
            <a:r>
              <a:rPr lang="en"/>
              <a:t>How are you going to get your students to think about what they have learned and worked on?</a:t>
            </a:r>
            <a:endParaRPr/>
          </a:p>
        </p:txBody>
      </p:sp>
      <p:sp>
        <p:nvSpPr>
          <p:cNvPr id="486" name="Google Shape;486;p41"/>
          <p:cNvSpPr txBox="1">
            <a:spLocks noGrp="1"/>
          </p:cNvSpPr>
          <p:nvPr>
            <p:ph type="ctrTitle"/>
          </p:nvPr>
        </p:nvSpPr>
        <p:spPr>
          <a:xfrm>
            <a:off x="4572000" y="1029425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2">
            <a:hlinkClick r:id="rId4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492" name="Google Shape;492;p42">
            <a:hlinkClick r:id="rId5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93" name="Google Shape;493;p42">
            <a:hlinkClick r:id="rId6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94" name="Google Shape;494;p42">
            <a:hlinkClick r:id="rId7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95" name="Google Shape;495;p42">
            <a:hlinkClick r:id="rId8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96" name="Google Shape;496;p42">
            <a:hlinkClick r:id="rId9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97" name="Google Shape;497;p42">
            <a:hlinkClick r:id="rId10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98" name="Google Shape;498;p42">
            <a:hlinkClick r:id="rId11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499" name="Google Shape;499;p42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500" name="Google Shape;500;p42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2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3" name="Google Shape;503;p42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4" name="Google Shape;504;p42"/>
          <p:cNvSpPr/>
          <p:nvPr/>
        </p:nvSpPr>
        <p:spPr>
          <a:xfrm flipH="1">
            <a:off x="5798851" y="884001"/>
            <a:ext cx="1860000" cy="1797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42"/>
          <p:cNvSpPr/>
          <p:nvPr/>
        </p:nvSpPr>
        <p:spPr>
          <a:xfrm flipH="1">
            <a:off x="4926451" y="2928801"/>
            <a:ext cx="3604800" cy="1477800"/>
          </a:xfrm>
          <a:prstGeom prst="roundRect">
            <a:avLst>
              <a:gd name="adj" fmla="val 16725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RESOURCES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: Audiovisual content in different formats, games, creative challenges, free research...</a:t>
            </a:r>
            <a:endParaRPr sz="12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APPS: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</a:t>
            </a:r>
            <a:r>
              <a:rPr lang="en" sz="1200" b="1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Quizizz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</a:t>
            </a:r>
            <a:r>
              <a:rPr lang="en" sz="1200" b="1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Socrative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</a:t>
            </a:r>
            <a:r>
              <a:rPr lang="en" sz="1200" b="1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Kahoot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</a:t>
            </a:r>
            <a:r>
              <a:rPr lang="en" sz="1200" b="1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Quizlet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…</a:t>
            </a:r>
            <a:endParaRPr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grpSp>
        <p:nvGrpSpPr>
          <p:cNvPr id="506" name="Google Shape;506;p42"/>
          <p:cNvGrpSpPr/>
          <p:nvPr/>
        </p:nvGrpSpPr>
        <p:grpSpPr>
          <a:xfrm>
            <a:off x="6257100" y="1406154"/>
            <a:ext cx="943502" cy="880643"/>
            <a:chOff x="2376733" y="2160669"/>
            <a:chExt cx="350588" cy="327219"/>
          </a:xfrm>
        </p:grpSpPr>
        <p:sp>
          <p:nvSpPr>
            <p:cNvPr id="507" name="Google Shape;507;p42"/>
            <p:cNvSpPr/>
            <p:nvPr/>
          </p:nvSpPr>
          <p:spPr>
            <a:xfrm>
              <a:off x="2462164" y="2180741"/>
              <a:ext cx="179692" cy="204243"/>
            </a:xfrm>
            <a:custGeom>
              <a:avLst/>
              <a:gdLst/>
              <a:ahLst/>
              <a:cxnLst/>
              <a:rect l="l" t="t" r="r" b="b"/>
              <a:pathLst>
                <a:path w="5515" h="6268" extrusionOk="0">
                  <a:moveTo>
                    <a:pt x="2749" y="665"/>
                  </a:moveTo>
                  <a:lnTo>
                    <a:pt x="4890" y="1896"/>
                  </a:lnTo>
                  <a:lnTo>
                    <a:pt x="4890" y="4358"/>
                  </a:lnTo>
                  <a:lnTo>
                    <a:pt x="2749" y="5589"/>
                  </a:lnTo>
                  <a:lnTo>
                    <a:pt x="625" y="4358"/>
                  </a:lnTo>
                  <a:lnTo>
                    <a:pt x="625" y="1896"/>
                  </a:lnTo>
                  <a:lnTo>
                    <a:pt x="2749" y="665"/>
                  </a:lnTo>
                  <a:close/>
                  <a:moveTo>
                    <a:pt x="2755" y="0"/>
                  </a:moveTo>
                  <a:cubicBezTo>
                    <a:pt x="2700" y="0"/>
                    <a:pt x="2642" y="14"/>
                    <a:pt x="2588" y="40"/>
                  </a:cubicBezTo>
                  <a:lnTo>
                    <a:pt x="144" y="1450"/>
                  </a:lnTo>
                  <a:cubicBezTo>
                    <a:pt x="54" y="1503"/>
                    <a:pt x="1" y="1610"/>
                    <a:pt x="1" y="1717"/>
                  </a:cubicBezTo>
                  <a:lnTo>
                    <a:pt x="1" y="4537"/>
                  </a:lnTo>
                  <a:cubicBezTo>
                    <a:pt x="1" y="4644"/>
                    <a:pt x="54" y="4751"/>
                    <a:pt x="144" y="4804"/>
                  </a:cubicBezTo>
                  <a:lnTo>
                    <a:pt x="2588" y="6214"/>
                  </a:lnTo>
                  <a:cubicBezTo>
                    <a:pt x="2642" y="6250"/>
                    <a:pt x="2695" y="6267"/>
                    <a:pt x="2749" y="6267"/>
                  </a:cubicBezTo>
                  <a:cubicBezTo>
                    <a:pt x="2802" y="6267"/>
                    <a:pt x="2856" y="6250"/>
                    <a:pt x="2909" y="6214"/>
                  </a:cubicBezTo>
                  <a:lnTo>
                    <a:pt x="5354" y="4804"/>
                  </a:lnTo>
                  <a:cubicBezTo>
                    <a:pt x="5461" y="4751"/>
                    <a:pt x="5514" y="4644"/>
                    <a:pt x="5514" y="4537"/>
                  </a:cubicBezTo>
                  <a:lnTo>
                    <a:pt x="5514" y="1717"/>
                  </a:lnTo>
                  <a:cubicBezTo>
                    <a:pt x="5514" y="1610"/>
                    <a:pt x="5461" y="1503"/>
                    <a:pt x="5354" y="1450"/>
                  </a:cubicBezTo>
                  <a:lnTo>
                    <a:pt x="2909" y="40"/>
                  </a:lnTo>
                  <a:cubicBezTo>
                    <a:pt x="2865" y="14"/>
                    <a:pt x="2811" y="0"/>
                    <a:pt x="2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2499374" y="2426660"/>
              <a:ext cx="104101" cy="61227"/>
            </a:xfrm>
            <a:custGeom>
              <a:avLst/>
              <a:gdLst/>
              <a:ahLst/>
              <a:cxnLst/>
              <a:rect l="l" t="t" r="r" b="b"/>
              <a:pathLst>
                <a:path w="3195" h="1879" extrusionOk="0">
                  <a:moveTo>
                    <a:pt x="349" y="1"/>
                  </a:moveTo>
                  <a:cubicBezTo>
                    <a:pt x="268" y="1"/>
                    <a:pt x="188" y="32"/>
                    <a:pt x="126" y="94"/>
                  </a:cubicBezTo>
                  <a:cubicBezTo>
                    <a:pt x="1" y="201"/>
                    <a:pt x="1" y="415"/>
                    <a:pt x="126" y="522"/>
                  </a:cubicBezTo>
                  <a:lnTo>
                    <a:pt x="1375" y="1789"/>
                  </a:lnTo>
                  <a:cubicBezTo>
                    <a:pt x="1446" y="1843"/>
                    <a:pt x="1517" y="1878"/>
                    <a:pt x="1607" y="1878"/>
                  </a:cubicBezTo>
                  <a:cubicBezTo>
                    <a:pt x="1678" y="1878"/>
                    <a:pt x="1767" y="1843"/>
                    <a:pt x="1821" y="1789"/>
                  </a:cubicBezTo>
                  <a:lnTo>
                    <a:pt x="3088" y="522"/>
                  </a:lnTo>
                  <a:cubicBezTo>
                    <a:pt x="3195" y="415"/>
                    <a:pt x="3195" y="201"/>
                    <a:pt x="3088" y="94"/>
                  </a:cubicBezTo>
                  <a:cubicBezTo>
                    <a:pt x="3025" y="32"/>
                    <a:pt x="2945" y="1"/>
                    <a:pt x="2865" y="1"/>
                  </a:cubicBezTo>
                  <a:cubicBezTo>
                    <a:pt x="2784" y="1"/>
                    <a:pt x="2704" y="32"/>
                    <a:pt x="2642" y="94"/>
                  </a:cubicBezTo>
                  <a:lnTo>
                    <a:pt x="1607" y="1111"/>
                  </a:lnTo>
                  <a:lnTo>
                    <a:pt x="572" y="94"/>
                  </a:lnTo>
                  <a:cubicBezTo>
                    <a:pt x="509" y="32"/>
                    <a:pt x="429" y="1"/>
                    <a:pt x="3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2"/>
            <p:cNvSpPr/>
            <p:nvPr/>
          </p:nvSpPr>
          <p:spPr>
            <a:xfrm>
              <a:off x="2377287" y="2176538"/>
              <a:ext cx="184906" cy="311350"/>
            </a:xfrm>
            <a:custGeom>
              <a:avLst/>
              <a:gdLst/>
              <a:ahLst/>
              <a:cxnLst/>
              <a:rect l="l" t="t" r="r" b="b"/>
              <a:pathLst>
                <a:path w="5675" h="9555" extrusionOk="0">
                  <a:moveTo>
                    <a:pt x="364" y="1"/>
                  </a:moveTo>
                  <a:cubicBezTo>
                    <a:pt x="257" y="1"/>
                    <a:pt x="150" y="56"/>
                    <a:pt x="90" y="151"/>
                  </a:cubicBezTo>
                  <a:cubicBezTo>
                    <a:pt x="1" y="312"/>
                    <a:pt x="54" y="490"/>
                    <a:pt x="197" y="580"/>
                  </a:cubicBezTo>
                  <a:lnTo>
                    <a:pt x="5050" y="3434"/>
                  </a:lnTo>
                  <a:lnTo>
                    <a:pt x="5050" y="9233"/>
                  </a:lnTo>
                  <a:cubicBezTo>
                    <a:pt x="5050" y="9412"/>
                    <a:pt x="5193" y="9554"/>
                    <a:pt x="5354" y="9554"/>
                  </a:cubicBezTo>
                  <a:cubicBezTo>
                    <a:pt x="5532" y="9554"/>
                    <a:pt x="5675" y="9412"/>
                    <a:pt x="5675" y="9233"/>
                  </a:cubicBezTo>
                  <a:lnTo>
                    <a:pt x="5675" y="3256"/>
                  </a:lnTo>
                  <a:cubicBezTo>
                    <a:pt x="5675" y="3185"/>
                    <a:pt x="5639" y="3113"/>
                    <a:pt x="5603" y="3042"/>
                  </a:cubicBezTo>
                  <a:cubicBezTo>
                    <a:pt x="5586" y="3042"/>
                    <a:pt x="5568" y="3024"/>
                    <a:pt x="5568" y="3024"/>
                  </a:cubicBezTo>
                  <a:cubicBezTo>
                    <a:pt x="5550" y="3006"/>
                    <a:pt x="5532" y="2988"/>
                    <a:pt x="5514" y="2988"/>
                  </a:cubicBezTo>
                  <a:lnTo>
                    <a:pt x="518" y="44"/>
                  </a:lnTo>
                  <a:cubicBezTo>
                    <a:pt x="471" y="15"/>
                    <a:pt x="417" y="1"/>
                    <a:pt x="3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2"/>
            <p:cNvSpPr/>
            <p:nvPr/>
          </p:nvSpPr>
          <p:spPr>
            <a:xfrm>
              <a:off x="2376733" y="2160669"/>
              <a:ext cx="77905" cy="91173"/>
            </a:xfrm>
            <a:custGeom>
              <a:avLst/>
              <a:gdLst/>
              <a:ahLst/>
              <a:cxnLst/>
              <a:rect l="l" t="t" r="r" b="b"/>
              <a:pathLst>
                <a:path w="2391" h="2798" extrusionOk="0">
                  <a:moveTo>
                    <a:pt x="2049" y="0"/>
                  </a:moveTo>
                  <a:cubicBezTo>
                    <a:pt x="2020" y="0"/>
                    <a:pt x="1991" y="4"/>
                    <a:pt x="1963" y="14"/>
                  </a:cubicBezTo>
                  <a:lnTo>
                    <a:pt x="250" y="478"/>
                  </a:lnTo>
                  <a:cubicBezTo>
                    <a:pt x="178" y="496"/>
                    <a:pt x="107" y="549"/>
                    <a:pt x="54" y="621"/>
                  </a:cubicBezTo>
                  <a:cubicBezTo>
                    <a:pt x="18" y="692"/>
                    <a:pt x="0" y="781"/>
                    <a:pt x="36" y="853"/>
                  </a:cubicBezTo>
                  <a:lnTo>
                    <a:pt x="482" y="2565"/>
                  </a:lnTo>
                  <a:cubicBezTo>
                    <a:pt x="517" y="2708"/>
                    <a:pt x="660" y="2797"/>
                    <a:pt x="785" y="2797"/>
                  </a:cubicBezTo>
                  <a:lnTo>
                    <a:pt x="874" y="2797"/>
                  </a:lnTo>
                  <a:cubicBezTo>
                    <a:pt x="1035" y="2744"/>
                    <a:pt x="1142" y="2583"/>
                    <a:pt x="1088" y="2405"/>
                  </a:cubicBezTo>
                  <a:lnTo>
                    <a:pt x="714" y="995"/>
                  </a:lnTo>
                  <a:lnTo>
                    <a:pt x="2123" y="621"/>
                  </a:lnTo>
                  <a:cubicBezTo>
                    <a:pt x="2302" y="567"/>
                    <a:pt x="2391" y="406"/>
                    <a:pt x="2355" y="228"/>
                  </a:cubicBezTo>
                  <a:cubicBezTo>
                    <a:pt x="2311" y="96"/>
                    <a:pt x="2183" y="0"/>
                    <a:pt x="2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2"/>
            <p:cNvSpPr/>
            <p:nvPr/>
          </p:nvSpPr>
          <p:spPr>
            <a:xfrm>
              <a:off x="2540069" y="2177744"/>
              <a:ext cx="186079" cy="115383"/>
            </a:xfrm>
            <a:custGeom>
              <a:avLst/>
              <a:gdLst/>
              <a:ahLst/>
              <a:cxnLst/>
              <a:rect l="l" t="t" r="r" b="b"/>
              <a:pathLst>
                <a:path w="5711" h="3541" extrusionOk="0">
                  <a:moveTo>
                    <a:pt x="5344" y="0"/>
                  </a:moveTo>
                  <a:cubicBezTo>
                    <a:pt x="5292" y="0"/>
                    <a:pt x="5240" y="14"/>
                    <a:pt x="5193" y="43"/>
                  </a:cubicBezTo>
                  <a:lnTo>
                    <a:pt x="197" y="2951"/>
                  </a:lnTo>
                  <a:cubicBezTo>
                    <a:pt x="54" y="3041"/>
                    <a:pt x="1" y="3219"/>
                    <a:pt x="90" y="3380"/>
                  </a:cubicBezTo>
                  <a:cubicBezTo>
                    <a:pt x="144" y="3469"/>
                    <a:pt x="251" y="3540"/>
                    <a:pt x="358" y="3540"/>
                  </a:cubicBezTo>
                  <a:cubicBezTo>
                    <a:pt x="411" y="3540"/>
                    <a:pt x="465" y="3522"/>
                    <a:pt x="518" y="3487"/>
                  </a:cubicBezTo>
                  <a:lnTo>
                    <a:pt x="5514" y="596"/>
                  </a:lnTo>
                  <a:cubicBezTo>
                    <a:pt x="5657" y="507"/>
                    <a:pt x="5710" y="311"/>
                    <a:pt x="5621" y="168"/>
                  </a:cubicBezTo>
                  <a:cubicBezTo>
                    <a:pt x="5561" y="60"/>
                    <a:pt x="5452" y="0"/>
                    <a:pt x="53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2"/>
            <p:cNvSpPr/>
            <p:nvPr/>
          </p:nvSpPr>
          <p:spPr>
            <a:xfrm>
              <a:off x="2648797" y="2162396"/>
              <a:ext cx="78524" cy="91173"/>
            </a:xfrm>
            <a:custGeom>
              <a:avLst/>
              <a:gdLst/>
              <a:ahLst/>
              <a:cxnLst/>
              <a:rect l="l" t="t" r="r" b="b"/>
              <a:pathLst>
                <a:path w="2410" h="2798" extrusionOk="0">
                  <a:moveTo>
                    <a:pt x="336" y="1"/>
                  </a:moveTo>
                  <a:cubicBezTo>
                    <a:pt x="197" y="1"/>
                    <a:pt x="80" y="96"/>
                    <a:pt x="36" y="229"/>
                  </a:cubicBezTo>
                  <a:cubicBezTo>
                    <a:pt x="0" y="389"/>
                    <a:pt x="90" y="568"/>
                    <a:pt x="268" y="621"/>
                  </a:cubicBezTo>
                  <a:lnTo>
                    <a:pt x="1678" y="996"/>
                  </a:lnTo>
                  <a:lnTo>
                    <a:pt x="1285" y="2405"/>
                  </a:lnTo>
                  <a:cubicBezTo>
                    <a:pt x="1249" y="2566"/>
                    <a:pt x="1339" y="2744"/>
                    <a:pt x="1517" y="2780"/>
                  </a:cubicBezTo>
                  <a:cubicBezTo>
                    <a:pt x="1535" y="2798"/>
                    <a:pt x="1571" y="2798"/>
                    <a:pt x="1588" y="2798"/>
                  </a:cubicBezTo>
                  <a:cubicBezTo>
                    <a:pt x="1731" y="2798"/>
                    <a:pt x="1856" y="2709"/>
                    <a:pt x="1892" y="2566"/>
                  </a:cubicBezTo>
                  <a:lnTo>
                    <a:pt x="2356" y="853"/>
                  </a:lnTo>
                  <a:cubicBezTo>
                    <a:pt x="2409" y="675"/>
                    <a:pt x="2302" y="514"/>
                    <a:pt x="2142" y="461"/>
                  </a:cubicBezTo>
                  <a:lnTo>
                    <a:pt x="429" y="14"/>
                  </a:lnTo>
                  <a:cubicBezTo>
                    <a:pt x="397" y="5"/>
                    <a:pt x="366" y="1"/>
                    <a:pt x="3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42"/>
          <p:cNvSpPr txBox="1">
            <a:spLocks noGrp="1"/>
          </p:cNvSpPr>
          <p:nvPr>
            <p:ph type="body" idx="1"/>
          </p:nvPr>
        </p:nvSpPr>
        <p:spPr>
          <a:xfrm>
            <a:off x="821334" y="1538786"/>
            <a:ext cx="3860100" cy="30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</a:pPr>
            <a:r>
              <a:rPr lang="en" dirty="0"/>
              <a:t>Add links to more activities and resources to expand content.</a:t>
            </a:r>
            <a:endParaRPr dirty="0"/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</a:pPr>
            <a:r>
              <a:rPr lang="en" dirty="0"/>
              <a:t>You can include games or creative challenges.</a:t>
            </a:r>
            <a:endParaRPr dirty="0"/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</a:pPr>
            <a:r>
              <a:rPr lang="en" dirty="0"/>
              <a:t>This section is very useful for those students who tend to finish other tasks very quickly and get bored</a:t>
            </a:r>
          </a:p>
          <a:p>
            <a:pPr marL="254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YOUR TURN! </a:t>
            </a:r>
            <a:r>
              <a:rPr lang="en" dirty="0"/>
              <a:t>Set a challenge, an investigation, a game, or provide extra material.</a:t>
            </a:r>
            <a:endParaRPr dirty="0"/>
          </a:p>
        </p:txBody>
      </p:sp>
      <p:sp>
        <p:nvSpPr>
          <p:cNvPr id="514" name="Google Shape;514;p42"/>
          <p:cNvSpPr txBox="1">
            <a:spLocks noGrp="1"/>
          </p:cNvSpPr>
          <p:nvPr>
            <p:ph type="ctrTitle"/>
          </p:nvPr>
        </p:nvSpPr>
        <p:spPr>
          <a:xfrm>
            <a:off x="821334" y="993748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Expand / Enlarge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" name="Google Shape;549;p44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550" name="Google Shape;550;p44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551" name="Google Shape;551;p44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4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53" name="Google Shape;553;p44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524;p43">
            <a:extLst>
              <a:ext uri="{FF2B5EF4-FFF2-40B4-BE49-F238E27FC236}">
                <a16:creationId xmlns:a16="http://schemas.microsoft.com/office/drawing/2014/main" id="{35B052E8-27DC-4ADA-9B9C-E7CC637F58BC}"/>
              </a:ext>
            </a:extLst>
          </p:cNvPr>
          <p:cNvSpPr txBox="1"/>
          <p:nvPr/>
        </p:nvSpPr>
        <p:spPr>
          <a:xfrm>
            <a:off x="5192600" y="3539550"/>
            <a:ext cx="26655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Please keep this slide for attribution</a:t>
            </a:r>
            <a:endParaRPr sz="1200" dirty="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93" name="Google Shape;525;p43">
            <a:extLst>
              <a:ext uri="{FF2B5EF4-FFF2-40B4-BE49-F238E27FC236}">
                <a16:creationId xmlns:a16="http://schemas.microsoft.com/office/drawing/2014/main" id="{A17987F8-AA8B-4BDA-9D74-A783FD17FFD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13442" y="1324263"/>
            <a:ext cx="3658500" cy="84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#</a:t>
            </a:r>
            <a:r>
              <a:rPr lang="en"/>
              <a:t>Thanks!</a:t>
            </a:r>
            <a:endParaRPr/>
          </a:p>
        </p:txBody>
      </p:sp>
      <p:sp>
        <p:nvSpPr>
          <p:cNvPr id="94" name="Google Shape;526;p43">
            <a:extLst>
              <a:ext uri="{FF2B5EF4-FFF2-40B4-BE49-F238E27FC236}">
                <a16:creationId xmlns:a16="http://schemas.microsoft.com/office/drawing/2014/main" id="{89EB7B16-FCDB-45BC-BFFD-E78E883DCEBA}"/>
              </a:ext>
            </a:extLst>
          </p:cNvPr>
          <p:cNvSpPr txBox="1">
            <a:spLocks/>
          </p:cNvSpPr>
          <p:nvPr/>
        </p:nvSpPr>
        <p:spPr>
          <a:xfrm>
            <a:off x="913442" y="2243213"/>
            <a:ext cx="3658500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0" indent="0" algn="ctr">
              <a:buFont typeface="Manrope Medium"/>
              <a:buNone/>
            </a:pPr>
            <a:r>
              <a:rPr lang="en-US" b="1">
                <a:latin typeface="Manrope"/>
                <a:ea typeface="Manrope"/>
                <a:cs typeface="Manrope"/>
                <a:sym typeface="Manrope"/>
              </a:rPr>
              <a:t>Do you have any questions?</a:t>
            </a:r>
            <a:br>
              <a:rPr lang="en-US"/>
            </a:br>
            <a:r>
              <a:rPr lang="en-US"/>
              <a:t>youremail@freepik.com </a:t>
            </a:r>
          </a:p>
          <a:p>
            <a:pPr marL="0" indent="0" algn="ctr">
              <a:buFont typeface="Manrope Medium"/>
              <a:buNone/>
            </a:pPr>
            <a:r>
              <a:rPr lang="en-US"/>
              <a:t>+91  620 421 838 </a:t>
            </a:r>
          </a:p>
          <a:p>
            <a:pPr marL="0" indent="0" algn="ctr">
              <a:buFont typeface="Manrope Medium"/>
              <a:buNone/>
            </a:pPr>
            <a:r>
              <a:rPr lang="en-US"/>
              <a:t>yourwebsite.com</a:t>
            </a:r>
          </a:p>
        </p:txBody>
      </p:sp>
      <p:sp>
        <p:nvSpPr>
          <p:cNvPr id="95" name="Google Shape;527;p43">
            <a:extLst>
              <a:ext uri="{FF2B5EF4-FFF2-40B4-BE49-F238E27FC236}">
                <a16:creationId xmlns:a16="http://schemas.microsoft.com/office/drawing/2014/main" id="{36DF1CEF-68D7-444D-9120-A9F9FE02B117}"/>
              </a:ext>
            </a:extLst>
          </p:cNvPr>
          <p:cNvSpPr txBox="1"/>
          <p:nvPr/>
        </p:nvSpPr>
        <p:spPr>
          <a:xfrm>
            <a:off x="4547450" y="2238725"/>
            <a:ext cx="39558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Check the website </a:t>
            </a:r>
            <a:r>
              <a:rPr lang="en" b="1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hiperdocumentos</a:t>
            </a:r>
            <a:r>
              <a:rPr lang="en" b="1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in Spanish</a:t>
            </a:r>
            <a:endParaRPr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96" name="Google Shape;528;p43">
            <a:extLst>
              <a:ext uri="{FF2B5EF4-FFF2-40B4-BE49-F238E27FC236}">
                <a16:creationId xmlns:a16="http://schemas.microsoft.com/office/drawing/2014/main" id="{3B2901AB-C3A1-4809-A7FF-AD6504740708}"/>
              </a:ext>
            </a:extLst>
          </p:cNvPr>
          <p:cNvSpPr/>
          <p:nvPr/>
        </p:nvSpPr>
        <p:spPr>
          <a:xfrm>
            <a:off x="5426050" y="1482036"/>
            <a:ext cx="448762" cy="449258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grpSp>
        <p:nvGrpSpPr>
          <p:cNvPr id="97" name="Google Shape;529;p43">
            <a:extLst>
              <a:ext uri="{FF2B5EF4-FFF2-40B4-BE49-F238E27FC236}">
                <a16:creationId xmlns:a16="http://schemas.microsoft.com/office/drawing/2014/main" id="{0C0EBDCC-7318-4FE8-8922-05BD324AD099}"/>
              </a:ext>
            </a:extLst>
          </p:cNvPr>
          <p:cNvGrpSpPr/>
          <p:nvPr/>
        </p:nvGrpSpPr>
        <p:grpSpPr>
          <a:xfrm>
            <a:off x="6008871" y="1481988"/>
            <a:ext cx="449250" cy="448754"/>
            <a:chOff x="3303268" y="3817349"/>
            <a:chExt cx="346056" cy="345674"/>
          </a:xfrm>
        </p:grpSpPr>
        <p:sp>
          <p:nvSpPr>
            <p:cNvPr id="98" name="Google Shape;530;p43">
              <a:extLst>
                <a:ext uri="{FF2B5EF4-FFF2-40B4-BE49-F238E27FC236}">
                  <a16:creationId xmlns:a16="http://schemas.microsoft.com/office/drawing/2014/main" id="{B609EF2A-009D-458A-939F-07015AD6A2A2}"/>
                </a:ext>
              </a:extLst>
            </p:cNvPr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9" name="Google Shape;531;p43">
              <a:extLst>
                <a:ext uri="{FF2B5EF4-FFF2-40B4-BE49-F238E27FC236}">
                  <a16:creationId xmlns:a16="http://schemas.microsoft.com/office/drawing/2014/main" id="{FD667224-F8D0-43C4-BA90-7615264F8DD8}"/>
                </a:ext>
              </a:extLst>
            </p:cNvPr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0" name="Google Shape;532;p43">
              <a:extLst>
                <a:ext uri="{FF2B5EF4-FFF2-40B4-BE49-F238E27FC236}">
                  <a16:creationId xmlns:a16="http://schemas.microsoft.com/office/drawing/2014/main" id="{50C89C5C-2865-45A4-ACFF-C1413A71C8DF}"/>
                </a:ext>
              </a:extLst>
            </p:cNvPr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1" name="Google Shape;533;p43">
              <a:extLst>
                <a:ext uri="{FF2B5EF4-FFF2-40B4-BE49-F238E27FC236}">
                  <a16:creationId xmlns:a16="http://schemas.microsoft.com/office/drawing/2014/main" id="{B043EC86-65FC-440F-9797-0A05D50392F5}"/>
                </a:ext>
              </a:extLst>
            </p:cNvPr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</p:grpSp>
      <p:grpSp>
        <p:nvGrpSpPr>
          <p:cNvPr id="102" name="Google Shape;534;p43">
            <a:extLst>
              <a:ext uri="{FF2B5EF4-FFF2-40B4-BE49-F238E27FC236}">
                <a16:creationId xmlns:a16="http://schemas.microsoft.com/office/drawing/2014/main" id="{71734DDD-C35B-40DA-AC26-FA60928461E7}"/>
              </a:ext>
            </a:extLst>
          </p:cNvPr>
          <p:cNvGrpSpPr/>
          <p:nvPr/>
        </p:nvGrpSpPr>
        <p:grpSpPr>
          <a:xfrm>
            <a:off x="6592180" y="1481988"/>
            <a:ext cx="449250" cy="448754"/>
            <a:chOff x="3752358" y="3817349"/>
            <a:chExt cx="346056" cy="345674"/>
          </a:xfrm>
        </p:grpSpPr>
        <p:sp>
          <p:nvSpPr>
            <p:cNvPr id="103" name="Google Shape;535;p43">
              <a:extLst>
                <a:ext uri="{FF2B5EF4-FFF2-40B4-BE49-F238E27FC236}">
                  <a16:creationId xmlns:a16="http://schemas.microsoft.com/office/drawing/2014/main" id="{37278AAF-1815-4F7B-B961-737A9A91D279}"/>
                </a:ext>
              </a:extLst>
            </p:cNvPr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4" name="Google Shape;536;p43">
              <a:extLst>
                <a:ext uri="{FF2B5EF4-FFF2-40B4-BE49-F238E27FC236}">
                  <a16:creationId xmlns:a16="http://schemas.microsoft.com/office/drawing/2014/main" id="{0ADBE1B0-96F4-42FC-A146-64929C1173C0}"/>
                </a:ext>
              </a:extLst>
            </p:cNvPr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5" name="Google Shape;537;p43">
              <a:extLst>
                <a:ext uri="{FF2B5EF4-FFF2-40B4-BE49-F238E27FC236}">
                  <a16:creationId xmlns:a16="http://schemas.microsoft.com/office/drawing/2014/main" id="{46F4DE31-41B8-4E0C-92ED-0C4E59A2D4AD}"/>
                </a:ext>
              </a:extLst>
            </p:cNvPr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6" name="Google Shape;538;p43">
              <a:extLst>
                <a:ext uri="{FF2B5EF4-FFF2-40B4-BE49-F238E27FC236}">
                  <a16:creationId xmlns:a16="http://schemas.microsoft.com/office/drawing/2014/main" id="{BDF2AEDC-A521-441C-86FB-A6CD728F8558}"/>
                </a:ext>
              </a:extLst>
            </p:cNvPr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</p:grpSp>
      <p:grpSp>
        <p:nvGrpSpPr>
          <p:cNvPr id="107" name="Google Shape;539;p43">
            <a:extLst>
              <a:ext uri="{FF2B5EF4-FFF2-40B4-BE49-F238E27FC236}">
                <a16:creationId xmlns:a16="http://schemas.microsoft.com/office/drawing/2014/main" id="{E874398D-684E-4328-9A67-EE11C1564E5C}"/>
              </a:ext>
            </a:extLst>
          </p:cNvPr>
          <p:cNvGrpSpPr/>
          <p:nvPr/>
        </p:nvGrpSpPr>
        <p:grpSpPr>
          <a:xfrm>
            <a:off x="7175488" y="1481988"/>
            <a:ext cx="449208" cy="448754"/>
            <a:chOff x="4201447" y="3817349"/>
            <a:chExt cx="346024" cy="345674"/>
          </a:xfrm>
        </p:grpSpPr>
        <p:sp>
          <p:nvSpPr>
            <p:cNvPr id="108" name="Google Shape;540;p43">
              <a:extLst>
                <a:ext uri="{FF2B5EF4-FFF2-40B4-BE49-F238E27FC236}">
                  <a16:creationId xmlns:a16="http://schemas.microsoft.com/office/drawing/2014/main" id="{F4A05B40-2E54-4CF8-A12A-3989B1CE1AB3}"/>
                </a:ext>
              </a:extLst>
            </p:cNvPr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9" name="Google Shape;541;p43">
              <a:extLst>
                <a:ext uri="{FF2B5EF4-FFF2-40B4-BE49-F238E27FC236}">
                  <a16:creationId xmlns:a16="http://schemas.microsoft.com/office/drawing/2014/main" id="{C5FFF6B5-6388-4245-B12B-5C35CDFF413F}"/>
                </a:ext>
              </a:extLst>
            </p:cNvPr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</p:grpSp>
      <p:sp>
        <p:nvSpPr>
          <p:cNvPr id="111" name="Google Shape;524;p43">
            <a:extLst>
              <a:ext uri="{FF2B5EF4-FFF2-40B4-BE49-F238E27FC236}">
                <a16:creationId xmlns:a16="http://schemas.microsoft.com/office/drawing/2014/main" id="{6CC930D1-9130-4162-935B-E52FB52D5E28}"/>
              </a:ext>
            </a:extLst>
          </p:cNvPr>
          <p:cNvSpPr txBox="1"/>
          <p:nvPr/>
        </p:nvSpPr>
        <p:spPr>
          <a:xfrm>
            <a:off x="5192600" y="2657277"/>
            <a:ext cx="26655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This is just a bunch of word </a:t>
            </a:r>
            <a:r>
              <a:rPr lang="en-US" sz="1100" i="1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I</a:t>
            </a:r>
            <a:r>
              <a:rPr lang="en" sz="1100" i="1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will change it evantually so consider it like something test . Thanks for this slide view</a:t>
            </a:r>
            <a:endParaRPr sz="1100" i="1" dirty="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>
            <a:hlinkClick r:id="rId4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29">
            <a:hlinkClick r:id="rId5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5" name="Google Shape;125;p29">
            <a:hlinkClick r:id="rId6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6" name="Google Shape;126;p29">
            <a:hlinkClick r:id="rId7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7" name="Google Shape;127;p29">
            <a:hlinkClick r:id="rId8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8" name="Google Shape;128;p29">
            <a:hlinkClick r:id="rId9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9" name="Google Shape;129;p29">
            <a:hlinkClick r:id="rId10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30" name="Google Shape;130;p29">
            <a:hlinkClick r:id="rId11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31" name="Google Shape;131;p29"/>
          <p:cNvSpPr txBox="1">
            <a:spLocks noGrp="1"/>
          </p:cNvSpPr>
          <p:nvPr>
            <p:ph type="ctrTitle"/>
          </p:nvPr>
        </p:nvSpPr>
        <p:spPr>
          <a:xfrm>
            <a:off x="1142072" y="1590375"/>
            <a:ext cx="4066800" cy="16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0">
                <a:solidFill>
                  <a:schemeClr val="accent3"/>
                </a:solidFill>
              </a:rPr>
              <a:t>#</a:t>
            </a:r>
            <a:r>
              <a:rPr lang="en" sz="7000"/>
              <a:t>Hyperdocs</a:t>
            </a:r>
            <a:endParaRPr sz="4800"/>
          </a:p>
        </p:txBody>
      </p:sp>
      <p:sp>
        <p:nvSpPr>
          <p:cNvPr id="132" name="Google Shape;132;p29"/>
          <p:cNvSpPr txBox="1">
            <a:spLocks noGrp="1"/>
          </p:cNvSpPr>
          <p:nvPr>
            <p:ph type="subTitle" idx="1"/>
          </p:nvPr>
        </p:nvSpPr>
        <p:spPr>
          <a:xfrm>
            <a:off x="1638347" y="3331838"/>
            <a:ext cx="30741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didactic units</a:t>
            </a:r>
            <a:endParaRPr/>
          </a:p>
        </p:txBody>
      </p:sp>
      <p:grpSp>
        <p:nvGrpSpPr>
          <p:cNvPr id="133" name="Google Shape;133;p29"/>
          <p:cNvGrpSpPr/>
          <p:nvPr/>
        </p:nvGrpSpPr>
        <p:grpSpPr>
          <a:xfrm>
            <a:off x="5847076" y="1876390"/>
            <a:ext cx="1850049" cy="1850049"/>
            <a:chOff x="940690" y="1478081"/>
            <a:chExt cx="2187337" cy="2187337"/>
          </a:xfrm>
        </p:grpSpPr>
        <p:grpSp>
          <p:nvGrpSpPr>
            <p:cNvPr id="134" name="Google Shape;134;p29"/>
            <p:cNvGrpSpPr/>
            <p:nvPr/>
          </p:nvGrpSpPr>
          <p:grpSpPr>
            <a:xfrm>
              <a:off x="2220462" y="1478081"/>
              <a:ext cx="635270" cy="635270"/>
              <a:chOff x="1992987" y="1174744"/>
              <a:chExt cx="635270" cy="635270"/>
            </a:xfrm>
          </p:grpSpPr>
          <p:sp>
            <p:nvSpPr>
              <p:cNvPr id="135" name="Google Shape;135;p29"/>
              <p:cNvSpPr/>
              <p:nvPr/>
            </p:nvSpPr>
            <p:spPr>
              <a:xfrm>
                <a:off x="1992987" y="1174744"/>
                <a:ext cx="181626" cy="362975"/>
              </a:xfrm>
              <a:custGeom>
                <a:avLst/>
                <a:gdLst/>
                <a:ahLst/>
                <a:cxnLst/>
                <a:rect l="l" t="t" r="r" b="b"/>
                <a:pathLst>
                  <a:path w="16348" h="32671" fill="none" extrusionOk="0">
                    <a:moveTo>
                      <a:pt x="16348" y="32670"/>
                    </a:moveTo>
                    <a:lnTo>
                      <a:pt x="0" y="16348"/>
                    </a:lnTo>
                    <a:lnTo>
                      <a:pt x="16348" y="0"/>
                    </a:lnTo>
                  </a:path>
                </a:pathLst>
              </a:custGeom>
              <a:noFill/>
              <a:ln w="7620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9"/>
              <p:cNvSpPr/>
              <p:nvPr/>
            </p:nvSpPr>
            <p:spPr>
              <a:xfrm>
                <a:off x="1992987" y="1356359"/>
                <a:ext cx="635270" cy="453655"/>
              </a:xfrm>
              <a:custGeom>
                <a:avLst/>
                <a:gdLst/>
                <a:ahLst/>
                <a:cxnLst/>
                <a:rect l="l" t="t" r="r" b="b"/>
                <a:pathLst>
                  <a:path w="57180" h="40833" fill="none" extrusionOk="0">
                    <a:moveTo>
                      <a:pt x="0" y="1"/>
                    </a:moveTo>
                    <a:lnTo>
                      <a:pt x="16348" y="1"/>
                    </a:lnTo>
                    <a:cubicBezTo>
                      <a:pt x="38920" y="1"/>
                      <a:pt x="57179" y="18260"/>
                      <a:pt x="57179" y="40832"/>
                    </a:cubicBezTo>
                  </a:path>
                </a:pathLst>
              </a:custGeom>
              <a:noFill/>
              <a:ln w="7620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" name="Google Shape;137;p29"/>
            <p:cNvGrpSpPr/>
            <p:nvPr/>
          </p:nvGrpSpPr>
          <p:grpSpPr>
            <a:xfrm>
              <a:off x="1212974" y="3030148"/>
              <a:ext cx="635270" cy="635270"/>
              <a:chOff x="985499" y="2726811"/>
              <a:chExt cx="635270" cy="635270"/>
            </a:xfrm>
          </p:grpSpPr>
          <p:sp>
            <p:nvSpPr>
              <p:cNvPr id="138" name="Google Shape;138;p29"/>
              <p:cNvSpPr/>
              <p:nvPr/>
            </p:nvSpPr>
            <p:spPr>
              <a:xfrm>
                <a:off x="1439420" y="2999095"/>
                <a:ext cx="181349" cy="362986"/>
              </a:xfrm>
              <a:custGeom>
                <a:avLst/>
                <a:gdLst/>
                <a:ahLst/>
                <a:cxnLst/>
                <a:rect l="l" t="t" r="r" b="b"/>
                <a:pathLst>
                  <a:path w="16323" h="32672" fill="none" extrusionOk="0">
                    <a:moveTo>
                      <a:pt x="0" y="1"/>
                    </a:moveTo>
                    <a:lnTo>
                      <a:pt x="16323" y="16348"/>
                    </a:lnTo>
                    <a:lnTo>
                      <a:pt x="0" y="32671"/>
                    </a:lnTo>
                  </a:path>
                </a:pathLst>
              </a:custGeom>
              <a:noFill/>
              <a:ln w="762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9"/>
              <p:cNvSpPr/>
              <p:nvPr/>
            </p:nvSpPr>
            <p:spPr>
              <a:xfrm>
                <a:off x="985499" y="2726811"/>
                <a:ext cx="635270" cy="453921"/>
              </a:xfrm>
              <a:custGeom>
                <a:avLst/>
                <a:gdLst/>
                <a:ahLst/>
                <a:cxnLst/>
                <a:rect l="l" t="t" r="r" b="b"/>
                <a:pathLst>
                  <a:path w="57180" h="40857" fill="none" extrusionOk="0">
                    <a:moveTo>
                      <a:pt x="57180" y="40856"/>
                    </a:moveTo>
                    <a:lnTo>
                      <a:pt x="40857" y="40856"/>
                    </a:lnTo>
                    <a:cubicBezTo>
                      <a:pt x="18260" y="40856"/>
                      <a:pt x="1" y="22573"/>
                      <a:pt x="1" y="0"/>
                    </a:cubicBezTo>
                  </a:path>
                </a:pathLst>
              </a:custGeom>
              <a:noFill/>
              <a:ln w="762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" name="Google Shape;140;p29"/>
            <p:cNvGrpSpPr/>
            <p:nvPr/>
          </p:nvGrpSpPr>
          <p:grpSpPr>
            <a:xfrm>
              <a:off x="2220462" y="2394890"/>
              <a:ext cx="907565" cy="1270528"/>
              <a:chOff x="1992987" y="2091552"/>
              <a:chExt cx="907565" cy="1270528"/>
            </a:xfrm>
          </p:grpSpPr>
          <p:sp>
            <p:nvSpPr>
              <p:cNvPr id="141" name="Google Shape;141;p29"/>
              <p:cNvSpPr/>
              <p:nvPr/>
            </p:nvSpPr>
            <p:spPr>
              <a:xfrm>
                <a:off x="1992987" y="2091552"/>
                <a:ext cx="907565" cy="1270528"/>
              </a:xfrm>
              <a:custGeom>
                <a:avLst/>
                <a:gdLst/>
                <a:ahLst/>
                <a:cxnLst/>
                <a:rect l="l" t="t" r="r" b="b"/>
                <a:pathLst>
                  <a:path w="81689" h="114359" fill="none" extrusionOk="0">
                    <a:moveTo>
                      <a:pt x="53111" y="0"/>
                    </a:moveTo>
                    <a:lnTo>
                      <a:pt x="10221" y="0"/>
                    </a:lnTo>
                    <a:cubicBezTo>
                      <a:pt x="4584" y="0"/>
                      <a:pt x="0" y="4559"/>
                      <a:pt x="0" y="10196"/>
                    </a:cubicBezTo>
                    <a:lnTo>
                      <a:pt x="0" y="104163"/>
                    </a:lnTo>
                    <a:cubicBezTo>
                      <a:pt x="0" y="109800"/>
                      <a:pt x="4584" y="114358"/>
                      <a:pt x="10221" y="114358"/>
                    </a:cubicBezTo>
                    <a:lnTo>
                      <a:pt x="71493" y="114358"/>
                    </a:lnTo>
                    <a:cubicBezTo>
                      <a:pt x="77130" y="114358"/>
                      <a:pt x="81688" y="109800"/>
                      <a:pt x="81688" y="104163"/>
                    </a:cubicBezTo>
                    <a:lnTo>
                      <a:pt x="81688" y="28577"/>
                    </a:lnTo>
                    <a:close/>
                  </a:path>
                </a:pathLst>
              </a:custGeom>
              <a:noFill/>
              <a:ln w="7620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9"/>
              <p:cNvSpPr/>
              <p:nvPr/>
            </p:nvSpPr>
            <p:spPr>
              <a:xfrm>
                <a:off x="2583039" y="2091552"/>
                <a:ext cx="317513" cy="317502"/>
              </a:xfrm>
              <a:custGeom>
                <a:avLst/>
                <a:gdLst/>
                <a:ahLst/>
                <a:cxnLst/>
                <a:rect l="l" t="t" r="r" b="b"/>
                <a:pathLst>
                  <a:path w="28579" h="28578" fill="none" extrusionOk="0">
                    <a:moveTo>
                      <a:pt x="1" y="0"/>
                    </a:moveTo>
                    <a:lnTo>
                      <a:pt x="1" y="28577"/>
                    </a:lnTo>
                    <a:lnTo>
                      <a:pt x="28578" y="28577"/>
                    </a:lnTo>
                    <a:close/>
                  </a:path>
                </a:pathLst>
              </a:custGeom>
              <a:noFill/>
              <a:ln w="7620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9"/>
              <p:cNvSpPr/>
              <p:nvPr/>
            </p:nvSpPr>
            <p:spPr>
              <a:xfrm>
                <a:off x="2265282" y="2681338"/>
                <a:ext cx="362975" cy="11"/>
              </a:xfrm>
              <a:custGeom>
                <a:avLst/>
                <a:gdLst/>
                <a:ahLst/>
                <a:cxnLst/>
                <a:rect l="l" t="t" r="r" b="b"/>
                <a:pathLst>
                  <a:path w="32671" h="1" fill="none" extrusionOk="0">
                    <a:moveTo>
                      <a:pt x="0" y="0"/>
                    </a:moveTo>
                    <a:lnTo>
                      <a:pt x="32670" y="0"/>
                    </a:lnTo>
                  </a:path>
                </a:pathLst>
              </a:custGeom>
              <a:noFill/>
              <a:ln w="7620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9"/>
              <p:cNvSpPr/>
              <p:nvPr/>
            </p:nvSpPr>
            <p:spPr>
              <a:xfrm>
                <a:off x="2265282" y="2953633"/>
                <a:ext cx="3629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2671" fill="none" extrusionOk="0">
                    <a:moveTo>
                      <a:pt x="0" y="0"/>
                    </a:moveTo>
                    <a:lnTo>
                      <a:pt x="32670" y="0"/>
                    </a:lnTo>
                  </a:path>
                </a:pathLst>
              </a:custGeom>
              <a:noFill/>
              <a:ln w="7620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" name="Google Shape;145;p29"/>
            <p:cNvGrpSpPr/>
            <p:nvPr/>
          </p:nvGrpSpPr>
          <p:grpSpPr>
            <a:xfrm>
              <a:off x="940690" y="1478081"/>
              <a:ext cx="907554" cy="1270795"/>
              <a:chOff x="713215" y="1174744"/>
              <a:chExt cx="907554" cy="1270795"/>
            </a:xfrm>
          </p:grpSpPr>
          <p:sp>
            <p:nvSpPr>
              <p:cNvPr id="146" name="Google Shape;146;p29"/>
              <p:cNvSpPr/>
              <p:nvPr/>
            </p:nvSpPr>
            <p:spPr>
              <a:xfrm>
                <a:off x="713215" y="1174744"/>
                <a:ext cx="907554" cy="1270795"/>
              </a:xfrm>
              <a:custGeom>
                <a:avLst/>
                <a:gdLst/>
                <a:ahLst/>
                <a:cxnLst/>
                <a:rect l="l" t="t" r="r" b="b"/>
                <a:pathLst>
                  <a:path w="81688" h="114383" fill="none" extrusionOk="0">
                    <a:moveTo>
                      <a:pt x="53111" y="0"/>
                    </a:moveTo>
                    <a:lnTo>
                      <a:pt x="10220" y="0"/>
                    </a:lnTo>
                    <a:cubicBezTo>
                      <a:pt x="4583" y="0"/>
                      <a:pt x="0" y="4583"/>
                      <a:pt x="0" y="10220"/>
                    </a:cubicBezTo>
                    <a:lnTo>
                      <a:pt x="0" y="104162"/>
                    </a:lnTo>
                    <a:cubicBezTo>
                      <a:pt x="0" y="109799"/>
                      <a:pt x="4583" y="114383"/>
                      <a:pt x="10220" y="114383"/>
                    </a:cubicBezTo>
                    <a:lnTo>
                      <a:pt x="71492" y="114383"/>
                    </a:lnTo>
                    <a:cubicBezTo>
                      <a:pt x="77129" y="114383"/>
                      <a:pt x="81688" y="109799"/>
                      <a:pt x="81688" y="104162"/>
                    </a:cubicBezTo>
                    <a:lnTo>
                      <a:pt x="81688" y="28602"/>
                    </a:lnTo>
                    <a:close/>
                  </a:path>
                </a:pathLst>
              </a:custGeom>
              <a:noFill/>
              <a:ln w="762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9"/>
              <p:cNvSpPr/>
              <p:nvPr/>
            </p:nvSpPr>
            <p:spPr>
              <a:xfrm>
                <a:off x="1303267" y="1174744"/>
                <a:ext cx="317502" cy="317768"/>
              </a:xfrm>
              <a:custGeom>
                <a:avLst/>
                <a:gdLst/>
                <a:ahLst/>
                <a:cxnLst/>
                <a:rect l="l" t="t" r="r" b="b"/>
                <a:pathLst>
                  <a:path w="28578" h="28602" fill="none" extrusionOk="0">
                    <a:moveTo>
                      <a:pt x="1" y="0"/>
                    </a:moveTo>
                    <a:lnTo>
                      <a:pt x="1" y="28602"/>
                    </a:lnTo>
                    <a:lnTo>
                      <a:pt x="28578" y="28602"/>
                    </a:lnTo>
                    <a:close/>
                  </a:path>
                </a:pathLst>
              </a:custGeom>
              <a:noFill/>
              <a:ln w="762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9"/>
              <p:cNvSpPr/>
              <p:nvPr/>
            </p:nvSpPr>
            <p:spPr>
              <a:xfrm>
                <a:off x="985499" y="1764796"/>
                <a:ext cx="362986" cy="11"/>
              </a:xfrm>
              <a:custGeom>
                <a:avLst/>
                <a:gdLst/>
                <a:ahLst/>
                <a:cxnLst/>
                <a:rect l="l" t="t" r="r" b="b"/>
                <a:pathLst>
                  <a:path w="32672" h="1" fill="none" extrusionOk="0">
                    <a:moveTo>
                      <a:pt x="1" y="1"/>
                    </a:moveTo>
                    <a:lnTo>
                      <a:pt x="32671" y="1"/>
                    </a:lnTo>
                  </a:path>
                </a:pathLst>
              </a:custGeom>
              <a:noFill/>
              <a:ln w="762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9"/>
              <p:cNvSpPr/>
              <p:nvPr/>
            </p:nvSpPr>
            <p:spPr>
              <a:xfrm>
                <a:off x="985499" y="2037091"/>
                <a:ext cx="362986" cy="11"/>
              </a:xfrm>
              <a:custGeom>
                <a:avLst/>
                <a:gdLst/>
                <a:ahLst/>
                <a:cxnLst/>
                <a:rect l="l" t="t" r="r" b="b"/>
                <a:pathLst>
                  <a:path w="32672" h="1" fill="none" extrusionOk="0">
                    <a:moveTo>
                      <a:pt x="1" y="0"/>
                    </a:moveTo>
                    <a:lnTo>
                      <a:pt x="32671" y="0"/>
                    </a:lnTo>
                  </a:path>
                </a:pathLst>
              </a:custGeom>
              <a:noFill/>
              <a:ln w="762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" name="Google Shape;150;p2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51" name="Google Shape;151;p2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4" name="Google Shape;154;p2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>
            <a:hlinkClick r:id="rId4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30">
            <a:hlinkClick r:id="rId5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1" name="Google Shape;161;p30">
            <a:hlinkClick r:id="rId6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rId7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rId8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rId9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5" name="Google Shape;165;p30">
            <a:hlinkClick r:id="rId10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1905200" y="1824525"/>
            <a:ext cx="5333700" cy="24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Lessons or digital didactic units 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carefully thought out, designed and full of </a:t>
            </a:r>
            <a:r>
              <a:rPr lang="en" b="1">
                <a:latin typeface="Manrope"/>
                <a:ea typeface="Manrope"/>
                <a:cs typeface="Manrope"/>
                <a:sym typeface="Manrope"/>
              </a:rPr>
              <a:t>interactive content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 that allow </a:t>
            </a:r>
            <a:r>
              <a:rPr lang="en" u="sng">
                <a:latin typeface="Manrope"/>
                <a:ea typeface="Manrope"/>
                <a:cs typeface="Manrope"/>
                <a:sym typeface="Manrope"/>
              </a:rPr>
              <a:t>autonomous and personalized work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 through a </a:t>
            </a:r>
            <a:r>
              <a:rPr lang="en" u="sng">
                <a:latin typeface="Manrope"/>
                <a:ea typeface="Manrope"/>
                <a:cs typeface="Manrope"/>
                <a:sym typeface="Manrope"/>
              </a:rPr>
              <a:t>sequence of structured tasks 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that will take students from </a:t>
            </a:r>
            <a:r>
              <a:rPr lang="en" b="1">
                <a:latin typeface="Manrope"/>
                <a:ea typeface="Manrope"/>
                <a:cs typeface="Manrope"/>
                <a:sym typeface="Manrope"/>
              </a:rPr>
              <a:t>exploration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 to </a:t>
            </a:r>
            <a:r>
              <a:rPr lang="en" u="sng">
                <a:latin typeface="Manrope"/>
                <a:ea typeface="Manrope"/>
                <a:cs typeface="Manrope"/>
                <a:sym typeface="Manrope"/>
              </a:rPr>
              <a:t>creation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 through </a:t>
            </a:r>
            <a:r>
              <a:rPr lang="en" b="1">
                <a:latin typeface="Manrope"/>
                <a:ea typeface="Manrope"/>
                <a:cs typeface="Manrope"/>
                <a:sym typeface="Manrope"/>
              </a:rPr>
              <a:t>collaboration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, </a:t>
            </a:r>
            <a:r>
              <a:rPr lang="en" b="1">
                <a:latin typeface="Manrope"/>
                <a:ea typeface="Manrope"/>
                <a:cs typeface="Manrope"/>
                <a:sym typeface="Manrope"/>
              </a:rPr>
              <a:t>communication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 and </a:t>
            </a:r>
            <a:r>
              <a:rPr lang="en" b="1">
                <a:latin typeface="Manrope"/>
                <a:ea typeface="Manrope"/>
                <a:cs typeface="Manrope"/>
                <a:sym typeface="Manrope"/>
              </a:rPr>
              <a:t>reflection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. And all from a single, easily accessible digital space.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lt2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www.hiperdocumentos.com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73" name="Google Shape;173;p30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</a:t>
            </a:r>
            <a:r>
              <a:rPr lang="en">
                <a:solidFill>
                  <a:schemeClr val="accent3"/>
                </a:solidFill>
              </a:rPr>
              <a:t>#</a:t>
            </a:r>
            <a:r>
              <a:rPr lang="en"/>
              <a:t>hyperdocuments?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4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5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6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7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8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9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10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" name="Google Shape;191;p31"/>
          <p:cNvSpPr txBox="1">
            <a:spLocks noGrp="1"/>
          </p:cNvSpPr>
          <p:nvPr>
            <p:ph type="subTitle" idx="1"/>
          </p:nvPr>
        </p:nvSpPr>
        <p:spPr>
          <a:xfrm>
            <a:off x="1246375" y="1943100"/>
            <a:ext cx="29868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out the SAMR model</a:t>
            </a:r>
            <a:endParaRPr/>
          </a:p>
        </p:txBody>
      </p:sp>
      <p:sp>
        <p:nvSpPr>
          <p:cNvPr id="192" name="Google Shape;192;p31"/>
          <p:cNvSpPr txBox="1">
            <a:spLocks noGrp="1"/>
          </p:cNvSpPr>
          <p:nvPr>
            <p:ph type="subTitle" idx="2"/>
          </p:nvPr>
        </p:nvSpPr>
        <p:spPr>
          <a:xfrm>
            <a:off x="1246375" y="2332225"/>
            <a:ext cx="2986800" cy="18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Step 1. </a:t>
            </a:r>
            <a:r>
              <a:rPr lang="en" b="1">
                <a:latin typeface="Manrope"/>
                <a:ea typeface="Manrope"/>
                <a:cs typeface="Manrope"/>
                <a:sym typeface="Manrope"/>
              </a:rPr>
              <a:t>Substitution</a:t>
            </a:r>
            <a:endParaRPr b="1">
              <a:latin typeface="Manrope"/>
              <a:ea typeface="Manrope"/>
              <a:cs typeface="Manrope"/>
              <a:sym typeface="Manrope"/>
            </a:endParaRPr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Step  2. </a:t>
            </a:r>
            <a:r>
              <a:rPr lang="en" b="1">
                <a:latin typeface="Manrope"/>
                <a:ea typeface="Manrope"/>
                <a:cs typeface="Manrope"/>
                <a:sym typeface="Manrope"/>
              </a:rPr>
              <a:t>Augmentation</a:t>
            </a:r>
            <a:r>
              <a:rPr lang="en" u="sng"/>
              <a:t> </a:t>
            </a:r>
            <a:endParaRPr/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Step 3. </a:t>
            </a:r>
            <a:r>
              <a:rPr lang="en" b="1">
                <a:latin typeface="Manrope"/>
                <a:ea typeface="Manrope"/>
                <a:cs typeface="Manrope"/>
                <a:sym typeface="Manrope"/>
              </a:rPr>
              <a:t>Modification</a:t>
            </a:r>
            <a:endParaRPr/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Step 4. </a:t>
            </a:r>
            <a:r>
              <a:rPr lang="en" b="1">
                <a:latin typeface="Manrope"/>
                <a:ea typeface="Manrope"/>
                <a:cs typeface="Manrope"/>
                <a:sym typeface="Manrope"/>
              </a:rPr>
              <a:t>Redefinition</a:t>
            </a:r>
            <a:br>
              <a:rPr lang="en"/>
            </a:b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anrope"/>
                <a:ea typeface="Manrope"/>
                <a:cs typeface="Manrope"/>
                <a:sym typeface="Manrope"/>
              </a:rPr>
              <a:t>Modify </a:t>
            </a:r>
            <a:r>
              <a:rPr lang="en"/>
              <a:t>or</a:t>
            </a:r>
            <a:r>
              <a:rPr lang="en" b="1">
                <a:latin typeface="Manrope"/>
                <a:ea typeface="Manrope"/>
                <a:cs typeface="Manrope"/>
                <a:sym typeface="Manrope"/>
              </a:rPr>
              <a:t> redefine </a:t>
            </a:r>
            <a:r>
              <a:rPr lang="en"/>
              <a:t>your</a:t>
            </a:r>
            <a:r>
              <a:rPr lang="en" b="1">
                <a:latin typeface="Manrope"/>
                <a:ea typeface="Manrope"/>
                <a:cs typeface="Manrope"/>
                <a:sym typeface="Manrope"/>
              </a:rPr>
              <a:t> methodology </a:t>
            </a:r>
            <a:r>
              <a:rPr lang="en"/>
              <a:t>thanks to ICT's.</a:t>
            </a:r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subTitle" idx="3"/>
          </p:nvPr>
        </p:nvSpPr>
        <p:spPr>
          <a:xfrm>
            <a:off x="4910886" y="1943100"/>
            <a:ext cx="29868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Decide on the sequencing</a:t>
            </a:r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subTitle" idx="4"/>
          </p:nvPr>
        </p:nvSpPr>
        <p:spPr>
          <a:xfrm>
            <a:off x="4910886" y="2332252"/>
            <a:ext cx="2986800" cy="18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>
                <a:latin typeface="Manrope"/>
                <a:ea typeface="Manrope"/>
                <a:cs typeface="Manrope"/>
                <a:sym typeface="Manrope"/>
              </a:rPr>
              <a:t>The 5E Instructional</a:t>
            </a:r>
            <a:r>
              <a:rPr lang="en"/>
              <a:t> Model</a:t>
            </a:r>
            <a:endParaRPr b="1">
              <a:latin typeface="Manrope"/>
              <a:ea typeface="Manrope"/>
              <a:cs typeface="Manrope"/>
              <a:sym typeface="Manrop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>
                <a:latin typeface="Manrope"/>
                <a:ea typeface="Manrope"/>
                <a:cs typeface="Manrope"/>
                <a:sym typeface="Manrope"/>
              </a:rPr>
              <a:t>3E </a:t>
            </a:r>
            <a:r>
              <a:rPr lang="en"/>
              <a:t>Model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>
                <a:latin typeface="Manrope"/>
                <a:ea typeface="Manrope"/>
                <a:cs typeface="Manrope"/>
                <a:sym typeface="Manrope"/>
              </a:rPr>
              <a:t>Workshop</a:t>
            </a:r>
            <a:r>
              <a:rPr lang="en"/>
              <a:t> Model</a:t>
            </a:r>
            <a:endParaRPr b="1">
              <a:latin typeface="Manrope"/>
              <a:ea typeface="Manrope"/>
              <a:cs typeface="Manrope"/>
              <a:sym typeface="Manrop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>
                <a:latin typeface="Manrope"/>
                <a:ea typeface="Manrope"/>
                <a:cs typeface="Manrope"/>
                <a:sym typeface="Manrope"/>
              </a:rPr>
              <a:t>#Hyperdocument </a:t>
            </a:r>
            <a:r>
              <a:rPr lang="en"/>
              <a:t>Model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>
                <a:latin typeface="Manrope"/>
                <a:ea typeface="Manrope"/>
                <a:cs typeface="Manrope"/>
                <a:sym typeface="Manrope"/>
              </a:rPr>
              <a:t>Hybrid: </a:t>
            </a:r>
            <a:r>
              <a:rPr lang="en"/>
              <a:t>Combine sections to your liking</a:t>
            </a:r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creating your </a:t>
            </a:r>
            <a:r>
              <a:rPr lang="en">
                <a:solidFill>
                  <a:schemeClr val="accent3"/>
                </a:solidFill>
              </a:rPr>
              <a:t>#</a:t>
            </a:r>
            <a:r>
              <a:rPr lang="en"/>
              <a:t>hyperdocs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>
            <a:hlinkClick r:id="rId4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32">
            <a:hlinkClick r:id="rId5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2" name="Google Shape;202;p32">
            <a:hlinkClick r:id="rId6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3" name="Google Shape;203;p32">
            <a:hlinkClick r:id="rId7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4" name="Google Shape;204;p32">
            <a:hlinkClick r:id="rId8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5" name="Google Shape;205;p32">
            <a:hlinkClick r:id="rId9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6" name="Google Shape;206;p32">
            <a:hlinkClick r:id="rId10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08" name="Google Shape;208;p32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09" name="Google Shape;209;p32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2" name="Google Shape;212;p32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213;p32"/>
          <p:cNvSpPr txBox="1">
            <a:spLocks noGrp="1"/>
          </p:cNvSpPr>
          <p:nvPr>
            <p:ph type="subTitle" idx="1"/>
          </p:nvPr>
        </p:nvSpPr>
        <p:spPr>
          <a:xfrm>
            <a:off x="1246375" y="2334000"/>
            <a:ext cx="29868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</a:pPr>
            <a:r>
              <a:rPr lang="en"/>
              <a:t>Communication</a:t>
            </a:r>
            <a:endParaRPr/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</a:pPr>
            <a:r>
              <a:rPr lang="en"/>
              <a:t>Collaboration</a:t>
            </a:r>
            <a:endParaRPr/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</a:pPr>
            <a:r>
              <a:rPr lang="en"/>
              <a:t>Critical thinking</a:t>
            </a:r>
            <a:endParaRPr/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</a:pPr>
            <a:r>
              <a:rPr lang="en"/>
              <a:t>Creativity</a:t>
            </a:r>
            <a:endParaRPr/>
          </a:p>
        </p:txBody>
      </p:sp>
      <p:sp>
        <p:nvSpPr>
          <p:cNvPr id="214" name="Google Shape;214;p32"/>
          <p:cNvSpPr txBox="1">
            <a:spLocks noGrp="1"/>
          </p:cNvSpPr>
          <p:nvPr>
            <p:ph type="subTitle" idx="2"/>
          </p:nvPr>
        </p:nvSpPr>
        <p:spPr>
          <a:xfrm>
            <a:off x="4414404" y="2334028"/>
            <a:ext cx="34929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>
                <a:latin typeface="Manrope"/>
                <a:ea typeface="Manrope"/>
                <a:cs typeface="Manrope"/>
                <a:sym typeface="Manrope"/>
              </a:rPr>
              <a:t>Project/enquiry/task/play/community service-based learning</a:t>
            </a:r>
            <a:endParaRPr/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</a:pPr>
            <a:r>
              <a:rPr lang="en" b="1">
                <a:latin typeface="Manrope"/>
                <a:ea typeface="Manrope"/>
                <a:cs typeface="Manrope"/>
                <a:sym typeface="Manrope"/>
              </a:rPr>
              <a:t>Hybrid learning</a:t>
            </a:r>
            <a:endParaRPr b="1">
              <a:latin typeface="Manrope"/>
              <a:ea typeface="Manrope"/>
              <a:cs typeface="Manrope"/>
              <a:sym typeface="Manrope"/>
            </a:endParaRP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>
                <a:latin typeface="Manrope"/>
                <a:ea typeface="Manrope"/>
                <a:cs typeface="Manrope"/>
                <a:sym typeface="Manrope"/>
              </a:rPr>
              <a:t>CLIL - </a:t>
            </a:r>
            <a:r>
              <a:rPr lang="en"/>
              <a:t>Content and Language Integrated Learning</a:t>
            </a:r>
            <a:endParaRPr/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</a:pPr>
            <a:r>
              <a:rPr lang="en" b="1">
                <a:latin typeface="Manrope"/>
                <a:ea typeface="Manrope"/>
                <a:cs typeface="Manrope"/>
                <a:sym typeface="Manrope"/>
              </a:rPr>
              <a:t>Gamification</a:t>
            </a:r>
            <a:endParaRPr b="1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15" name="Google Shape;215;p32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creating your </a:t>
            </a:r>
            <a:r>
              <a:rPr lang="en">
                <a:solidFill>
                  <a:schemeClr val="accent3"/>
                </a:solidFill>
              </a:rPr>
              <a:t>#</a:t>
            </a:r>
            <a:r>
              <a:rPr lang="en"/>
              <a:t>hyperdocs</a:t>
            </a:r>
            <a:endParaRPr/>
          </a:p>
        </p:txBody>
      </p:sp>
      <p:sp>
        <p:nvSpPr>
          <p:cNvPr id="216" name="Google Shape;216;p32"/>
          <p:cNvSpPr txBox="1">
            <a:spLocks noGrp="1"/>
          </p:cNvSpPr>
          <p:nvPr>
            <p:ph type="subTitle" idx="3"/>
          </p:nvPr>
        </p:nvSpPr>
        <p:spPr>
          <a:xfrm>
            <a:off x="1246375" y="1943100"/>
            <a:ext cx="29868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 the 4Cs</a:t>
            </a:r>
            <a:endParaRPr/>
          </a:p>
        </p:txBody>
      </p:sp>
      <p:sp>
        <p:nvSpPr>
          <p:cNvPr id="217" name="Google Shape;217;p32"/>
          <p:cNvSpPr txBox="1">
            <a:spLocks noGrp="1"/>
          </p:cNvSpPr>
          <p:nvPr>
            <p:ph type="subTitle" idx="4"/>
          </p:nvPr>
        </p:nvSpPr>
        <p:spPr>
          <a:xfrm>
            <a:off x="4414404" y="1943100"/>
            <a:ext cx="34929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your methodologies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>
            <a:hlinkClick r:id="rId4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33">
            <a:hlinkClick r:id="rId5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4" name="Google Shape;224;p33">
            <a:hlinkClick r:id="rId6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5" name="Google Shape;225;p33">
            <a:hlinkClick r:id="rId7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6" name="Google Shape;226;p33">
            <a:hlinkClick r:id="rId8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7" name="Google Shape;227;p33">
            <a:hlinkClick r:id="rId9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8" name="Google Shape;228;p33">
            <a:hlinkClick r:id="rId10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0" name="Google Shape;230;p33"/>
          <p:cNvSpPr txBox="1">
            <a:spLocks noGrp="1"/>
          </p:cNvSpPr>
          <p:nvPr>
            <p:ph type="subTitle" idx="1"/>
          </p:nvPr>
        </p:nvSpPr>
        <p:spPr>
          <a:xfrm>
            <a:off x="1246363" y="2334000"/>
            <a:ext cx="31065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</a:pPr>
            <a:r>
              <a:rPr lang="en"/>
              <a:t>Level of the students</a:t>
            </a:r>
            <a:endParaRPr b="0">
              <a:latin typeface="Manrope Medium"/>
              <a:ea typeface="Manrope Medium"/>
              <a:cs typeface="Manrope Medium"/>
              <a:sym typeface="Manrope Medium"/>
            </a:endParaRP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</a:pPr>
            <a:r>
              <a:rPr lang="en"/>
              <a:t>Curriculum: Objectives, contents, criteria...</a:t>
            </a:r>
            <a:endParaRPr b="0">
              <a:latin typeface="Manrope Medium"/>
              <a:ea typeface="Manrope Medium"/>
              <a:cs typeface="Manrope Medium"/>
              <a:sym typeface="Manrope Medium"/>
            </a:endParaRP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</a:pPr>
            <a:r>
              <a:rPr lang="en"/>
              <a:t>UDL</a:t>
            </a:r>
            <a:endParaRPr/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</a:pPr>
            <a:r>
              <a:rPr lang="en"/>
              <a:t>Methodology and Sequencing </a:t>
            </a:r>
            <a:endParaRPr/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</a:pPr>
            <a:r>
              <a:rPr lang="en"/>
              <a:t>Simple instructions</a:t>
            </a:r>
            <a:endParaRPr/>
          </a:p>
        </p:txBody>
      </p:sp>
      <p:sp>
        <p:nvSpPr>
          <p:cNvPr id="231" name="Google Shape;231;p33"/>
          <p:cNvSpPr txBox="1">
            <a:spLocks noGrp="1"/>
          </p:cNvSpPr>
          <p:nvPr>
            <p:ph type="subTitle" idx="2"/>
          </p:nvPr>
        </p:nvSpPr>
        <p:spPr>
          <a:xfrm>
            <a:off x="4791138" y="2334027"/>
            <a:ext cx="31065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</a:pPr>
            <a:r>
              <a:rPr lang="en" b="1">
                <a:latin typeface="Manrope"/>
                <a:ea typeface="Manrope"/>
                <a:cs typeface="Manrope"/>
                <a:sym typeface="Manrope"/>
              </a:rPr>
              <a:t>Themes </a:t>
            </a:r>
            <a:r>
              <a:rPr lang="en"/>
              <a:t>according to content</a:t>
            </a:r>
            <a:endParaRPr/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</a:pPr>
            <a:r>
              <a:rPr lang="en" b="1">
                <a:latin typeface="Manrope"/>
                <a:ea typeface="Manrope"/>
                <a:cs typeface="Manrope"/>
                <a:sym typeface="Manrope"/>
              </a:rPr>
              <a:t>Organize information</a:t>
            </a:r>
            <a:r>
              <a:rPr lang="en"/>
              <a:t> using colors, images, icons, illustrations...</a:t>
            </a:r>
            <a:endParaRPr/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3"/>
          </p:nvPr>
        </p:nvSpPr>
        <p:spPr>
          <a:xfrm>
            <a:off x="1246363" y="194310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to consider</a:t>
            </a:r>
            <a:endParaRPr/>
          </a:p>
        </p:txBody>
      </p:sp>
      <p:sp>
        <p:nvSpPr>
          <p:cNvPr id="233" name="Google Shape;233;p33"/>
          <p:cNvSpPr txBox="1">
            <a:spLocks noGrp="1"/>
          </p:cNvSpPr>
          <p:nvPr>
            <p:ph type="subTitle" idx="4"/>
          </p:nvPr>
        </p:nvSpPr>
        <p:spPr>
          <a:xfrm>
            <a:off x="4791138" y="194310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attractive design</a:t>
            </a:r>
            <a:endParaRPr/>
          </a:p>
        </p:txBody>
      </p:sp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creating your </a:t>
            </a:r>
            <a:r>
              <a:rPr lang="en">
                <a:solidFill>
                  <a:schemeClr val="accent3"/>
                </a:solidFill>
              </a:rPr>
              <a:t>#</a:t>
            </a:r>
            <a:r>
              <a:rPr lang="en"/>
              <a:t>hyperdocs</a:t>
            </a:r>
            <a:endParaRPr/>
          </a:p>
        </p:txBody>
      </p:sp>
      <p:grpSp>
        <p:nvGrpSpPr>
          <p:cNvPr id="235" name="Google Shape;235;p3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36" name="Google Shape;236;p3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9" name="Google Shape;239;p3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>
            <a:hlinkClick r:id="rId4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5" name="Google Shape;245;p34">
            <a:hlinkClick r:id="rId5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46" name="Google Shape;246;p34">
            <a:hlinkClick r:id="rId6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47" name="Google Shape;247;p34">
            <a:hlinkClick r:id="rId7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48" name="Google Shape;248;p34">
            <a:hlinkClick r:id="rId8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49" name="Google Shape;249;p34">
            <a:hlinkClick r:id="rId9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50" name="Google Shape;250;p34">
            <a:hlinkClick r:id="rId10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51" name="Google Shape;251;p34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52" name="Google Shape;252;p34"/>
          <p:cNvSpPr txBox="1">
            <a:spLocks noGrp="1"/>
          </p:cNvSpPr>
          <p:nvPr>
            <p:ph type="subTitle" idx="1"/>
          </p:nvPr>
        </p:nvSpPr>
        <p:spPr>
          <a:xfrm>
            <a:off x="751413" y="2334000"/>
            <a:ext cx="44397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>
                <a:latin typeface="Manrope"/>
                <a:ea typeface="Manrope"/>
                <a:cs typeface="Manrope"/>
                <a:sym typeface="Manrope"/>
              </a:rPr>
              <a:t>Collect and/or share </a:t>
            </a:r>
            <a:r>
              <a:rPr lang="en"/>
              <a:t>hyperdocuments in work environments (Classroom, Drive, Moodle, OneNote...), websites and collaborative noticeboards</a:t>
            </a:r>
            <a:endParaRPr/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>
                <a:latin typeface="Manrope"/>
                <a:ea typeface="Manrope"/>
                <a:cs typeface="Manrope"/>
                <a:sym typeface="Manrope"/>
              </a:rPr>
              <a:t>Group students </a:t>
            </a:r>
            <a:r>
              <a:rPr lang="en"/>
              <a:t>in teams, pairs, individually or in a hybrid form</a:t>
            </a:r>
            <a:endParaRPr/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Directed, self-paced or combined</a:t>
            </a:r>
            <a:r>
              <a:rPr lang="en" b="1">
                <a:latin typeface="Manrope"/>
                <a:ea typeface="Manrope"/>
                <a:cs typeface="Manrope"/>
                <a:sym typeface="Manrope"/>
              </a:rPr>
              <a:t> work guidelines</a:t>
            </a:r>
            <a:endParaRPr b="1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53" name="Google Shape;253;p34"/>
          <p:cNvSpPr txBox="1">
            <a:spLocks noGrp="1"/>
          </p:cNvSpPr>
          <p:nvPr>
            <p:ph type="subTitle" idx="2"/>
          </p:nvPr>
        </p:nvSpPr>
        <p:spPr>
          <a:xfrm>
            <a:off x="5448388" y="2334026"/>
            <a:ext cx="29442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</a:pPr>
            <a:r>
              <a:rPr lang="en" b="1">
                <a:latin typeface="Manrope"/>
                <a:ea typeface="Manrope"/>
                <a:cs typeface="Manrope"/>
                <a:sym typeface="Manrope"/>
              </a:rPr>
              <a:t>GOOGLE: </a:t>
            </a:r>
            <a:r>
              <a:rPr lang="en" i="1"/>
              <a:t>Form, Sites, Drawings, Earth, My Maps.</a:t>
            </a:r>
            <a:endParaRPr i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/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</a:pPr>
            <a:r>
              <a:rPr lang="en" b="1">
                <a:latin typeface="Manrope"/>
                <a:ea typeface="Manrope"/>
                <a:cs typeface="Manrope"/>
                <a:sym typeface="Manrope"/>
              </a:rPr>
              <a:t>EXTERNAL:</a:t>
            </a:r>
            <a:r>
              <a:rPr lang="en" i="1"/>
              <a:t> Edpuzzle, Genially,  Canva, Padlet, Flip, PearDeck, Mindomo, Popplet, Book Creator, MadMagz…</a:t>
            </a:r>
            <a:endParaRPr i="1"/>
          </a:p>
        </p:txBody>
      </p:sp>
      <p:sp>
        <p:nvSpPr>
          <p:cNvPr id="254" name="Google Shape;254;p34"/>
          <p:cNvSpPr txBox="1">
            <a:spLocks noGrp="1"/>
          </p:cNvSpPr>
          <p:nvPr>
            <p:ph type="subTitle" idx="3"/>
          </p:nvPr>
        </p:nvSpPr>
        <p:spPr>
          <a:xfrm>
            <a:off x="751413" y="1943100"/>
            <a:ext cx="44397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255" name="Google Shape;255;p34"/>
          <p:cNvSpPr txBox="1">
            <a:spLocks noGrp="1"/>
          </p:cNvSpPr>
          <p:nvPr>
            <p:ph type="subTitle" idx="4"/>
          </p:nvPr>
        </p:nvSpPr>
        <p:spPr>
          <a:xfrm>
            <a:off x="5448388" y="1943100"/>
            <a:ext cx="29442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 other tools</a:t>
            </a:r>
            <a:endParaRPr/>
          </a:p>
        </p:txBody>
      </p:sp>
      <p:sp>
        <p:nvSpPr>
          <p:cNvPr id="256" name="Google Shape;256;p34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creating your </a:t>
            </a:r>
            <a:r>
              <a:rPr lang="en">
                <a:solidFill>
                  <a:schemeClr val="accent3"/>
                </a:solidFill>
              </a:rPr>
              <a:t>#</a:t>
            </a:r>
            <a:r>
              <a:rPr lang="en"/>
              <a:t>hyperdocs</a:t>
            </a:r>
            <a:endParaRPr/>
          </a:p>
        </p:txBody>
      </p:sp>
      <p:grpSp>
        <p:nvGrpSpPr>
          <p:cNvPr id="257" name="Google Shape;257;p34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58" name="Google Shape;258;p34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4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4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1" name="Google Shape;261;p34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>
            <a:hlinkClick r:id="rId4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7" name="Google Shape;267;p35">
            <a:hlinkClick r:id="rId5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68" name="Google Shape;268;p35">
            <a:hlinkClick r:id="rId6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69" name="Google Shape;269;p35">
            <a:hlinkClick r:id="rId7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70" name="Google Shape;270;p35">
            <a:hlinkClick r:id="rId8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71" name="Google Shape;271;p35">
            <a:hlinkClick r:id="rId9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72" name="Google Shape;272;p35">
            <a:hlinkClick r:id="rId10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73" name="Google Shape;273;p35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74" name="Google Shape;274;p35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75" name="Google Shape;275;p35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8" name="Google Shape;278;p35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9" name="Google Shape;279;p35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creating your </a:t>
            </a:r>
            <a:r>
              <a:rPr lang="en">
                <a:solidFill>
                  <a:schemeClr val="accent3"/>
                </a:solidFill>
              </a:rPr>
              <a:t>#</a:t>
            </a:r>
            <a:r>
              <a:rPr lang="en"/>
              <a:t>hyperdocs</a:t>
            </a:r>
            <a:endParaRPr/>
          </a:p>
        </p:txBody>
      </p:sp>
      <p:sp>
        <p:nvSpPr>
          <p:cNvPr id="280" name="Google Shape;280;p35"/>
          <p:cNvSpPr/>
          <p:nvPr/>
        </p:nvSpPr>
        <p:spPr>
          <a:xfrm>
            <a:off x="2460850" y="1895947"/>
            <a:ext cx="612000" cy="5913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5"/>
          <p:cNvSpPr/>
          <p:nvPr/>
        </p:nvSpPr>
        <p:spPr>
          <a:xfrm>
            <a:off x="4266000" y="1895947"/>
            <a:ext cx="612000" cy="5913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5"/>
          <p:cNvSpPr/>
          <p:nvPr/>
        </p:nvSpPr>
        <p:spPr>
          <a:xfrm>
            <a:off x="6071150" y="1895947"/>
            <a:ext cx="612000" cy="5913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558275" y="3216985"/>
            <a:ext cx="612000" cy="5913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5"/>
          <p:cNvSpPr/>
          <p:nvPr/>
        </p:nvSpPr>
        <p:spPr>
          <a:xfrm>
            <a:off x="3363425" y="3216985"/>
            <a:ext cx="612000" cy="5913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5"/>
          <p:cNvSpPr/>
          <p:nvPr/>
        </p:nvSpPr>
        <p:spPr>
          <a:xfrm>
            <a:off x="5168575" y="3216985"/>
            <a:ext cx="612000" cy="5913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5"/>
          <p:cNvSpPr/>
          <p:nvPr/>
        </p:nvSpPr>
        <p:spPr>
          <a:xfrm>
            <a:off x="6973725" y="3216985"/>
            <a:ext cx="612000" cy="5913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5"/>
          <p:cNvSpPr txBox="1">
            <a:spLocks noGrp="1"/>
          </p:cNvSpPr>
          <p:nvPr>
            <p:ph type="ctrTitle" idx="2"/>
          </p:nvPr>
        </p:nvSpPr>
        <p:spPr>
          <a:xfrm>
            <a:off x="1857700" y="2533350"/>
            <a:ext cx="18183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Hook</a:t>
            </a:r>
            <a:endParaRPr/>
          </a:p>
        </p:txBody>
      </p:sp>
      <p:sp>
        <p:nvSpPr>
          <p:cNvPr id="288" name="Google Shape;288;p35"/>
          <p:cNvSpPr txBox="1">
            <a:spLocks noGrp="1"/>
          </p:cNvSpPr>
          <p:nvPr>
            <p:ph type="ctrTitle" idx="3"/>
          </p:nvPr>
        </p:nvSpPr>
        <p:spPr>
          <a:xfrm>
            <a:off x="3662850" y="2533350"/>
            <a:ext cx="18183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</a:t>
            </a:r>
            <a:endParaRPr/>
          </a:p>
        </p:txBody>
      </p:sp>
      <p:sp>
        <p:nvSpPr>
          <p:cNvPr id="289" name="Google Shape;289;p35"/>
          <p:cNvSpPr txBox="1">
            <a:spLocks noGrp="1"/>
          </p:cNvSpPr>
          <p:nvPr>
            <p:ph type="ctrTitle" idx="4"/>
          </p:nvPr>
        </p:nvSpPr>
        <p:spPr>
          <a:xfrm>
            <a:off x="5468000" y="2533350"/>
            <a:ext cx="18183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</a:t>
            </a:r>
            <a:endParaRPr/>
          </a:p>
        </p:txBody>
      </p:sp>
      <p:sp>
        <p:nvSpPr>
          <p:cNvPr id="290" name="Google Shape;290;p35"/>
          <p:cNvSpPr txBox="1">
            <a:spLocks noGrp="1"/>
          </p:cNvSpPr>
          <p:nvPr>
            <p:ph type="ctrTitle" idx="5"/>
          </p:nvPr>
        </p:nvSpPr>
        <p:spPr>
          <a:xfrm>
            <a:off x="6370575" y="3848800"/>
            <a:ext cx="18183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</a:t>
            </a:r>
            <a:endParaRPr/>
          </a:p>
        </p:txBody>
      </p:sp>
      <p:sp>
        <p:nvSpPr>
          <p:cNvPr id="291" name="Google Shape;291;p35"/>
          <p:cNvSpPr txBox="1">
            <a:spLocks noGrp="1"/>
          </p:cNvSpPr>
          <p:nvPr>
            <p:ph type="ctrTitle" idx="6"/>
          </p:nvPr>
        </p:nvSpPr>
        <p:spPr>
          <a:xfrm>
            <a:off x="4565425" y="3848800"/>
            <a:ext cx="18183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</a:t>
            </a:r>
            <a:endParaRPr/>
          </a:p>
        </p:txBody>
      </p:sp>
      <p:sp>
        <p:nvSpPr>
          <p:cNvPr id="292" name="Google Shape;292;p35"/>
          <p:cNvSpPr txBox="1">
            <a:spLocks noGrp="1"/>
          </p:cNvSpPr>
          <p:nvPr>
            <p:ph type="ctrTitle" idx="7"/>
          </p:nvPr>
        </p:nvSpPr>
        <p:spPr>
          <a:xfrm>
            <a:off x="2760275" y="3848800"/>
            <a:ext cx="18183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</a:t>
            </a:r>
            <a:endParaRPr/>
          </a:p>
        </p:txBody>
      </p:sp>
      <p:sp>
        <p:nvSpPr>
          <p:cNvPr id="293" name="Google Shape;293;p35"/>
          <p:cNvSpPr txBox="1">
            <a:spLocks noGrp="1"/>
          </p:cNvSpPr>
          <p:nvPr>
            <p:ph type="ctrTitle" idx="8"/>
          </p:nvPr>
        </p:nvSpPr>
        <p:spPr>
          <a:xfrm>
            <a:off x="955125" y="3848800"/>
            <a:ext cx="18183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/ Create</a:t>
            </a:r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title" idx="9"/>
          </p:nvPr>
        </p:nvSpPr>
        <p:spPr>
          <a:xfrm>
            <a:off x="2453700" y="1967647"/>
            <a:ext cx="619800" cy="4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title" idx="13"/>
          </p:nvPr>
        </p:nvSpPr>
        <p:spPr>
          <a:xfrm>
            <a:off x="4260150" y="1967647"/>
            <a:ext cx="619800" cy="4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title" idx="14"/>
          </p:nvPr>
        </p:nvSpPr>
        <p:spPr>
          <a:xfrm>
            <a:off x="6066600" y="1967647"/>
            <a:ext cx="619800" cy="4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15"/>
          </p:nvPr>
        </p:nvSpPr>
        <p:spPr>
          <a:xfrm>
            <a:off x="1550475" y="3288685"/>
            <a:ext cx="619800" cy="4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title" idx="16"/>
          </p:nvPr>
        </p:nvSpPr>
        <p:spPr>
          <a:xfrm>
            <a:off x="3356925" y="3288685"/>
            <a:ext cx="619800" cy="4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title" idx="17"/>
          </p:nvPr>
        </p:nvSpPr>
        <p:spPr>
          <a:xfrm>
            <a:off x="5163375" y="3288685"/>
            <a:ext cx="619800" cy="4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title" idx="18"/>
          </p:nvPr>
        </p:nvSpPr>
        <p:spPr>
          <a:xfrm>
            <a:off x="6969825" y="3288685"/>
            <a:ext cx="619800" cy="4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>
            <a:hlinkClick r:id="rId4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6" name="Google Shape;306;p36">
            <a:hlinkClick r:id="rId5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07" name="Google Shape;307;p36">
            <a:hlinkClick r:id="rId6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 b="1">
              <a:solidFill>
                <a:schemeClr val="accent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08" name="Google Shape;308;p36">
            <a:hlinkClick r:id="rId7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09" name="Google Shape;309;p36">
            <a:hlinkClick r:id="rId8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10" name="Google Shape;310;p36">
            <a:hlinkClick r:id="rId9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11" name="Google Shape;311;p36">
            <a:hlinkClick r:id="rId10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12" name="Google Shape;312;p36">
            <a:hlinkClick r:id="rId11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313" name="Google Shape;313;p36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14" name="Google Shape;314;p36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6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6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7" name="Google Shape;317;p36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8" name="Google Shape;318;p36"/>
          <p:cNvSpPr/>
          <p:nvPr/>
        </p:nvSpPr>
        <p:spPr>
          <a:xfrm>
            <a:off x="5698675" y="1081400"/>
            <a:ext cx="1860600" cy="17976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6"/>
          <p:cNvSpPr/>
          <p:nvPr/>
        </p:nvSpPr>
        <p:spPr>
          <a:xfrm>
            <a:off x="4827175" y="3126200"/>
            <a:ext cx="3603600" cy="1477800"/>
          </a:xfrm>
          <a:prstGeom prst="roundRect">
            <a:avLst>
              <a:gd name="adj" fmla="val 16725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RESOURCES: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Image, video, podcast, quote, open question.</a:t>
            </a:r>
            <a:endParaRPr sz="12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APPS: </a:t>
            </a:r>
            <a:r>
              <a:rPr lang="en" sz="1200" b="1">
                <a:solidFill>
                  <a:schemeClr val="accent4"/>
                </a:solidFill>
                <a:latin typeface="Manrope"/>
                <a:ea typeface="Manrope"/>
                <a:cs typeface="Manrope"/>
                <a:sym typeface="Manrope"/>
              </a:rPr>
              <a:t>Answer Garden</a:t>
            </a:r>
            <a:r>
              <a:rPr lang="en" sz="12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</a:t>
            </a:r>
            <a:r>
              <a:rPr lang="en" sz="1200" b="1">
                <a:solidFill>
                  <a:schemeClr val="accent4"/>
                </a:solidFill>
                <a:latin typeface="Manrope"/>
                <a:ea typeface="Manrope"/>
                <a:cs typeface="Manrope"/>
                <a:sym typeface="Manrope"/>
              </a:rPr>
              <a:t>Padlet</a:t>
            </a:r>
            <a:r>
              <a:rPr lang="en" sz="12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</a:t>
            </a:r>
            <a:r>
              <a:rPr lang="en" sz="1200" b="1">
                <a:solidFill>
                  <a:schemeClr val="accent4"/>
                </a:solidFill>
                <a:latin typeface="Manrope"/>
                <a:ea typeface="Manrope"/>
                <a:cs typeface="Manrope"/>
                <a:sym typeface="Manrope"/>
              </a:rPr>
              <a:t>Tricider</a:t>
            </a:r>
            <a:r>
              <a:rPr lang="en" sz="12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</a:t>
            </a:r>
            <a:r>
              <a:rPr lang="en" sz="1200" b="1">
                <a:solidFill>
                  <a:schemeClr val="accent4"/>
                </a:solidFill>
                <a:latin typeface="Manrope"/>
                <a:ea typeface="Manrope"/>
                <a:cs typeface="Manrope"/>
                <a:sym typeface="Manrope"/>
              </a:rPr>
              <a:t>Mentimeter</a:t>
            </a:r>
            <a:r>
              <a:rPr lang="en" sz="1200">
                <a:solidFill>
                  <a:schemeClr val="accent4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for initial discussion or reflection.</a:t>
            </a:r>
            <a:endParaRPr sz="12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320" name="Google Shape;320;p36"/>
          <p:cNvGrpSpPr/>
          <p:nvPr/>
        </p:nvGrpSpPr>
        <p:grpSpPr>
          <a:xfrm>
            <a:off x="6226759" y="1582571"/>
            <a:ext cx="804432" cy="795259"/>
            <a:chOff x="3130171" y="2149492"/>
            <a:chExt cx="353488" cy="349442"/>
          </a:xfrm>
        </p:grpSpPr>
        <p:sp>
          <p:nvSpPr>
            <p:cNvPr id="321" name="Google Shape;321;p36"/>
            <p:cNvSpPr/>
            <p:nvPr/>
          </p:nvSpPr>
          <p:spPr>
            <a:xfrm>
              <a:off x="3130171" y="2342363"/>
              <a:ext cx="124433" cy="120532"/>
            </a:xfrm>
            <a:custGeom>
              <a:avLst/>
              <a:gdLst/>
              <a:ahLst/>
              <a:cxnLst/>
              <a:rect l="l" t="t" r="r" b="b"/>
              <a:pathLst>
                <a:path w="3819" h="3699" extrusionOk="0">
                  <a:moveTo>
                    <a:pt x="2587" y="754"/>
                  </a:moveTo>
                  <a:lnTo>
                    <a:pt x="3033" y="1200"/>
                  </a:lnTo>
                  <a:lnTo>
                    <a:pt x="1249" y="2985"/>
                  </a:lnTo>
                  <a:cubicBezTo>
                    <a:pt x="1187" y="3047"/>
                    <a:pt x="1106" y="3078"/>
                    <a:pt x="1026" y="3078"/>
                  </a:cubicBezTo>
                  <a:cubicBezTo>
                    <a:pt x="946" y="3078"/>
                    <a:pt x="865" y="3047"/>
                    <a:pt x="803" y="2985"/>
                  </a:cubicBezTo>
                  <a:cubicBezTo>
                    <a:pt x="678" y="2860"/>
                    <a:pt x="678" y="2663"/>
                    <a:pt x="803" y="2538"/>
                  </a:cubicBezTo>
                  <a:lnTo>
                    <a:pt x="2587" y="754"/>
                  </a:lnTo>
                  <a:close/>
                  <a:moveTo>
                    <a:pt x="2596" y="0"/>
                  </a:moveTo>
                  <a:cubicBezTo>
                    <a:pt x="2516" y="0"/>
                    <a:pt x="2436" y="32"/>
                    <a:pt x="2373" y="94"/>
                  </a:cubicBezTo>
                  <a:lnTo>
                    <a:pt x="357" y="2092"/>
                  </a:lnTo>
                  <a:cubicBezTo>
                    <a:pt x="0" y="2467"/>
                    <a:pt x="0" y="3056"/>
                    <a:pt x="357" y="3431"/>
                  </a:cubicBezTo>
                  <a:cubicBezTo>
                    <a:pt x="553" y="3609"/>
                    <a:pt x="785" y="3698"/>
                    <a:pt x="1035" y="3698"/>
                  </a:cubicBezTo>
                  <a:cubicBezTo>
                    <a:pt x="1267" y="3698"/>
                    <a:pt x="1517" y="3609"/>
                    <a:pt x="1695" y="3431"/>
                  </a:cubicBezTo>
                  <a:lnTo>
                    <a:pt x="3694" y="1414"/>
                  </a:lnTo>
                  <a:cubicBezTo>
                    <a:pt x="3818" y="1290"/>
                    <a:pt x="3818" y="1093"/>
                    <a:pt x="3694" y="968"/>
                  </a:cubicBezTo>
                  <a:lnTo>
                    <a:pt x="2819" y="94"/>
                  </a:lnTo>
                  <a:cubicBezTo>
                    <a:pt x="2757" y="32"/>
                    <a:pt x="2677" y="0"/>
                    <a:pt x="2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6"/>
            <p:cNvSpPr/>
            <p:nvPr/>
          </p:nvSpPr>
          <p:spPr>
            <a:xfrm>
              <a:off x="3227234" y="2365173"/>
              <a:ext cx="61679" cy="61097"/>
            </a:xfrm>
            <a:custGeom>
              <a:avLst/>
              <a:gdLst/>
              <a:ahLst/>
              <a:cxnLst/>
              <a:rect l="l" t="t" r="r" b="b"/>
              <a:pathLst>
                <a:path w="1893" h="1875" extrusionOk="0">
                  <a:moveTo>
                    <a:pt x="946" y="625"/>
                  </a:moveTo>
                  <a:cubicBezTo>
                    <a:pt x="1018" y="625"/>
                    <a:pt x="1107" y="661"/>
                    <a:pt x="1161" y="714"/>
                  </a:cubicBezTo>
                  <a:cubicBezTo>
                    <a:pt x="1232" y="768"/>
                    <a:pt x="1250" y="857"/>
                    <a:pt x="1250" y="946"/>
                  </a:cubicBezTo>
                  <a:cubicBezTo>
                    <a:pt x="1250" y="1018"/>
                    <a:pt x="1232" y="1107"/>
                    <a:pt x="1161" y="1160"/>
                  </a:cubicBezTo>
                  <a:cubicBezTo>
                    <a:pt x="1098" y="1223"/>
                    <a:pt x="1018" y="1254"/>
                    <a:pt x="940" y="1254"/>
                  </a:cubicBezTo>
                  <a:cubicBezTo>
                    <a:pt x="862" y="1254"/>
                    <a:pt x="786" y="1223"/>
                    <a:pt x="732" y="1160"/>
                  </a:cubicBezTo>
                  <a:cubicBezTo>
                    <a:pt x="661" y="1107"/>
                    <a:pt x="625" y="1018"/>
                    <a:pt x="625" y="946"/>
                  </a:cubicBezTo>
                  <a:cubicBezTo>
                    <a:pt x="625" y="857"/>
                    <a:pt x="661" y="768"/>
                    <a:pt x="732" y="714"/>
                  </a:cubicBezTo>
                  <a:cubicBezTo>
                    <a:pt x="786" y="661"/>
                    <a:pt x="857" y="625"/>
                    <a:pt x="946" y="625"/>
                  </a:cubicBezTo>
                  <a:close/>
                  <a:moveTo>
                    <a:pt x="946" y="1"/>
                  </a:moveTo>
                  <a:cubicBezTo>
                    <a:pt x="706" y="1"/>
                    <a:pt x="465" y="90"/>
                    <a:pt x="286" y="268"/>
                  </a:cubicBezTo>
                  <a:cubicBezTo>
                    <a:pt x="108" y="447"/>
                    <a:pt x="1" y="679"/>
                    <a:pt x="1" y="946"/>
                  </a:cubicBezTo>
                  <a:cubicBezTo>
                    <a:pt x="1" y="1196"/>
                    <a:pt x="108" y="1428"/>
                    <a:pt x="286" y="1607"/>
                  </a:cubicBezTo>
                  <a:cubicBezTo>
                    <a:pt x="465" y="1785"/>
                    <a:pt x="697" y="1874"/>
                    <a:pt x="946" y="1874"/>
                  </a:cubicBezTo>
                  <a:cubicBezTo>
                    <a:pt x="1178" y="1874"/>
                    <a:pt x="1428" y="1785"/>
                    <a:pt x="1607" y="1607"/>
                  </a:cubicBezTo>
                  <a:cubicBezTo>
                    <a:pt x="1785" y="1428"/>
                    <a:pt x="1892" y="1196"/>
                    <a:pt x="1892" y="946"/>
                  </a:cubicBezTo>
                  <a:cubicBezTo>
                    <a:pt x="1892" y="679"/>
                    <a:pt x="1785" y="447"/>
                    <a:pt x="1607" y="268"/>
                  </a:cubicBezTo>
                  <a:cubicBezTo>
                    <a:pt x="1428" y="90"/>
                    <a:pt x="1187" y="1"/>
                    <a:pt x="9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6"/>
            <p:cNvSpPr/>
            <p:nvPr/>
          </p:nvSpPr>
          <p:spPr>
            <a:xfrm>
              <a:off x="3216775" y="2149492"/>
              <a:ext cx="229088" cy="227932"/>
            </a:xfrm>
            <a:custGeom>
              <a:avLst/>
              <a:gdLst/>
              <a:ahLst/>
              <a:cxnLst/>
              <a:rect l="l" t="t" r="r" b="b"/>
              <a:pathLst>
                <a:path w="7031" h="6995" extrusionOk="0">
                  <a:moveTo>
                    <a:pt x="6725" y="1"/>
                  </a:moveTo>
                  <a:cubicBezTo>
                    <a:pt x="6642" y="1"/>
                    <a:pt x="6556" y="28"/>
                    <a:pt x="6495" y="89"/>
                  </a:cubicBezTo>
                  <a:lnTo>
                    <a:pt x="126" y="6459"/>
                  </a:lnTo>
                  <a:cubicBezTo>
                    <a:pt x="1" y="6584"/>
                    <a:pt x="1" y="6780"/>
                    <a:pt x="126" y="6905"/>
                  </a:cubicBezTo>
                  <a:cubicBezTo>
                    <a:pt x="197" y="6977"/>
                    <a:pt x="268" y="6994"/>
                    <a:pt x="358" y="6994"/>
                  </a:cubicBezTo>
                  <a:cubicBezTo>
                    <a:pt x="429" y="6994"/>
                    <a:pt x="518" y="6977"/>
                    <a:pt x="572" y="6905"/>
                  </a:cubicBezTo>
                  <a:lnTo>
                    <a:pt x="6406" y="1071"/>
                  </a:lnTo>
                  <a:lnTo>
                    <a:pt x="6406" y="4193"/>
                  </a:lnTo>
                  <a:cubicBezTo>
                    <a:pt x="6406" y="4282"/>
                    <a:pt x="6317" y="4389"/>
                    <a:pt x="6228" y="4407"/>
                  </a:cubicBezTo>
                  <a:cubicBezTo>
                    <a:pt x="6215" y="4410"/>
                    <a:pt x="6204" y="4411"/>
                    <a:pt x="6192" y="4411"/>
                  </a:cubicBezTo>
                  <a:cubicBezTo>
                    <a:pt x="6124" y="4411"/>
                    <a:pt x="6083" y="4369"/>
                    <a:pt x="6067" y="4354"/>
                  </a:cubicBezTo>
                  <a:cubicBezTo>
                    <a:pt x="6014" y="4318"/>
                    <a:pt x="5978" y="4264"/>
                    <a:pt x="5978" y="4193"/>
                  </a:cubicBezTo>
                  <a:lnTo>
                    <a:pt x="5978" y="4175"/>
                  </a:lnTo>
                  <a:cubicBezTo>
                    <a:pt x="5978" y="3997"/>
                    <a:pt x="5853" y="3854"/>
                    <a:pt x="5675" y="3854"/>
                  </a:cubicBezTo>
                  <a:cubicBezTo>
                    <a:pt x="5496" y="3854"/>
                    <a:pt x="5353" y="3997"/>
                    <a:pt x="5353" y="4175"/>
                  </a:cubicBezTo>
                  <a:lnTo>
                    <a:pt x="5353" y="4193"/>
                  </a:lnTo>
                  <a:cubicBezTo>
                    <a:pt x="5353" y="4443"/>
                    <a:pt x="5461" y="4675"/>
                    <a:pt x="5657" y="4835"/>
                  </a:cubicBezTo>
                  <a:cubicBezTo>
                    <a:pt x="5805" y="4969"/>
                    <a:pt x="6003" y="5041"/>
                    <a:pt x="6198" y="5041"/>
                  </a:cubicBezTo>
                  <a:cubicBezTo>
                    <a:pt x="6238" y="5041"/>
                    <a:pt x="6278" y="5038"/>
                    <a:pt x="6317" y="5032"/>
                  </a:cubicBezTo>
                  <a:cubicBezTo>
                    <a:pt x="6513" y="4996"/>
                    <a:pt x="6692" y="4889"/>
                    <a:pt x="6834" y="4728"/>
                  </a:cubicBezTo>
                  <a:cubicBezTo>
                    <a:pt x="6959" y="4586"/>
                    <a:pt x="7031" y="4389"/>
                    <a:pt x="7031" y="4193"/>
                  </a:cubicBezTo>
                  <a:lnTo>
                    <a:pt x="7031" y="321"/>
                  </a:lnTo>
                  <a:cubicBezTo>
                    <a:pt x="7031" y="196"/>
                    <a:pt x="6959" y="71"/>
                    <a:pt x="6834" y="18"/>
                  </a:cubicBezTo>
                  <a:cubicBezTo>
                    <a:pt x="6800" y="7"/>
                    <a:pt x="6763" y="1"/>
                    <a:pt x="67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6"/>
            <p:cNvSpPr/>
            <p:nvPr/>
          </p:nvSpPr>
          <p:spPr>
            <a:xfrm>
              <a:off x="3264443" y="2310397"/>
              <a:ext cx="32029" cy="29815"/>
            </a:xfrm>
            <a:custGeom>
              <a:avLst/>
              <a:gdLst/>
              <a:ahLst/>
              <a:cxnLst/>
              <a:rect l="l" t="t" r="r" b="b"/>
              <a:pathLst>
                <a:path w="983" h="915" extrusionOk="0">
                  <a:moveTo>
                    <a:pt x="340" y="0"/>
                  </a:moveTo>
                  <a:cubicBezTo>
                    <a:pt x="259" y="0"/>
                    <a:pt x="179" y="31"/>
                    <a:pt x="126" y="94"/>
                  </a:cubicBezTo>
                  <a:cubicBezTo>
                    <a:pt x="1" y="219"/>
                    <a:pt x="1" y="415"/>
                    <a:pt x="126" y="522"/>
                  </a:cubicBezTo>
                  <a:lnTo>
                    <a:pt x="411" y="825"/>
                  </a:lnTo>
                  <a:cubicBezTo>
                    <a:pt x="483" y="879"/>
                    <a:pt x="554" y="914"/>
                    <a:pt x="643" y="914"/>
                  </a:cubicBezTo>
                  <a:cubicBezTo>
                    <a:pt x="714" y="914"/>
                    <a:pt x="804" y="879"/>
                    <a:pt x="857" y="825"/>
                  </a:cubicBezTo>
                  <a:cubicBezTo>
                    <a:pt x="982" y="700"/>
                    <a:pt x="982" y="504"/>
                    <a:pt x="857" y="379"/>
                  </a:cubicBezTo>
                  <a:lnTo>
                    <a:pt x="554" y="94"/>
                  </a:lnTo>
                  <a:cubicBezTo>
                    <a:pt x="500" y="31"/>
                    <a:pt x="420" y="0"/>
                    <a:pt x="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6"/>
            <p:cNvSpPr/>
            <p:nvPr/>
          </p:nvSpPr>
          <p:spPr>
            <a:xfrm>
              <a:off x="3298166" y="2276672"/>
              <a:ext cx="31996" cy="29815"/>
            </a:xfrm>
            <a:custGeom>
              <a:avLst/>
              <a:gdLst/>
              <a:ahLst/>
              <a:cxnLst/>
              <a:rect l="l" t="t" r="r" b="b"/>
              <a:pathLst>
                <a:path w="982" h="915" extrusionOk="0">
                  <a:moveTo>
                    <a:pt x="340" y="0"/>
                  </a:moveTo>
                  <a:cubicBezTo>
                    <a:pt x="259" y="0"/>
                    <a:pt x="179" y="31"/>
                    <a:pt x="126" y="94"/>
                  </a:cubicBezTo>
                  <a:cubicBezTo>
                    <a:pt x="1" y="219"/>
                    <a:pt x="1" y="415"/>
                    <a:pt x="126" y="540"/>
                  </a:cubicBezTo>
                  <a:lnTo>
                    <a:pt x="411" y="825"/>
                  </a:lnTo>
                  <a:cubicBezTo>
                    <a:pt x="482" y="897"/>
                    <a:pt x="554" y="915"/>
                    <a:pt x="643" y="915"/>
                  </a:cubicBezTo>
                  <a:cubicBezTo>
                    <a:pt x="714" y="915"/>
                    <a:pt x="804" y="897"/>
                    <a:pt x="857" y="825"/>
                  </a:cubicBezTo>
                  <a:cubicBezTo>
                    <a:pt x="982" y="700"/>
                    <a:pt x="982" y="504"/>
                    <a:pt x="857" y="379"/>
                  </a:cubicBezTo>
                  <a:lnTo>
                    <a:pt x="554" y="94"/>
                  </a:lnTo>
                  <a:cubicBezTo>
                    <a:pt x="500" y="31"/>
                    <a:pt x="420" y="0"/>
                    <a:pt x="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6"/>
            <p:cNvSpPr/>
            <p:nvPr/>
          </p:nvSpPr>
          <p:spPr>
            <a:xfrm>
              <a:off x="3331889" y="2242946"/>
              <a:ext cx="31996" cy="29815"/>
            </a:xfrm>
            <a:custGeom>
              <a:avLst/>
              <a:gdLst/>
              <a:ahLst/>
              <a:cxnLst/>
              <a:rect l="l" t="t" r="r" b="b"/>
              <a:pathLst>
                <a:path w="982" h="915" extrusionOk="0">
                  <a:moveTo>
                    <a:pt x="340" y="0"/>
                  </a:moveTo>
                  <a:cubicBezTo>
                    <a:pt x="259" y="0"/>
                    <a:pt x="179" y="32"/>
                    <a:pt x="125" y="94"/>
                  </a:cubicBezTo>
                  <a:cubicBezTo>
                    <a:pt x="1" y="219"/>
                    <a:pt x="1" y="415"/>
                    <a:pt x="125" y="540"/>
                  </a:cubicBezTo>
                  <a:lnTo>
                    <a:pt x="411" y="826"/>
                  </a:lnTo>
                  <a:cubicBezTo>
                    <a:pt x="482" y="897"/>
                    <a:pt x="554" y="915"/>
                    <a:pt x="643" y="915"/>
                  </a:cubicBezTo>
                  <a:cubicBezTo>
                    <a:pt x="714" y="915"/>
                    <a:pt x="803" y="897"/>
                    <a:pt x="857" y="826"/>
                  </a:cubicBezTo>
                  <a:cubicBezTo>
                    <a:pt x="982" y="701"/>
                    <a:pt x="982" y="504"/>
                    <a:pt x="857" y="379"/>
                  </a:cubicBezTo>
                  <a:lnTo>
                    <a:pt x="554" y="94"/>
                  </a:lnTo>
                  <a:cubicBezTo>
                    <a:pt x="500" y="32"/>
                    <a:pt x="420" y="0"/>
                    <a:pt x="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6"/>
            <p:cNvSpPr/>
            <p:nvPr/>
          </p:nvSpPr>
          <p:spPr>
            <a:xfrm>
              <a:off x="3365612" y="2209221"/>
              <a:ext cx="31996" cy="29815"/>
            </a:xfrm>
            <a:custGeom>
              <a:avLst/>
              <a:gdLst/>
              <a:ahLst/>
              <a:cxnLst/>
              <a:rect l="l" t="t" r="r" b="b"/>
              <a:pathLst>
                <a:path w="982" h="915" extrusionOk="0">
                  <a:moveTo>
                    <a:pt x="339" y="0"/>
                  </a:moveTo>
                  <a:cubicBezTo>
                    <a:pt x="259" y="0"/>
                    <a:pt x="179" y="32"/>
                    <a:pt x="125" y="94"/>
                  </a:cubicBezTo>
                  <a:cubicBezTo>
                    <a:pt x="0" y="219"/>
                    <a:pt x="0" y="415"/>
                    <a:pt x="125" y="540"/>
                  </a:cubicBezTo>
                  <a:lnTo>
                    <a:pt x="411" y="826"/>
                  </a:lnTo>
                  <a:cubicBezTo>
                    <a:pt x="482" y="897"/>
                    <a:pt x="553" y="915"/>
                    <a:pt x="643" y="915"/>
                  </a:cubicBezTo>
                  <a:cubicBezTo>
                    <a:pt x="714" y="915"/>
                    <a:pt x="803" y="897"/>
                    <a:pt x="857" y="826"/>
                  </a:cubicBezTo>
                  <a:cubicBezTo>
                    <a:pt x="982" y="701"/>
                    <a:pt x="982" y="504"/>
                    <a:pt x="857" y="380"/>
                  </a:cubicBezTo>
                  <a:lnTo>
                    <a:pt x="553" y="94"/>
                  </a:lnTo>
                  <a:cubicBezTo>
                    <a:pt x="500" y="32"/>
                    <a:pt x="420" y="0"/>
                    <a:pt x="3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6"/>
            <p:cNvSpPr/>
            <p:nvPr/>
          </p:nvSpPr>
          <p:spPr>
            <a:xfrm>
              <a:off x="3358053" y="2325940"/>
              <a:ext cx="125606" cy="123562"/>
            </a:xfrm>
            <a:custGeom>
              <a:avLst/>
              <a:gdLst/>
              <a:ahLst/>
              <a:cxnLst/>
              <a:rect l="l" t="t" r="r" b="b"/>
              <a:pathLst>
                <a:path w="3855" h="3792" extrusionOk="0">
                  <a:moveTo>
                    <a:pt x="2372" y="634"/>
                  </a:moveTo>
                  <a:cubicBezTo>
                    <a:pt x="2600" y="634"/>
                    <a:pt x="2805" y="708"/>
                    <a:pt x="2944" y="848"/>
                  </a:cubicBezTo>
                  <a:cubicBezTo>
                    <a:pt x="3123" y="1044"/>
                    <a:pt x="3194" y="1312"/>
                    <a:pt x="3159" y="1615"/>
                  </a:cubicBezTo>
                  <a:cubicBezTo>
                    <a:pt x="3087" y="1972"/>
                    <a:pt x="2891" y="2347"/>
                    <a:pt x="2552" y="2686"/>
                  </a:cubicBezTo>
                  <a:cubicBezTo>
                    <a:pt x="2177" y="3060"/>
                    <a:pt x="1517" y="3150"/>
                    <a:pt x="1035" y="3167"/>
                  </a:cubicBezTo>
                  <a:lnTo>
                    <a:pt x="625" y="3167"/>
                  </a:lnTo>
                  <a:cubicBezTo>
                    <a:pt x="625" y="3096"/>
                    <a:pt x="625" y="2989"/>
                    <a:pt x="625" y="2900"/>
                  </a:cubicBezTo>
                  <a:cubicBezTo>
                    <a:pt x="625" y="2846"/>
                    <a:pt x="625" y="2811"/>
                    <a:pt x="625" y="2757"/>
                  </a:cubicBezTo>
                  <a:cubicBezTo>
                    <a:pt x="643" y="2275"/>
                    <a:pt x="732" y="1615"/>
                    <a:pt x="1107" y="1240"/>
                  </a:cubicBezTo>
                  <a:cubicBezTo>
                    <a:pt x="1446" y="901"/>
                    <a:pt x="1820" y="705"/>
                    <a:pt x="2177" y="652"/>
                  </a:cubicBezTo>
                  <a:cubicBezTo>
                    <a:pt x="2243" y="640"/>
                    <a:pt x="2308" y="634"/>
                    <a:pt x="2372" y="634"/>
                  </a:cubicBezTo>
                  <a:close/>
                  <a:moveTo>
                    <a:pt x="2369" y="1"/>
                  </a:moveTo>
                  <a:cubicBezTo>
                    <a:pt x="2272" y="1"/>
                    <a:pt x="2172" y="10"/>
                    <a:pt x="2070" y="27"/>
                  </a:cubicBezTo>
                  <a:cubicBezTo>
                    <a:pt x="1588" y="98"/>
                    <a:pt x="1089" y="366"/>
                    <a:pt x="661" y="794"/>
                  </a:cubicBezTo>
                  <a:cubicBezTo>
                    <a:pt x="143" y="1312"/>
                    <a:pt x="18" y="2150"/>
                    <a:pt x="0" y="2739"/>
                  </a:cubicBezTo>
                  <a:cubicBezTo>
                    <a:pt x="0" y="2793"/>
                    <a:pt x="0" y="2846"/>
                    <a:pt x="0" y="2900"/>
                  </a:cubicBezTo>
                  <a:cubicBezTo>
                    <a:pt x="0" y="3239"/>
                    <a:pt x="18" y="3489"/>
                    <a:pt x="18" y="3506"/>
                  </a:cubicBezTo>
                  <a:cubicBezTo>
                    <a:pt x="54" y="3631"/>
                    <a:pt x="161" y="3756"/>
                    <a:pt x="304" y="3774"/>
                  </a:cubicBezTo>
                  <a:cubicBezTo>
                    <a:pt x="429" y="3792"/>
                    <a:pt x="643" y="3792"/>
                    <a:pt x="893" y="3792"/>
                  </a:cubicBezTo>
                  <a:lnTo>
                    <a:pt x="1053" y="3792"/>
                  </a:lnTo>
                  <a:cubicBezTo>
                    <a:pt x="1642" y="3774"/>
                    <a:pt x="2481" y="3649"/>
                    <a:pt x="2998" y="3132"/>
                  </a:cubicBezTo>
                  <a:cubicBezTo>
                    <a:pt x="3426" y="2703"/>
                    <a:pt x="3694" y="2204"/>
                    <a:pt x="3765" y="1722"/>
                  </a:cubicBezTo>
                  <a:cubicBezTo>
                    <a:pt x="3854" y="1205"/>
                    <a:pt x="3712" y="741"/>
                    <a:pt x="3391" y="402"/>
                  </a:cubicBezTo>
                  <a:cubicBezTo>
                    <a:pt x="3118" y="144"/>
                    <a:pt x="2765" y="1"/>
                    <a:pt x="23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>
              <a:off x="3425499" y="2360806"/>
              <a:ext cx="22124" cy="20235"/>
            </a:xfrm>
            <a:custGeom>
              <a:avLst/>
              <a:gdLst/>
              <a:ahLst/>
              <a:cxnLst/>
              <a:rect l="l" t="t" r="r" b="b"/>
              <a:pathLst>
                <a:path w="679" h="621" extrusionOk="0">
                  <a:moveTo>
                    <a:pt x="348" y="1"/>
                  </a:moveTo>
                  <a:cubicBezTo>
                    <a:pt x="268" y="1"/>
                    <a:pt x="188" y="28"/>
                    <a:pt x="125" y="81"/>
                  </a:cubicBezTo>
                  <a:cubicBezTo>
                    <a:pt x="0" y="206"/>
                    <a:pt x="0" y="402"/>
                    <a:pt x="125" y="527"/>
                  </a:cubicBezTo>
                  <a:cubicBezTo>
                    <a:pt x="188" y="590"/>
                    <a:pt x="268" y="621"/>
                    <a:pt x="348" y="621"/>
                  </a:cubicBezTo>
                  <a:cubicBezTo>
                    <a:pt x="428" y="621"/>
                    <a:pt x="509" y="590"/>
                    <a:pt x="571" y="527"/>
                  </a:cubicBezTo>
                  <a:cubicBezTo>
                    <a:pt x="678" y="402"/>
                    <a:pt x="678" y="206"/>
                    <a:pt x="571" y="81"/>
                  </a:cubicBezTo>
                  <a:cubicBezTo>
                    <a:pt x="509" y="28"/>
                    <a:pt x="428" y="1"/>
                    <a:pt x="3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>
              <a:off x="3308039" y="2402254"/>
              <a:ext cx="71551" cy="60054"/>
            </a:xfrm>
            <a:custGeom>
              <a:avLst/>
              <a:gdLst/>
              <a:ahLst/>
              <a:cxnLst/>
              <a:rect l="l" t="t" r="r" b="b"/>
              <a:pathLst>
                <a:path w="2196" h="1843" extrusionOk="0">
                  <a:moveTo>
                    <a:pt x="1474" y="626"/>
                  </a:moveTo>
                  <a:cubicBezTo>
                    <a:pt x="1495" y="626"/>
                    <a:pt x="1515" y="627"/>
                    <a:pt x="1535" y="629"/>
                  </a:cubicBezTo>
                  <a:cubicBezTo>
                    <a:pt x="1535" y="790"/>
                    <a:pt x="1535" y="915"/>
                    <a:pt x="1553" y="1004"/>
                  </a:cubicBezTo>
                  <a:lnTo>
                    <a:pt x="1482" y="1057"/>
                  </a:lnTo>
                  <a:cubicBezTo>
                    <a:pt x="1381" y="1158"/>
                    <a:pt x="1253" y="1207"/>
                    <a:pt x="1125" y="1207"/>
                  </a:cubicBezTo>
                  <a:cubicBezTo>
                    <a:pt x="1003" y="1207"/>
                    <a:pt x="882" y="1162"/>
                    <a:pt x="786" y="1075"/>
                  </a:cubicBezTo>
                  <a:lnTo>
                    <a:pt x="1089" y="772"/>
                  </a:lnTo>
                  <a:cubicBezTo>
                    <a:pt x="1198" y="678"/>
                    <a:pt x="1335" y="626"/>
                    <a:pt x="1474" y="626"/>
                  </a:cubicBezTo>
                  <a:close/>
                  <a:moveTo>
                    <a:pt x="1407" y="0"/>
                  </a:moveTo>
                  <a:cubicBezTo>
                    <a:pt x="1367" y="0"/>
                    <a:pt x="1326" y="2"/>
                    <a:pt x="1286" y="5"/>
                  </a:cubicBezTo>
                  <a:cubicBezTo>
                    <a:pt x="1054" y="40"/>
                    <a:pt x="822" y="165"/>
                    <a:pt x="643" y="344"/>
                  </a:cubicBezTo>
                  <a:lnTo>
                    <a:pt x="126" y="861"/>
                  </a:lnTo>
                  <a:cubicBezTo>
                    <a:pt x="1" y="986"/>
                    <a:pt x="1" y="1182"/>
                    <a:pt x="126" y="1307"/>
                  </a:cubicBezTo>
                  <a:lnTo>
                    <a:pt x="322" y="1503"/>
                  </a:lnTo>
                  <a:cubicBezTo>
                    <a:pt x="536" y="1718"/>
                    <a:pt x="822" y="1842"/>
                    <a:pt x="1125" y="1842"/>
                  </a:cubicBezTo>
                  <a:cubicBezTo>
                    <a:pt x="1411" y="1842"/>
                    <a:pt x="1696" y="1718"/>
                    <a:pt x="1928" y="1503"/>
                  </a:cubicBezTo>
                  <a:lnTo>
                    <a:pt x="2089" y="1343"/>
                  </a:lnTo>
                  <a:cubicBezTo>
                    <a:pt x="2160" y="1271"/>
                    <a:pt x="2196" y="1164"/>
                    <a:pt x="2178" y="1075"/>
                  </a:cubicBezTo>
                  <a:cubicBezTo>
                    <a:pt x="2178" y="1075"/>
                    <a:pt x="2160" y="861"/>
                    <a:pt x="2160" y="558"/>
                  </a:cubicBezTo>
                  <a:cubicBezTo>
                    <a:pt x="2160" y="504"/>
                    <a:pt x="2160" y="469"/>
                    <a:pt x="2160" y="415"/>
                  </a:cubicBezTo>
                  <a:cubicBezTo>
                    <a:pt x="2160" y="308"/>
                    <a:pt x="2106" y="201"/>
                    <a:pt x="1999" y="130"/>
                  </a:cubicBezTo>
                  <a:cubicBezTo>
                    <a:pt x="1820" y="40"/>
                    <a:pt x="1616" y="0"/>
                    <a:pt x="14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>
              <a:off x="3345248" y="2428387"/>
              <a:ext cx="61092" cy="70547"/>
            </a:xfrm>
            <a:custGeom>
              <a:avLst/>
              <a:gdLst/>
              <a:ahLst/>
              <a:cxnLst/>
              <a:rect l="l" t="t" r="r" b="b"/>
              <a:pathLst>
                <a:path w="1875" h="2165" extrusionOk="0">
                  <a:moveTo>
                    <a:pt x="1214" y="648"/>
                  </a:moveTo>
                  <a:cubicBezTo>
                    <a:pt x="1232" y="808"/>
                    <a:pt x="1178" y="987"/>
                    <a:pt x="1071" y="1094"/>
                  </a:cubicBezTo>
                  <a:lnTo>
                    <a:pt x="768" y="1397"/>
                  </a:lnTo>
                  <a:cubicBezTo>
                    <a:pt x="679" y="1308"/>
                    <a:pt x="643" y="1183"/>
                    <a:pt x="643" y="1058"/>
                  </a:cubicBezTo>
                  <a:cubicBezTo>
                    <a:pt x="643" y="933"/>
                    <a:pt x="679" y="791"/>
                    <a:pt x="786" y="701"/>
                  </a:cubicBezTo>
                  <a:lnTo>
                    <a:pt x="839" y="648"/>
                  </a:lnTo>
                  <a:close/>
                  <a:moveTo>
                    <a:pt x="721" y="1"/>
                  </a:moveTo>
                  <a:cubicBezTo>
                    <a:pt x="643" y="1"/>
                    <a:pt x="560" y="36"/>
                    <a:pt x="500" y="95"/>
                  </a:cubicBezTo>
                  <a:lnTo>
                    <a:pt x="340" y="255"/>
                  </a:lnTo>
                  <a:cubicBezTo>
                    <a:pt x="126" y="469"/>
                    <a:pt x="1" y="755"/>
                    <a:pt x="1" y="1058"/>
                  </a:cubicBezTo>
                  <a:cubicBezTo>
                    <a:pt x="1" y="1362"/>
                    <a:pt x="126" y="1647"/>
                    <a:pt x="340" y="1879"/>
                  </a:cubicBezTo>
                  <a:lnTo>
                    <a:pt x="536" y="2075"/>
                  </a:lnTo>
                  <a:cubicBezTo>
                    <a:pt x="590" y="2129"/>
                    <a:pt x="679" y="2165"/>
                    <a:pt x="768" y="2165"/>
                  </a:cubicBezTo>
                  <a:cubicBezTo>
                    <a:pt x="839" y="2165"/>
                    <a:pt x="929" y="2129"/>
                    <a:pt x="982" y="2075"/>
                  </a:cubicBezTo>
                  <a:lnTo>
                    <a:pt x="1518" y="1540"/>
                  </a:lnTo>
                  <a:cubicBezTo>
                    <a:pt x="1678" y="1362"/>
                    <a:pt x="1803" y="1130"/>
                    <a:pt x="1839" y="898"/>
                  </a:cubicBezTo>
                  <a:cubicBezTo>
                    <a:pt x="1874" y="648"/>
                    <a:pt x="1821" y="398"/>
                    <a:pt x="1714" y="184"/>
                  </a:cubicBezTo>
                  <a:cubicBezTo>
                    <a:pt x="1642" y="95"/>
                    <a:pt x="1535" y="23"/>
                    <a:pt x="1428" y="23"/>
                  </a:cubicBezTo>
                  <a:lnTo>
                    <a:pt x="1303" y="23"/>
                  </a:lnTo>
                  <a:cubicBezTo>
                    <a:pt x="1089" y="23"/>
                    <a:pt x="875" y="23"/>
                    <a:pt x="768" y="6"/>
                  </a:cubicBezTo>
                  <a:cubicBezTo>
                    <a:pt x="753" y="2"/>
                    <a:pt x="737" y="1"/>
                    <a:pt x="7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3411521" y="2240763"/>
              <a:ext cx="47733" cy="20952"/>
            </a:xfrm>
            <a:custGeom>
              <a:avLst/>
              <a:gdLst/>
              <a:ahLst/>
              <a:cxnLst/>
              <a:rect l="l" t="t" r="r" b="b"/>
              <a:pathLst>
                <a:path w="1465" h="643" extrusionOk="0">
                  <a:moveTo>
                    <a:pt x="322" y="0"/>
                  </a:moveTo>
                  <a:cubicBezTo>
                    <a:pt x="144" y="0"/>
                    <a:pt x="1" y="143"/>
                    <a:pt x="1" y="322"/>
                  </a:cubicBezTo>
                  <a:cubicBezTo>
                    <a:pt x="1" y="500"/>
                    <a:pt x="144" y="643"/>
                    <a:pt x="322" y="643"/>
                  </a:cubicBezTo>
                  <a:lnTo>
                    <a:pt x="1161" y="643"/>
                  </a:lnTo>
                  <a:cubicBezTo>
                    <a:pt x="1321" y="643"/>
                    <a:pt x="1464" y="500"/>
                    <a:pt x="1464" y="322"/>
                  </a:cubicBezTo>
                  <a:cubicBezTo>
                    <a:pt x="1464" y="143"/>
                    <a:pt x="1321" y="0"/>
                    <a:pt x="11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36"/>
          <p:cNvSpPr txBox="1">
            <a:spLocks noGrp="1"/>
          </p:cNvSpPr>
          <p:nvPr>
            <p:ph type="body" idx="1"/>
          </p:nvPr>
        </p:nvSpPr>
        <p:spPr>
          <a:xfrm>
            <a:off x="713225" y="1552200"/>
            <a:ext cx="3860100" cy="30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section we will pursue 3 objectives:</a:t>
            </a:r>
            <a:endParaRPr/>
          </a:p>
          <a:p>
            <a:pPr marL="32004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Connect with previous knowledge.</a:t>
            </a:r>
            <a:endParaRPr/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Get the student to think about the contents we are going to work on.</a:t>
            </a:r>
            <a:endParaRPr/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Motivate.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Manrope"/>
                <a:ea typeface="Manrope"/>
                <a:cs typeface="Manrope"/>
                <a:sym typeface="Manrope"/>
              </a:rPr>
              <a:t>YOUR TURN!:</a:t>
            </a:r>
            <a:r>
              <a:rPr lang="en" b="1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/>
              <a:t>What is your activity proposal to MOTIVATE/ CREATE EXPECTATION in your students and make them want to know more about the topic?</a:t>
            </a:r>
            <a:endParaRPr/>
          </a:p>
        </p:txBody>
      </p:sp>
      <p:sp>
        <p:nvSpPr>
          <p:cNvPr id="334" name="Google Shape;334;p36"/>
          <p:cNvSpPr txBox="1">
            <a:spLocks noGrp="1"/>
          </p:cNvSpPr>
          <p:nvPr>
            <p:ph type="ctrTitle"/>
          </p:nvPr>
        </p:nvSpPr>
        <p:spPr>
          <a:xfrm>
            <a:off x="713225" y="1029425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Hook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yperdocs by Slidesgo">
  <a:themeElements>
    <a:clrScheme name="Simple Light">
      <a:dk1>
        <a:srgbClr val="313131"/>
      </a:dk1>
      <a:lt1>
        <a:srgbClr val="888888"/>
      </a:lt1>
      <a:dk2>
        <a:srgbClr val="EEEEEE"/>
      </a:dk2>
      <a:lt2>
        <a:srgbClr val="5F5FF5"/>
      </a:lt2>
      <a:accent1>
        <a:srgbClr val="EA4335"/>
      </a:accent1>
      <a:accent2>
        <a:srgbClr val="FBBC05"/>
      </a:accent2>
      <a:accent3>
        <a:srgbClr val="34A853"/>
      </a:accent3>
      <a:accent4>
        <a:srgbClr val="5796FD"/>
      </a:accent4>
      <a:accent5>
        <a:srgbClr val="FCFCFC"/>
      </a:accent5>
      <a:accent6>
        <a:srgbClr val="FFFFFF"/>
      </a:accent6>
      <a:hlink>
        <a:srgbClr val="3131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1108</Words>
  <Application>Microsoft Office PowerPoint</Application>
  <PresentationFormat>On-screen Show (16:9)</PresentationFormat>
  <Paragraphs>238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Be Vietnam Pro</vt:lpstr>
      <vt:lpstr>Nunito Light</vt:lpstr>
      <vt:lpstr>Manrope</vt:lpstr>
      <vt:lpstr>Arial</vt:lpstr>
      <vt:lpstr>Anaheim</vt:lpstr>
      <vt:lpstr>Manrope Medium</vt:lpstr>
      <vt:lpstr>McLaren</vt:lpstr>
      <vt:lpstr>Hyperdocs by Slidesgo</vt:lpstr>
      <vt:lpstr>PowerPoint Presentation</vt:lpstr>
      <vt:lpstr>#Hyperdocs</vt:lpstr>
      <vt:lpstr>What are #hyperdocuments?</vt:lpstr>
      <vt:lpstr>Before creating your #hyperdocs</vt:lpstr>
      <vt:lpstr>Before creating your #hyperdocs</vt:lpstr>
      <vt:lpstr>Before creating your #hyperdocs</vt:lpstr>
      <vt:lpstr>Before creating your #hyperdocs</vt:lpstr>
      <vt:lpstr>Before creating your #hyperdocs</vt:lpstr>
      <vt:lpstr>Hook</vt:lpstr>
      <vt:lpstr>Explore</vt:lpstr>
      <vt:lpstr>Explain</vt:lpstr>
      <vt:lpstr>Apply / Create</vt:lpstr>
      <vt:lpstr>Share</vt:lpstr>
      <vt:lpstr>Evaluate</vt:lpstr>
      <vt:lpstr>Expand / Enlarge</vt:lpstr>
      <vt:lpstr>#Thanks!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#Hyperdocs</dc:title>
  <cp:lastModifiedBy>Lenovo</cp:lastModifiedBy>
  <cp:revision>7</cp:revision>
  <dcterms:modified xsi:type="dcterms:W3CDTF">2023-05-29T11:14:09Z</dcterms:modified>
</cp:coreProperties>
</file>