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7"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353" r:id="rId27"/>
    <p:sldId id="355"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8" r:id="rId45"/>
    <p:sldId id="354" r:id="rId46"/>
    <p:sldId id="330" r:id="rId47"/>
    <p:sldId id="299" r:id="rId48"/>
    <p:sldId id="300" r:id="rId49"/>
    <p:sldId id="301" r:id="rId50"/>
    <p:sldId id="302" r:id="rId51"/>
    <p:sldId id="303" r:id="rId52"/>
    <p:sldId id="304" r:id="rId53"/>
    <p:sldId id="331" r:id="rId54"/>
    <p:sldId id="332" r:id="rId55"/>
    <p:sldId id="305" r:id="rId56"/>
    <p:sldId id="333" r:id="rId57"/>
    <p:sldId id="334" r:id="rId58"/>
    <p:sldId id="306" r:id="rId59"/>
    <p:sldId id="307" r:id="rId60"/>
    <p:sldId id="309" r:id="rId61"/>
    <p:sldId id="308" r:id="rId62"/>
    <p:sldId id="335" r:id="rId63"/>
    <p:sldId id="310" r:id="rId64"/>
    <p:sldId id="337" r:id="rId65"/>
    <p:sldId id="311" r:id="rId66"/>
    <p:sldId id="338" r:id="rId67"/>
    <p:sldId id="339" r:id="rId68"/>
    <p:sldId id="312" r:id="rId69"/>
    <p:sldId id="313" r:id="rId70"/>
    <p:sldId id="314" r:id="rId71"/>
    <p:sldId id="315" r:id="rId72"/>
    <p:sldId id="340" r:id="rId73"/>
    <p:sldId id="316" r:id="rId74"/>
    <p:sldId id="317" r:id="rId75"/>
    <p:sldId id="341" r:id="rId76"/>
    <p:sldId id="342" r:id="rId77"/>
    <p:sldId id="318" r:id="rId78"/>
    <p:sldId id="319" r:id="rId79"/>
    <p:sldId id="343" r:id="rId80"/>
    <p:sldId id="344" r:id="rId81"/>
    <p:sldId id="320" r:id="rId82"/>
    <p:sldId id="345" r:id="rId83"/>
    <p:sldId id="322" r:id="rId84"/>
    <p:sldId id="321" r:id="rId85"/>
    <p:sldId id="323" r:id="rId86"/>
    <p:sldId id="324" r:id="rId87"/>
    <p:sldId id="326" r:id="rId88"/>
    <p:sldId id="346" r:id="rId89"/>
    <p:sldId id="348" r:id="rId90"/>
    <p:sldId id="349" r:id="rId91"/>
    <p:sldId id="350" r:id="rId92"/>
    <p:sldId id="351" r:id="rId93"/>
    <p:sldId id="352" r:id="rId94"/>
    <p:sldId id="327"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_rels/data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ata25.xml.rels><?xml version="1.0" encoding="UTF-8" standalone="yes"?>
<Relationships xmlns="http://schemas.openxmlformats.org/package/2006/relationships"><Relationship Id="rId2" Type="http://schemas.openxmlformats.org/officeDocument/2006/relationships/image" Target="../media/image42.svg"/><Relationship Id="rId1" Type="http://schemas.openxmlformats.org/officeDocument/2006/relationships/image" Target="../media/image41.png"/></Relationships>
</file>

<file path=ppt/diagrams/_rels/data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30.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59.svg"/></Relationships>
</file>

<file path=ppt/diagrams/_rels/data31.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16.svg"/><Relationship Id="rId16" Type="http://schemas.openxmlformats.org/officeDocument/2006/relationships/image" Target="../media/image73.svg"/><Relationship Id="rId1" Type="http://schemas.openxmlformats.org/officeDocument/2006/relationships/image" Target="../media/image15.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5" Type="http://schemas.openxmlformats.org/officeDocument/2006/relationships/image" Target="../media/image7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 Id="rId14" Type="http://schemas.openxmlformats.org/officeDocument/2006/relationships/image" Target="../media/image71.svg"/></Relationships>
</file>

<file path=ppt/diagrams/_rels/data3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ata34.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77.svg"/><Relationship Id="rId5" Type="http://schemas.openxmlformats.org/officeDocument/2006/relationships/image" Target="../media/image76.png"/><Relationship Id="rId10" Type="http://schemas.openxmlformats.org/officeDocument/2006/relationships/image" Target="../media/image81.svg"/><Relationship Id="rId4" Type="http://schemas.openxmlformats.org/officeDocument/2006/relationships/image" Target="../media/image75.svg"/><Relationship Id="rId9" Type="http://schemas.openxmlformats.org/officeDocument/2006/relationships/image" Target="../media/image80.png"/></Relationships>
</file>

<file path=ppt/diagrams/_rels/data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61.svg"/></Relationships>
</file>

<file path=ppt/diagrams/_rels/data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svg"/><Relationship Id="rId1" Type="http://schemas.openxmlformats.org/officeDocument/2006/relationships/image" Target="../media/image84.png"/><Relationship Id="rId4" Type="http://schemas.openxmlformats.org/officeDocument/2006/relationships/image" Target="../media/image87.svg"/></Relationships>
</file>

<file path=ppt/diagrams/_rels/data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9.svg"/><Relationship Id="rId1" Type="http://schemas.openxmlformats.org/officeDocument/2006/relationships/image" Target="../media/image88.png"/><Relationship Id="rId4" Type="http://schemas.openxmlformats.org/officeDocument/2006/relationships/image" Target="../media/image10.svg"/></Relationships>
</file>

<file path=ppt/diagrams/_rels/data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25.xml.rels><?xml version="1.0" encoding="UTF-8" standalone="yes"?>
<Relationships xmlns="http://schemas.openxmlformats.org/package/2006/relationships"><Relationship Id="rId2" Type="http://schemas.openxmlformats.org/officeDocument/2006/relationships/image" Target="../media/image42.svg"/><Relationship Id="rId1" Type="http://schemas.openxmlformats.org/officeDocument/2006/relationships/image" Target="../media/image41.png"/></Relationships>
</file>

<file path=ppt/diagrams/_rels/drawing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30.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sv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49.svg"/><Relationship Id="rId9" Type="http://schemas.openxmlformats.org/officeDocument/2006/relationships/image" Target="../media/image54.png"/><Relationship Id="rId14" Type="http://schemas.openxmlformats.org/officeDocument/2006/relationships/image" Target="../media/image59.svg"/></Relationships>
</file>

<file path=ppt/diagrams/_rels/drawing31.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image" Target="../media/image16.svg"/><Relationship Id="rId16" Type="http://schemas.openxmlformats.org/officeDocument/2006/relationships/image" Target="../media/image73.svg"/><Relationship Id="rId1" Type="http://schemas.openxmlformats.org/officeDocument/2006/relationships/image" Target="../media/image15.png"/><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5" Type="http://schemas.openxmlformats.org/officeDocument/2006/relationships/image" Target="../media/image7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 Id="rId14" Type="http://schemas.openxmlformats.org/officeDocument/2006/relationships/image" Target="../media/image71.svg"/></Relationships>
</file>

<file path=ppt/diagrams/_rels/drawing32.xml.rels><?xml version="1.0" encoding="UTF-8" standalone="yes"?>
<Relationships xmlns="http://schemas.openxmlformats.org/package/2006/relationships"><Relationship Id="rId2" Type="http://schemas.openxmlformats.org/officeDocument/2006/relationships/image" Target="../media/image16.svg"/><Relationship Id="rId1" Type="http://schemas.openxmlformats.org/officeDocument/2006/relationships/image" Target="../media/image15.png"/></Relationships>
</file>

<file path=ppt/diagrams/_rels/drawing34.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77.svg"/><Relationship Id="rId5" Type="http://schemas.openxmlformats.org/officeDocument/2006/relationships/image" Target="../media/image76.png"/><Relationship Id="rId10" Type="http://schemas.openxmlformats.org/officeDocument/2006/relationships/image" Target="../media/image81.svg"/><Relationship Id="rId4" Type="http://schemas.openxmlformats.org/officeDocument/2006/relationships/image" Target="../media/image75.svg"/><Relationship Id="rId9" Type="http://schemas.openxmlformats.org/officeDocument/2006/relationships/image" Target="../media/image80.png"/></Relationships>
</file>

<file path=ppt/diagrams/_rels/drawing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61.svg"/></Relationships>
</file>

<file path=ppt/diagrams/_rels/drawing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svg"/><Relationship Id="rId1" Type="http://schemas.openxmlformats.org/officeDocument/2006/relationships/image" Target="../media/image84.png"/><Relationship Id="rId4" Type="http://schemas.openxmlformats.org/officeDocument/2006/relationships/image" Target="../media/image87.svg"/></Relationships>
</file>

<file path=ppt/diagrams/_rels/drawing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9.svg"/><Relationship Id="rId1" Type="http://schemas.openxmlformats.org/officeDocument/2006/relationships/image" Target="../media/image88.png"/><Relationship Id="rId4" Type="http://schemas.openxmlformats.org/officeDocument/2006/relationships/image" Target="../media/image1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881BEE-0563-49D9-AA8A-2A97DEBC84D7}"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A1E1A693-5E38-46AF-B381-89A2BFD03729}">
      <dgm:prSet/>
      <dgm:spPr/>
      <dgm:t>
        <a:bodyPr/>
        <a:lstStyle/>
        <a:p>
          <a:r>
            <a:rPr lang="es-ES"/>
            <a:t>El tratamiento del tema de la Administración de las CCAA requiere un encuadre previo en el marco de la posición que ocupa la Administración Pública considerada genéricamente como institución propia del Estado     Social y Democrático de Derecho. </a:t>
          </a:r>
          <a:endParaRPr lang="en-US"/>
        </a:p>
      </dgm:t>
    </dgm:pt>
    <dgm:pt modelId="{85822367-3141-48D8-93DF-3BF5D16159DC}" type="parTrans" cxnId="{5C525320-E74B-4B16-AA57-A32C79A81713}">
      <dgm:prSet/>
      <dgm:spPr/>
      <dgm:t>
        <a:bodyPr/>
        <a:lstStyle/>
        <a:p>
          <a:endParaRPr lang="en-US"/>
        </a:p>
      </dgm:t>
    </dgm:pt>
    <dgm:pt modelId="{2A493A5B-8ABB-4938-B505-DF6C27B82DE2}" type="sibTrans" cxnId="{5C525320-E74B-4B16-AA57-A32C79A81713}">
      <dgm:prSet/>
      <dgm:spPr/>
      <dgm:t>
        <a:bodyPr/>
        <a:lstStyle/>
        <a:p>
          <a:endParaRPr lang="en-US"/>
        </a:p>
      </dgm:t>
    </dgm:pt>
    <dgm:pt modelId="{E54665A9-811C-4F14-8DCE-63EBBEADE252}">
      <dgm:prSet/>
      <dgm:spPr/>
      <dgm:t>
        <a:bodyPr/>
        <a:lstStyle/>
        <a:p>
          <a:r>
            <a:rPr lang="es-ES"/>
            <a:t>Bajo este punto de vista, </a:t>
          </a:r>
          <a:r>
            <a:rPr lang="es-ES" u="sng"/>
            <a:t>la Administración Pública está configurada constitucionalmente como una de las piezas capitales del Estado</a:t>
          </a:r>
          <a:r>
            <a:rPr lang="es-ES"/>
            <a:t>, en tanto que es sujeto servicial de los intereses generales que se legitima por su eficaz satisfacción de los mismos. </a:t>
          </a:r>
          <a:endParaRPr lang="en-US"/>
        </a:p>
      </dgm:t>
    </dgm:pt>
    <dgm:pt modelId="{97300224-11A8-4DA7-A421-863D25788EFE}" type="parTrans" cxnId="{438FC8A7-AE98-4BFD-A722-0A7F309E5A31}">
      <dgm:prSet/>
      <dgm:spPr/>
      <dgm:t>
        <a:bodyPr/>
        <a:lstStyle/>
        <a:p>
          <a:endParaRPr lang="en-US"/>
        </a:p>
      </dgm:t>
    </dgm:pt>
    <dgm:pt modelId="{87BE6332-B923-4E94-ACFA-56ECBF313744}" type="sibTrans" cxnId="{438FC8A7-AE98-4BFD-A722-0A7F309E5A31}">
      <dgm:prSet/>
      <dgm:spPr/>
      <dgm:t>
        <a:bodyPr/>
        <a:lstStyle/>
        <a:p>
          <a:endParaRPr lang="en-US"/>
        </a:p>
      </dgm:t>
    </dgm:pt>
    <dgm:pt modelId="{8A999BD5-C501-417F-A12C-643F82B9E3F7}" type="pres">
      <dgm:prSet presAssocID="{0F881BEE-0563-49D9-AA8A-2A97DEBC84D7}" presName="Name0" presStyleCnt="0">
        <dgm:presLayoutVars>
          <dgm:dir/>
          <dgm:animLvl val="lvl"/>
          <dgm:resizeHandles val="exact"/>
        </dgm:presLayoutVars>
      </dgm:prSet>
      <dgm:spPr/>
    </dgm:pt>
    <dgm:pt modelId="{FC4C367D-604B-4BC6-83C2-7C149C1103FC}" type="pres">
      <dgm:prSet presAssocID="{E54665A9-811C-4F14-8DCE-63EBBEADE252}" presName="boxAndChildren" presStyleCnt="0"/>
      <dgm:spPr/>
    </dgm:pt>
    <dgm:pt modelId="{0A1D70CB-A0A4-4D6F-AC17-2ED8CA475044}" type="pres">
      <dgm:prSet presAssocID="{E54665A9-811C-4F14-8DCE-63EBBEADE252}" presName="parentTextBox" presStyleLbl="node1" presStyleIdx="0" presStyleCnt="2"/>
      <dgm:spPr/>
    </dgm:pt>
    <dgm:pt modelId="{143503F7-3A67-4552-9A85-00DE1BDB16F4}" type="pres">
      <dgm:prSet presAssocID="{2A493A5B-8ABB-4938-B505-DF6C27B82DE2}" presName="sp" presStyleCnt="0"/>
      <dgm:spPr/>
    </dgm:pt>
    <dgm:pt modelId="{027B08E0-311D-4A11-B6A2-B191DDDA6A25}" type="pres">
      <dgm:prSet presAssocID="{A1E1A693-5E38-46AF-B381-89A2BFD03729}" presName="arrowAndChildren" presStyleCnt="0"/>
      <dgm:spPr/>
    </dgm:pt>
    <dgm:pt modelId="{4D014BAA-4CDC-4DB0-94C5-06F844417705}" type="pres">
      <dgm:prSet presAssocID="{A1E1A693-5E38-46AF-B381-89A2BFD03729}" presName="parentTextArrow" presStyleLbl="node1" presStyleIdx="1" presStyleCnt="2"/>
      <dgm:spPr/>
    </dgm:pt>
  </dgm:ptLst>
  <dgm:cxnLst>
    <dgm:cxn modelId="{5C525320-E74B-4B16-AA57-A32C79A81713}" srcId="{0F881BEE-0563-49D9-AA8A-2A97DEBC84D7}" destId="{A1E1A693-5E38-46AF-B381-89A2BFD03729}" srcOrd="0" destOrd="0" parTransId="{85822367-3141-48D8-93DF-3BF5D16159DC}" sibTransId="{2A493A5B-8ABB-4938-B505-DF6C27B82DE2}"/>
    <dgm:cxn modelId="{506B3341-1CBC-444F-91B4-A6AF2D38D07B}" type="presOf" srcId="{0F881BEE-0563-49D9-AA8A-2A97DEBC84D7}" destId="{8A999BD5-C501-417F-A12C-643F82B9E3F7}" srcOrd="0" destOrd="0" presId="urn:microsoft.com/office/officeart/2005/8/layout/process4"/>
    <dgm:cxn modelId="{3CB5D350-59E7-4F9C-A423-F888C656D217}" type="presOf" srcId="{A1E1A693-5E38-46AF-B381-89A2BFD03729}" destId="{4D014BAA-4CDC-4DB0-94C5-06F844417705}" srcOrd="0" destOrd="0" presId="urn:microsoft.com/office/officeart/2005/8/layout/process4"/>
    <dgm:cxn modelId="{438FC8A7-AE98-4BFD-A722-0A7F309E5A31}" srcId="{0F881BEE-0563-49D9-AA8A-2A97DEBC84D7}" destId="{E54665A9-811C-4F14-8DCE-63EBBEADE252}" srcOrd="1" destOrd="0" parTransId="{97300224-11A8-4DA7-A421-863D25788EFE}" sibTransId="{87BE6332-B923-4E94-ACFA-56ECBF313744}"/>
    <dgm:cxn modelId="{F9EFACEA-8BA5-400D-95D0-0DCCDB94A2BD}" type="presOf" srcId="{E54665A9-811C-4F14-8DCE-63EBBEADE252}" destId="{0A1D70CB-A0A4-4D6F-AC17-2ED8CA475044}" srcOrd="0" destOrd="0" presId="urn:microsoft.com/office/officeart/2005/8/layout/process4"/>
    <dgm:cxn modelId="{DF83C9C1-0F6C-4E91-BFB9-4433C013EA5A}" type="presParOf" srcId="{8A999BD5-C501-417F-A12C-643F82B9E3F7}" destId="{FC4C367D-604B-4BC6-83C2-7C149C1103FC}" srcOrd="0" destOrd="0" presId="urn:microsoft.com/office/officeart/2005/8/layout/process4"/>
    <dgm:cxn modelId="{A927BB64-258C-4125-9BEE-966740031B3F}" type="presParOf" srcId="{FC4C367D-604B-4BC6-83C2-7C149C1103FC}" destId="{0A1D70CB-A0A4-4D6F-AC17-2ED8CA475044}" srcOrd="0" destOrd="0" presId="urn:microsoft.com/office/officeart/2005/8/layout/process4"/>
    <dgm:cxn modelId="{3FC0BAE2-1778-43C2-97AD-C0578DED6E48}" type="presParOf" srcId="{8A999BD5-C501-417F-A12C-643F82B9E3F7}" destId="{143503F7-3A67-4552-9A85-00DE1BDB16F4}" srcOrd="1" destOrd="0" presId="urn:microsoft.com/office/officeart/2005/8/layout/process4"/>
    <dgm:cxn modelId="{2F69EC36-0F19-4CD8-BC00-DABBC0112C98}" type="presParOf" srcId="{8A999BD5-C501-417F-A12C-643F82B9E3F7}" destId="{027B08E0-311D-4A11-B6A2-B191DDDA6A25}" srcOrd="2" destOrd="0" presId="urn:microsoft.com/office/officeart/2005/8/layout/process4"/>
    <dgm:cxn modelId="{D42D3B72-DE53-4627-8B01-CDC21164211D}" type="presParOf" srcId="{027B08E0-311D-4A11-B6A2-B191DDDA6A25}" destId="{4D014BAA-4CDC-4DB0-94C5-06F84441770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CBD95E-7EF5-4F16-A5B8-B91442F97FA2}"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7AFF5802-6A15-4756-AFFE-EED0FEA2F6E9}">
      <dgm:prSet/>
      <dgm:spPr/>
      <dgm:t>
        <a:bodyPr/>
        <a:lstStyle/>
        <a:p>
          <a:r>
            <a:rPr lang="es-ES"/>
            <a:t>La </a:t>
          </a:r>
          <a:r>
            <a:rPr lang="es-ES" u="sng"/>
            <a:t>presunción de legitimidad y la ejecutoriedad</a:t>
          </a:r>
          <a:r>
            <a:rPr lang="es-ES"/>
            <a:t> de sus actos, así como los poderes de </a:t>
          </a:r>
          <a:r>
            <a:rPr lang="es-ES" u="sng"/>
            <a:t>ejecución</a:t>
          </a:r>
          <a:r>
            <a:rPr lang="es-ES"/>
            <a:t> </a:t>
          </a:r>
          <a:r>
            <a:rPr lang="es-ES" u="sng"/>
            <a:t>forzosa y revisión en vía administrativa</a:t>
          </a:r>
          <a:r>
            <a:rPr lang="es-ES"/>
            <a:t>.</a:t>
          </a:r>
          <a:endParaRPr lang="en-US"/>
        </a:p>
      </dgm:t>
    </dgm:pt>
    <dgm:pt modelId="{248BC65C-28A2-4EB6-A957-6FF5994C59FB}" type="parTrans" cxnId="{E3E90178-46F6-4662-B2AD-DB1DBFBAC2AD}">
      <dgm:prSet/>
      <dgm:spPr/>
      <dgm:t>
        <a:bodyPr/>
        <a:lstStyle/>
        <a:p>
          <a:endParaRPr lang="en-US"/>
        </a:p>
      </dgm:t>
    </dgm:pt>
    <dgm:pt modelId="{C0B77232-4894-448B-A686-19AE3D32F597}" type="sibTrans" cxnId="{E3E90178-46F6-4662-B2AD-DB1DBFBAC2AD}">
      <dgm:prSet/>
      <dgm:spPr/>
      <dgm:t>
        <a:bodyPr/>
        <a:lstStyle/>
        <a:p>
          <a:endParaRPr lang="en-US"/>
        </a:p>
      </dgm:t>
    </dgm:pt>
    <dgm:pt modelId="{9BBAE90D-D814-44F4-B447-5B0575296FEF}">
      <dgm:prSet/>
      <dgm:spPr/>
      <dgm:t>
        <a:bodyPr/>
        <a:lstStyle/>
        <a:p>
          <a:r>
            <a:rPr lang="es-ES" dirty="0"/>
            <a:t>La potestad de </a:t>
          </a:r>
          <a:r>
            <a:rPr lang="es-ES" u="sng" dirty="0"/>
            <a:t>expropiación</a:t>
          </a:r>
          <a:r>
            <a:rPr lang="es-ES" dirty="0"/>
            <a:t>, incluida la declaración de urgente ocupación de los bienes afectados, y el ejercicio de las restantes competencias de la legislación expropiatoria atribuidas a la Administración del Estado, cuando se trate de materias de competencia de la Comunidad Autónoma.</a:t>
          </a:r>
          <a:endParaRPr lang="en-US" dirty="0"/>
        </a:p>
      </dgm:t>
    </dgm:pt>
    <dgm:pt modelId="{85A6C29A-3DA9-4209-864D-24C134B0B1FE}" type="parTrans" cxnId="{E4F90EB4-F8D7-4179-ABF6-587993C85A0B}">
      <dgm:prSet/>
      <dgm:spPr/>
      <dgm:t>
        <a:bodyPr/>
        <a:lstStyle/>
        <a:p>
          <a:endParaRPr lang="en-US"/>
        </a:p>
      </dgm:t>
    </dgm:pt>
    <dgm:pt modelId="{56FDA705-5510-4492-A06C-CDB8E9B764A8}" type="sibTrans" cxnId="{E4F90EB4-F8D7-4179-ABF6-587993C85A0B}">
      <dgm:prSet/>
      <dgm:spPr/>
      <dgm:t>
        <a:bodyPr/>
        <a:lstStyle/>
        <a:p>
          <a:endParaRPr lang="en-US"/>
        </a:p>
      </dgm:t>
    </dgm:pt>
    <dgm:pt modelId="{888F5CF0-31F4-4FA4-96FB-F7489EC36EE2}">
      <dgm:prSet/>
      <dgm:spPr/>
      <dgm:t>
        <a:bodyPr/>
        <a:lstStyle/>
        <a:p>
          <a:r>
            <a:rPr lang="es-ES"/>
            <a:t>La </a:t>
          </a:r>
          <a:r>
            <a:rPr lang="es-ES" u="sng"/>
            <a:t>potestad de sanción</a:t>
          </a:r>
          <a:r>
            <a:rPr lang="es-ES"/>
            <a:t> dentro de los límites que establezca el ordenamiento jurídico.</a:t>
          </a:r>
          <a:endParaRPr lang="en-US"/>
        </a:p>
      </dgm:t>
    </dgm:pt>
    <dgm:pt modelId="{51AA7A1B-DF4D-4E01-AACE-326E567CDAD2}" type="parTrans" cxnId="{1418AFBB-E3CE-4D6C-A6F5-86D6212A4BC0}">
      <dgm:prSet/>
      <dgm:spPr/>
      <dgm:t>
        <a:bodyPr/>
        <a:lstStyle/>
        <a:p>
          <a:endParaRPr lang="en-US"/>
        </a:p>
      </dgm:t>
    </dgm:pt>
    <dgm:pt modelId="{F2078427-BA73-4111-8433-F9AE9CA8DBCB}" type="sibTrans" cxnId="{1418AFBB-E3CE-4D6C-A6F5-86D6212A4BC0}">
      <dgm:prSet/>
      <dgm:spPr/>
      <dgm:t>
        <a:bodyPr/>
        <a:lstStyle/>
        <a:p>
          <a:endParaRPr lang="en-US"/>
        </a:p>
      </dgm:t>
    </dgm:pt>
    <dgm:pt modelId="{1698B003-DB1F-42E1-A960-5E734396BE58}">
      <dgm:prSet/>
      <dgm:spPr/>
      <dgm:t>
        <a:bodyPr/>
        <a:lstStyle/>
        <a:p>
          <a:r>
            <a:rPr lang="es-ES"/>
            <a:t>La facultad de utilización del </a:t>
          </a:r>
          <a:r>
            <a:rPr lang="es-ES" u="sng"/>
            <a:t>procedimiento de apremio</a:t>
          </a:r>
          <a:r>
            <a:rPr lang="es-ES"/>
            <a:t>.</a:t>
          </a:r>
          <a:endParaRPr lang="en-US"/>
        </a:p>
      </dgm:t>
    </dgm:pt>
    <dgm:pt modelId="{9D6B88F5-AFFA-4542-9A94-E75CCBB6C54E}" type="parTrans" cxnId="{E05CF58F-E496-459F-AE32-0B6543697AF0}">
      <dgm:prSet/>
      <dgm:spPr/>
      <dgm:t>
        <a:bodyPr/>
        <a:lstStyle/>
        <a:p>
          <a:endParaRPr lang="en-US"/>
        </a:p>
      </dgm:t>
    </dgm:pt>
    <dgm:pt modelId="{83398240-DC32-46DB-985B-C44BE8DA95E1}" type="sibTrans" cxnId="{E05CF58F-E496-459F-AE32-0B6543697AF0}">
      <dgm:prSet/>
      <dgm:spPr/>
      <dgm:t>
        <a:bodyPr/>
        <a:lstStyle/>
        <a:p>
          <a:endParaRPr lang="en-US"/>
        </a:p>
      </dgm:t>
    </dgm:pt>
    <dgm:pt modelId="{57A28E76-93B2-4895-B9F1-73A5C9532111}">
      <dgm:prSet/>
      <dgm:spPr/>
      <dgm:t>
        <a:bodyPr/>
        <a:lstStyle/>
        <a:p>
          <a:r>
            <a:rPr lang="es-ES"/>
            <a:t>La </a:t>
          </a:r>
          <a:r>
            <a:rPr lang="es-ES" u="sng"/>
            <a:t>inembargabilidad de sus bienes y derechos</a:t>
          </a:r>
          <a:r>
            <a:rPr lang="es-ES"/>
            <a:t>, así como los privilegios de </a:t>
          </a:r>
          <a:r>
            <a:rPr lang="es-ES" u="sng"/>
            <a:t>prelación</a:t>
          </a:r>
          <a:r>
            <a:rPr lang="es-ES"/>
            <a:t>, </a:t>
          </a:r>
          <a:r>
            <a:rPr lang="es-ES" u="sng"/>
            <a:t>preferencia</a:t>
          </a:r>
          <a:r>
            <a:rPr lang="es-ES"/>
            <a:t> y demás reconocidos a la Hacienda Pública para el </a:t>
          </a:r>
          <a:r>
            <a:rPr lang="es-ES" u="sng"/>
            <a:t>cobro de sus créditos</a:t>
          </a:r>
          <a:r>
            <a:rPr lang="es-ES"/>
            <a:t>, sin perjuicio de los que correspondan en esta materia a la Hacienda del Estado y en igualdad de derechos con las demás Comunidades Autónomas.</a:t>
          </a:r>
          <a:endParaRPr lang="en-US"/>
        </a:p>
      </dgm:t>
    </dgm:pt>
    <dgm:pt modelId="{2B80547C-6540-4C68-ADCC-BCA39E12AE96}" type="parTrans" cxnId="{C83F1528-00ED-4F80-8FFB-14C2AC7EE98A}">
      <dgm:prSet/>
      <dgm:spPr/>
      <dgm:t>
        <a:bodyPr/>
        <a:lstStyle/>
        <a:p>
          <a:endParaRPr lang="en-US"/>
        </a:p>
      </dgm:t>
    </dgm:pt>
    <dgm:pt modelId="{7B0992CB-CFB7-4D18-ADAE-4E1686EE92AA}" type="sibTrans" cxnId="{C83F1528-00ED-4F80-8FFB-14C2AC7EE98A}">
      <dgm:prSet/>
      <dgm:spPr/>
      <dgm:t>
        <a:bodyPr/>
        <a:lstStyle/>
        <a:p>
          <a:endParaRPr lang="en-US"/>
        </a:p>
      </dgm:t>
    </dgm:pt>
    <dgm:pt modelId="{409614BE-4AEF-45F8-8FF8-F03432AC8332}">
      <dgm:prSet/>
      <dgm:spPr/>
      <dgm:t>
        <a:bodyPr/>
        <a:lstStyle/>
        <a:p>
          <a:r>
            <a:rPr lang="es-ES"/>
            <a:t>La </a:t>
          </a:r>
          <a:r>
            <a:rPr lang="es-ES" u="sng"/>
            <a:t>exención de toda obligación de garantía o caución</a:t>
          </a:r>
          <a:r>
            <a:rPr lang="es-ES"/>
            <a:t> ante cualquier organismo administrativo o tribunal jurisdiccional.</a:t>
          </a:r>
          <a:endParaRPr lang="en-US"/>
        </a:p>
      </dgm:t>
    </dgm:pt>
    <dgm:pt modelId="{ADFAB1B1-12DD-4A4D-848A-E5B31BD9A835}" type="parTrans" cxnId="{6792C5F2-9D38-4927-9E0F-5053988DC648}">
      <dgm:prSet/>
      <dgm:spPr/>
      <dgm:t>
        <a:bodyPr/>
        <a:lstStyle/>
        <a:p>
          <a:endParaRPr lang="en-US"/>
        </a:p>
      </dgm:t>
    </dgm:pt>
    <dgm:pt modelId="{184ADDCC-6586-49F7-8E08-006E70BB1424}" type="sibTrans" cxnId="{6792C5F2-9D38-4927-9E0F-5053988DC648}">
      <dgm:prSet/>
      <dgm:spPr/>
      <dgm:t>
        <a:bodyPr/>
        <a:lstStyle/>
        <a:p>
          <a:endParaRPr lang="en-US"/>
        </a:p>
      </dgm:t>
    </dgm:pt>
    <dgm:pt modelId="{B844ECD9-4DA3-4F6F-90AF-E3CE33FD1F74}">
      <dgm:prSet/>
      <dgm:spPr/>
      <dgm:t>
        <a:bodyPr/>
        <a:lstStyle/>
        <a:p>
          <a:r>
            <a:rPr lang="es-ES"/>
            <a:t>La </a:t>
          </a:r>
          <a:r>
            <a:rPr lang="es-ES" u="sng"/>
            <a:t>no admisión de interdictos contra las actuaciones de la Comunidad</a:t>
          </a:r>
          <a:r>
            <a:rPr lang="es-ES"/>
            <a:t>, en materia de su competencia realizadas de acuerdo con el procedimiento legal.</a:t>
          </a:r>
          <a:endParaRPr lang="en-US"/>
        </a:p>
      </dgm:t>
    </dgm:pt>
    <dgm:pt modelId="{23F1128F-39E3-42D0-B832-D4A529DA889E}" type="parTrans" cxnId="{42074299-8A05-4013-AC9D-E0FE3B2A5E18}">
      <dgm:prSet/>
      <dgm:spPr/>
      <dgm:t>
        <a:bodyPr/>
        <a:lstStyle/>
        <a:p>
          <a:endParaRPr lang="en-US"/>
        </a:p>
      </dgm:t>
    </dgm:pt>
    <dgm:pt modelId="{B675D5DB-0A73-4D05-BE80-AA3B0ECB1781}" type="sibTrans" cxnId="{42074299-8A05-4013-AC9D-E0FE3B2A5E18}">
      <dgm:prSet/>
      <dgm:spPr/>
      <dgm:t>
        <a:bodyPr/>
        <a:lstStyle/>
        <a:p>
          <a:endParaRPr lang="en-US"/>
        </a:p>
      </dgm:t>
    </dgm:pt>
    <dgm:pt modelId="{4536129A-5541-4F05-8498-DE7A787B138D}" type="pres">
      <dgm:prSet presAssocID="{FCCBD95E-7EF5-4F16-A5B8-B91442F97FA2}" presName="diagram" presStyleCnt="0">
        <dgm:presLayoutVars>
          <dgm:dir/>
          <dgm:resizeHandles val="exact"/>
        </dgm:presLayoutVars>
      </dgm:prSet>
      <dgm:spPr/>
    </dgm:pt>
    <dgm:pt modelId="{0B313E61-6704-46FA-918B-6B8268E5F8CC}" type="pres">
      <dgm:prSet presAssocID="{7AFF5802-6A15-4756-AFFE-EED0FEA2F6E9}" presName="node" presStyleLbl="node1" presStyleIdx="0" presStyleCnt="7">
        <dgm:presLayoutVars>
          <dgm:bulletEnabled val="1"/>
        </dgm:presLayoutVars>
      </dgm:prSet>
      <dgm:spPr/>
    </dgm:pt>
    <dgm:pt modelId="{E20C7148-D0A8-4D43-97C6-1EEDD1447595}" type="pres">
      <dgm:prSet presAssocID="{C0B77232-4894-448B-A686-19AE3D32F597}" presName="sibTrans" presStyleCnt="0"/>
      <dgm:spPr/>
    </dgm:pt>
    <dgm:pt modelId="{CBAFDB4F-507A-4B31-928F-E5084B16B978}" type="pres">
      <dgm:prSet presAssocID="{9BBAE90D-D814-44F4-B447-5B0575296FEF}" presName="node" presStyleLbl="node1" presStyleIdx="1" presStyleCnt="7">
        <dgm:presLayoutVars>
          <dgm:bulletEnabled val="1"/>
        </dgm:presLayoutVars>
      </dgm:prSet>
      <dgm:spPr/>
    </dgm:pt>
    <dgm:pt modelId="{AF906BA2-92AF-4297-8A64-FA863E41C01B}" type="pres">
      <dgm:prSet presAssocID="{56FDA705-5510-4492-A06C-CDB8E9B764A8}" presName="sibTrans" presStyleCnt="0"/>
      <dgm:spPr/>
    </dgm:pt>
    <dgm:pt modelId="{B532922E-CCEC-4E67-AFC1-5E7938D70DE1}" type="pres">
      <dgm:prSet presAssocID="{888F5CF0-31F4-4FA4-96FB-F7489EC36EE2}" presName="node" presStyleLbl="node1" presStyleIdx="2" presStyleCnt="7">
        <dgm:presLayoutVars>
          <dgm:bulletEnabled val="1"/>
        </dgm:presLayoutVars>
      </dgm:prSet>
      <dgm:spPr/>
    </dgm:pt>
    <dgm:pt modelId="{4BDD7AB7-7557-4C40-B1BB-66E5BEC07412}" type="pres">
      <dgm:prSet presAssocID="{F2078427-BA73-4111-8433-F9AE9CA8DBCB}" presName="sibTrans" presStyleCnt="0"/>
      <dgm:spPr/>
    </dgm:pt>
    <dgm:pt modelId="{663AA6E9-36BD-4058-B6D1-F542136BE8C6}" type="pres">
      <dgm:prSet presAssocID="{1698B003-DB1F-42E1-A960-5E734396BE58}" presName="node" presStyleLbl="node1" presStyleIdx="3" presStyleCnt="7">
        <dgm:presLayoutVars>
          <dgm:bulletEnabled val="1"/>
        </dgm:presLayoutVars>
      </dgm:prSet>
      <dgm:spPr/>
    </dgm:pt>
    <dgm:pt modelId="{D88E546C-8A7B-4B8C-BBF0-65452EF06846}" type="pres">
      <dgm:prSet presAssocID="{83398240-DC32-46DB-985B-C44BE8DA95E1}" presName="sibTrans" presStyleCnt="0"/>
      <dgm:spPr/>
    </dgm:pt>
    <dgm:pt modelId="{2ED2B3E6-F186-4142-A4E9-0DC344DF54B9}" type="pres">
      <dgm:prSet presAssocID="{57A28E76-93B2-4895-B9F1-73A5C9532111}" presName="node" presStyleLbl="node1" presStyleIdx="4" presStyleCnt="7">
        <dgm:presLayoutVars>
          <dgm:bulletEnabled val="1"/>
        </dgm:presLayoutVars>
      </dgm:prSet>
      <dgm:spPr/>
    </dgm:pt>
    <dgm:pt modelId="{5AC5D144-1865-4D62-930F-DA30A7761032}" type="pres">
      <dgm:prSet presAssocID="{7B0992CB-CFB7-4D18-ADAE-4E1686EE92AA}" presName="sibTrans" presStyleCnt="0"/>
      <dgm:spPr/>
    </dgm:pt>
    <dgm:pt modelId="{3B76C7ED-233F-4C6D-A201-67B19C2FC916}" type="pres">
      <dgm:prSet presAssocID="{409614BE-4AEF-45F8-8FF8-F03432AC8332}" presName="node" presStyleLbl="node1" presStyleIdx="5" presStyleCnt="7">
        <dgm:presLayoutVars>
          <dgm:bulletEnabled val="1"/>
        </dgm:presLayoutVars>
      </dgm:prSet>
      <dgm:spPr/>
    </dgm:pt>
    <dgm:pt modelId="{21E1A2D1-A4BD-48B6-B32D-9F92DEB87C20}" type="pres">
      <dgm:prSet presAssocID="{184ADDCC-6586-49F7-8E08-006E70BB1424}" presName="sibTrans" presStyleCnt="0"/>
      <dgm:spPr/>
    </dgm:pt>
    <dgm:pt modelId="{74552110-504C-41DE-A494-B39CA6AC5B8B}" type="pres">
      <dgm:prSet presAssocID="{B844ECD9-4DA3-4F6F-90AF-E3CE33FD1F74}" presName="node" presStyleLbl="node1" presStyleIdx="6" presStyleCnt="7">
        <dgm:presLayoutVars>
          <dgm:bulletEnabled val="1"/>
        </dgm:presLayoutVars>
      </dgm:prSet>
      <dgm:spPr/>
    </dgm:pt>
  </dgm:ptLst>
  <dgm:cxnLst>
    <dgm:cxn modelId="{C83F1528-00ED-4F80-8FFB-14C2AC7EE98A}" srcId="{FCCBD95E-7EF5-4F16-A5B8-B91442F97FA2}" destId="{57A28E76-93B2-4895-B9F1-73A5C9532111}" srcOrd="4" destOrd="0" parTransId="{2B80547C-6540-4C68-ADCC-BCA39E12AE96}" sibTransId="{7B0992CB-CFB7-4D18-ADAE-4E1686EE92AA}"/>
    <dgm:cxn modelId="{84BD3E32-5BA4-4707-B4C7-3B79A4B8F191}" type="presOf" srcId="{888F5CF0-31F4-4FA4-96FB-F7489EC36EE2}" destId="{B532922E-CCEC-4E67-AFC1-5E7938D70DE1}" srcOrd="0" destOrd="0" presId="urn:microsoft.com/office/officeart/2005/8/layout/default"/>
    <dgm:cxn modelId="{3790A63B-24B7-4535-A057-936663AAE788}" type="presOf" srcId="{57A28E76-93B2-4895-B9F1-73A5C9532111}" destId="{2ED2B3E6-F186-4142-A4E9-0DC344DF54B9}" srcOrd="0" destOrd="0" presId="urn:microsoft.com/office/officeart/2005/8/layout/default"/>
    <dgm:cxn modelId="{E80C545B-A3FA-49CC-AF4C-15AA9BABD15B}" type="presOf" srcId="{7AFF5802-6A15-4756-AFFE-EED0FEA2F6E9}" destId="{0B313E61-6704-46FA-918B-6B8268E5F8CC}" srcOrd="0" destOrd="0" presId="urn:microsoft.com/office/officeart/2005/8/layout/default"/>
    <dgm:cxn modelId="{76C56A6C-B22E-4371-9B8C-D3CE136B9743}" type="presOf" srcId="{1698B003-DB1F-42E1-A960-5E734396BE58}" destId="{663AA6E9-36BD-4058-B6D1-F542136BE8C6}" srcOrd="0" destOrd="0" presId="urn:microsoft.com/office/officeart/2005/8/layout/default"/>
    <dgm:cxn modelId="{5CB4FB4E-5EC0-48F3-A1F0-0551ED35D6F7}" type="presOf" srcId="{9BBAE90D-D814-44F4-B447-5B0575296FEF}" destId="{CBAFDB4F-507A-4B31-928F-E5084B16B978}" srcOrd="0" destOrd="0" presId="urn:microsoft.com/office/officeart/2005/8/layout/default"/>
    <dgm:cxn modelId="{CF207550-3707-4EC7-92CB-3F89D4EE0668}" type="presOf" srcId="{409614BE-4AEF-45F8-8FF8-F03432AC8332}" destId="{3B76C7ED-233F-4C6D-A201-67B19C2FC916}" srcOrd="0" destOrd="0" presId="urn:microsoft.com/office/officeart/2005/8/layout/default"/>
    <dgm:cxn modelId="{E3E90178-46F6-4662-B2AD-DB1DBFBAC2AD}" srcId="{FCCBD95E-7EF5-4F16-A5B8-B91442F97FA2}" destId="{7AFF5802-6A15-4756-AFFE-EED0FEA2F6E9}" srcOrd="0" destOrd="0" parTransId="{248BC65C-28A2-4EB6-A957-6FF5994C59FB}" sibTransId="{C0B77232-4894-448B-A686-19AE3D32F597}"/>
    <dgm:cxn modelId="{E84BDF81-4115-47AD-9E42-C5787BFDAA7A}" type="presOf" srcId="{B844ECD9-4DA3-4F6F-90AF-E3CE33FD1F74}" destId="{74552110-504C-41DE-A494-B39CA6AC5B8B}" srcOrd="0" destOrd="0" presId="urn:microsoft.com/office/officeart/2005/8/layout/default"/>
    <dgm:cxn modelId="{E05CF58F-E496-459F-AE32-0B6543697AF0}" srcId="{FCCBD95E-7EF5-4F16-A5B8-B91442F97FA2}" destId="{1698B003-DB1F-42E1-A960-5E734396BE58}" srcOrd="3" destOrd="0" parTransId="{9D6B88F5-AFFA-4542-9A94-E75CCBB6C54E}" sibTransId="{83398240-DC32-46DB-985B-C44BE8DA95E1}"/>
    <dgm:cxn modelId="{42074299-8A05-4013-AC9D-E0FE3B2A5E18}" srcId="{FCCBD95E-7EF5-4F16-A5B8-B91442F97FA2}" destId="{B844ECD9-4DA3-4F6F-90AF-E3CE33FD1F74}" srcOrd="6" destOrd="0" parTransId="{23F1128F-39E3-42D0-B832-D4A529DA889E}" sibTransId="{B675D5DB-0A73-4D05-BE80-AA3B0ECB1781}"/>
    <dgm:cxn modelId="{E4F90EB4-F8D7-4179-ABF6-587993C85A0B}" srcId="{FCCBD95E-7EF5-4F16-A5B8-B91442F97FA2}" destId="{9BBAE90D-D814-44F4-B447-5B0575296FEF}" srcOrd="1" destOrd="0" parTransId="{85A6C29A-3DA9-4209-864D-24C134B0B1FE}" sibTransId="{56FDA705-5510-4492-A06C-CDB8E9B764A8}"/>
    <dgm:cxn modelId="{1418AFBB-E3CE-4D6C-A6F5-86D6212A4BC0}" srcId="{FCCBD95E-7EF5-4F16-A5B8-B91442F97FA2}" destId="{888F5CF0-31F4-4FA4-96FB-F7489EC36EE2}" srcOrd="2" destOrd="0" parTransId="{51AA7A1B-DF4D-4E01-AACE-326E567CDAD2}" sibTransId="{F2078427-BA73-4111-8433-F9AE9CA8DBCB}"/>
    <dgm:cxn modelId="{E466D1D4-966F-483B-801F-04C8FB865E6D}" type="presOf" srcId="{FCCBD95E-7EF5-4F16-A5B8-B91442F97FA2}" destId="{4536129A-5541-4F05-8498-DE7A787B138D}" srcOrd="0" destOrd="0" presId="urn:microsoft.com/office/officeart/2005/8/layout/default"/>
    <dgm:cxn modelId="{6792C5F2-9D38-4927-9E0F-5053988DC648}" srcId="{FCCBD95E-7EF5-4F16-A5B8-B91442F97FA2}" destId="{409614BE-4AEF-45F8-8FF8-F03432AC8332}" srcOrd="5" destOrd="0" parTransId="{ADFAB1B1-12DD-4A4D-848A-E5B31BD9A835}" sibTransId="{184ADDCC-6586-49F7-8E08-006E70BB1424}"/>
    <dgm:cxn modelId="{DC984199-E225-4B80-B624-4B041CE36321}" type="presParOf" srcId="{4536129A-5541-4F05-8498-DE7A787B138D}" destId="{0B313E61-6704-46FA-918B-6B8268E5F8CC}" srcOrd="0" destOrd="0" presId="urn:microsoft.com/office/officeart/2005/8/layout/default"/>
    <dgm:cxn modelId="{FF1AE798-C2CC-4A54-ACDD-3F1B6A198942}" type="presParOf" srcId="{4536129A-5541-4F05-8498-DE7A787B138D}" destId="{E20C7148-D0A8-4D43-97C6-1EEDD1447595}" srcOrd="1" destOrd="0" presId="urn:microsoft.com/office/officeart/2005/8/layout/default"/>
    <dgm:cxn modelId="{BDFF0F13-D48A-4E36-ABAA-FFF1A4C6EAC7}" type="presParOf" srcId="{4536129A-5541-4F05-8498-DE7A787B138D}" destId="{CBAFDB4F-507A-4B31-928F-E5084B16B978}" srcOrd="2" destOrd="0" presId="urn:microsoft.com/office/officeart/2005/8/layout/default"/>
    <dgm:cxn modelId="{46FFC68B-1798-4FA1-AC2E-7AE3FB41536D}" type="presParOf" srcId="{4536129A-5541-4F05-8498-DE7A787B138D}" destId="{AF906BA2-92AF-4297-8A64-FA863E41C01B}" srcOrd="3" destOrd="0" presId="urn:microsoft.com/office/officeart/2005/8/layout/default"/>
    <dgm:cxn modelId="{D86B2055-46F5-44B5-BC56-036A86065C51}" type="presParOf" srcId="{4536129A-5541-4F05-8498-DE7A787B138D}" destId="{B532922E-CCEC-4E67-AFC1-5E7938D70DE1}" srcOrd="4" destOrd="0" presId="urn:microsoft.com/office/officeart/2005/8/layout/default"/>
    <dgm:cxn modelId="{56D9BD3E-8A16-4450-8087-1228F41D307D}" type="presParOf" srcId="{4536129A-5541-4F05-8498-DE7A787B138D}" destId="{4BDD7AB7-7557-4C40-B1BB-66E5BEC07412}" srcOrd="5" destOrd="0" presId="urn:microsoft.com/office/officeart/2005/8/layout/default"/>
    <dgm:cxn modelId="{D9ABF4B6-0C8F-4AD6-8376-4196C0C36259}" type="presParOf" srcId="{4536129A-5541-4F05-8498-DE7A787B138D}" destId="{663AA6E9-36BD-4058-B6D1-F542136BE8C6}" srcOrd="6" destOrd="0" presId="urn:microsoft.com/office/officeart/2005/8/layout/default"/>
    <dgm:cxn modelId="{74324CD0-C2A5-4FCC-93D4-FCB23CAB83E7}" type="presParOf" srcId="{4536129A-5541-4F05-8498-DE7A787B138D}" destId="{D88E546C-8A7B-4B8C-BBF0-65452EF06846}" srcOrd="7" destOrd="0" presId="urn:microsoft.com/office/officeart/2005/8/layout/default"/>
    <dgm:cxn modelId="{11478E51-06E7-4D11-8E7A-94C808434085}" type="presParOf" srcId="{4536129A-5541-4F05-8498-DE7A787B138D}" destId="{2ED2B3E6-F186-4142-A4E9-0DC344DF54B9}" srcOrd="8" destOrd="0" presId="urn:microsoft.com/office/officeart/2005/8/layout/default"/>
    <dgm:cxn modelId="{0F4909A5-07A9-41D8-B067-77B29E4245B5}" type="presParOf" srcId="{4536129A-5541-4F05-8498-DE7A787B138D}" destId="{5AC5D144-1865-4D62-930F-DA30A7761032}" srcOrd="9" destOrd="0" presId="urn:microsoft.com/office/officeart/2005/8/layout/default"/>
    <dgm:cxn modelId="{2F5C54FC-362E-40E7-9CA2-D433C7A33699}" type="presParOf" srcId="{4536129A-5541-4F05-8498-DE7A787B138D}" destId="{3B76C7ED-233F-4C6D-A201-67B19C2FC916}" srcOrd="10" destOrd="0" presId="urn:microsoft.com/office/officeart/2005/8/layout/default"/>
    <dgm:cxn modelId="{2EBD419A-5711-430B-89DE-212ED3578CED}" type="presParOf" srcId="{4536129A-5541-4F05-8498-DE7A787B138D}" destId="{21E1A2D1-A4BD-48B6-B32D-9F92DEB87C20}" srcOrd="11" destOrd="0" presId="urn:microsoft.com/office/officeart/2005/8/layout/default"/>
    <dgm:cxn modelId="{1F56DC56-9720-4A4E-9C0F-726C8E4AD35A}" type="presParOf" srcId="{4536129A-5541-4F05-8498-DE7A787B138D}" destId="{74552110-504C-41DE-A494-B39CA6AC5B8B}"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BA8477A-B2AE-4BC1-9F5D-33481072A08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B6CDC2-17D9-451A-A4AD-0666157D854E}">
      <dgm:prSet/>
      <dgm:spPr/>
      <dgm:t>
        <a:bodyPr/>
        <a:lstStyle/>
        <a:p>
          <a:r>
            <a:rPr lang="es-ES"/>
            <a:t>Asimismo, en el ejercicio de la competencia de organización, régimen y funcionamiento, prevista en el artículo </a:t>
          </a:r>
          <a:r>
            <a:rPr lang="es-ES" b="1"/>
            <a:t>70.1.1.º</a:t>
          </a:r>
          <a:r>
            <a:rPr lang="es-ES"/>
            <a:t> del presente Estatuto, y de acuerdo con la legislación del Estado, </a:t>
          </a:r>
          <a:r>
            <a:rPr lang="es-ES" u="sng"/>
            <a:t>corresponde a la Comunidad Autónoma</a:t>
          </a:r>
          <a:r>
            <a:rPr lang="es-ES"/>
            <a:t>, entre otras materias, </a:t>
          </a:r>
          <a:endParaRPr lang="en-US"/>
        </a:p>
      </dgm:t>
    </dgm:pt>
    <dgm:pt modelId="{AECF0C0C-A417-4D01-934F-936073394A6B}" type="parTrans" cxnId="{9BCC7EFB-DA5C-4BE3-9E7D-81BC4B5EE812}">
      <dgm:prSet/>
      <dgm:spPr/>
      <dgm:t>
        <a:bodyPr/>
        <a:lstStyle/>
        <a:p>
          <a:endParaRPr lang="en-US"/>
        </a:p>
      </dgm:t>
    </dgm:pt>
    <dgm:pt modelId="{C719DB48-BE74-43AC-BDD3-B6D7B4D113AB}" type="sibTrans" cxnId="{9BCC7EFB-DA5C-4BE3-9E7D-81BC4B5EE812}">
      <dgm:prSet/>
      <dgm:spPr/>
      <dgm:t>
        <a:bodyPr/>
        <a:lstStyle/>
        <a:p>
          <a:endParaRPr lang="en-US"/>
        </a:p>
      </dgm:t>
    </dgm:pt>
    <dgm:pt modelId="{CE888346-1121-454D-8F20-C883CFC412D2}">
      <dgm:prSet/>
      <dgm:spPr/>
      <dgm:t>
        <a:bodyPr/>
        <a:lstStyle/>
        <a:p>
          <a:r>
            <a:rPr lang="es-ES"/>
            <a:t>el </a:t>
          </a:r>
          <a:r>
            <a:rPr lang="es-ES" u="sng"/>
            <a:t>establecimiento del régimen de los empleados públicos de la</a:t>
          </a:r>
          <a:r>
            <a:rPr lang="es-ES"/>
            <a:t> </a:t>
          </a:r>
          <a:r>
            <a:rPr lang="es-ES" u="sng"/>
            <a:t>Comunidad y de su Administración Local</a:t>
          </a:r>
          <a:r>
            <a:rPr lang="es-ES"/>
            <a:t>, sin perjuicio de lo dispuesto en el artículo 149.1.18.ª de la Constitución; </a:t>
          </a:r>
          <a:endParaRPr lang="en-US"/>
        </a:p>
      </dgm:t>
    </dgm:pt>
    <dgm:pt modelId="{331312CC-39FF-4722-A36F-2028FD0112C7}" type="parTrans" cxnId="{F663340F-487C-4DCF-B34B-F1B340A93F67}">
      <dgm:prSet/>
      <dgm:spPr/>
      <dgm:t>
        <a:bodyPr/>
        <a:lstStyle/>
        <a:p>
          <a:endParaRPr lang="en-US"/>
        </a:p>
      </dgm:t>
    </dgm:pt>
    <dgm:pt modelId="{80D4E5C5-CA0C-48F3-9E46-35E5D3A40900}" type="sibTrans" cxnId="{F663340F-487C-4DCF-B34B-F1B340A93F67}">
      <dgm:prSet/>
      <dgm:spPr/>
      <dgm:t>
        <a:bodyPr/>
        <a:lstStyle/>
        <a:p>
          <a:endParaRPr lang="en-US"/>
        </a:p>
      </dgm:t>
    </dgm:pt>
    <dgm:pt modelId="{E4E1A796-77EA-48F1-92E1-EE0A486ACF55}">
      <dgm:prSet/>
      <dgm:spPr/>
      <dgm:t>
        <a:bodyPr/>
        <a:lstStyle/>
        <a:p>
          <a:r>
            <a:rPr lang="es-ES"/>
            <a:t>la </a:t>
          </a:r>
          <a:r>
            <a:rPr lang="es-ES" u="sng"/>
            <a:t>elaboración del procedimiento administrativo derivado de las especialidades de su organización propia</a:t>
          </a:r>
          <a:r>
            <a:rPr lang="es-ES"/>
            <a:t>; </a:t>
          </a:r>
          <a:endParaRPr lang="en-US"/>
        </a:p>
      </dgm:t>
    </dgm:pt>
    <dgm:pt modelId="{8C3C8A53-8FE5-49C0-9DC7-621EA967E130}" type="parTrans" cxnId="{947CB697-F8CC-4EDB-BFE2-6A4EA5C7CD33}">
      <dgm:prSet/>
      <dgm:spPr/>
      <dgm:t>
        <a:bodyPr/>
        <a:lstStyle/>
        <a:p>
          <a:endParaRPr lang="en-US"/>
        </a:p>
      </dgm:t>
    </dgm:pt>
    <dgm:pt modelId="{21284DB4-C148-4D9A-8B5B-115837F2B613}" type="sibTrans" cxnId="{947CB697-F8CC-4EDB-BFE2-6A4EA5C7CD33}">
      <dgm:prSet/>
      <dgm:spPr/>
      <dgm:t>
        <a:bodyPr/>
        <a:lstStyle/>
        <a:p>
          <a:endParaRPr lang="en-US"/>
        </a:p>
      </dgm:t>
    </dgm:pt>
    <dgm:pt modelId="{D401D079-B831-457B-8F3B-1D27AFE9CE99}">
      <dgm:prSet/>
      <dgm:spPr/>
      <dgm:t>
        <a:bodyPr/>
        <a:lstStyle/>
        <a:p>
          <a:r>
            <a:rPr lang="es-ES"/>
            <a:t>la regulación de </a:t>
          </a:r>
          <a:r>
            <a:rPr lang="es-ES" u="sng"/>
            <a:t>la responsabilidad de la Junta y de los entes públicos dependientes</a:t>
          </a:r>
          <a:r>
            <a:rPr lang="es-ES"/>
            <a:t> de la misma, </a:t>
          </a:r>
          <a:endParaRPr lang="en-US"/>
        </a:p>
      </dgm:t>
    </dgm:pt>
    <dgm:pt modelId="{346699BB-82F2-4CC5-839A-1F54E4DCC82B}" type="parTrans" cxnId="{103F9D05-ED52-44D8-B022-19CE4B9B95E1}">
      <dgm:prSet/>
      <dgm:spPr/>
      <dgm:t>
        <a:bodyPr/>
        <a:lstStyle/>
        <a:p>
          <a:endParaRPr lang="en-US"/>
        </a:p>
      </dgm:t>
    </dgm:pt>
    <dgm:pt modelId="{301535FC-7119-4E16-ADF6-83C2D7880106}" type="sibTrans" cxnId="{103F9D05-ED52-44D8-B022-19CE4B9B95E1}">
      <dgm:prSet/>
      <dgm:spPr/>
      <dgm:t>
        <a:bodyPr/>
        <a:lstStyle/>
        <a:p>
          <a:endParaRPr lang="en-US"/>
        </a:p>
      </dgm:t>
    </dgm:pt>
    <dgm:pt modelId="{D53353B7-CB20-4823-8551-E135F959AF1A}">
      <dgm:prSet/>
      <dgm:spPr/>
      <dgm:t>
        <a:bodyPr/>
        <a:lstStyle/>
        <a:p>
          <a:r>
            <a:rPr lang="es-ES"/>
            <a:t>así como la </a:t>
          </a:r>
          <a:r>
            <a:rPr lang="es-ES" u="sng"/>
            <a:t>regulación de los bienes de dominio público y patrimoniales</a:t>
          </a:r>
          <a:r>
            <a:rPr lang="es-ES"/>
            <a:t> cuya titularidad corresponda a la Comunidad, y la de los contratos y concesiones administrativas en su ámbito</a:t>
          </a:r>
          <a:endParaRPr lang="en-US"/>
        </a:p>
      </dgm:t>
    </dgm:pt>
    <dgm:pt modelId="{1E63D135-AF83-47BD-AC0E-A73A2484B807}" type="parTrans" cxnId="{A7313CA0-9FCF-4234-B5A3-6FDEA74E3D82}">
      <dgm:prSet/>
      <dgm:spPr/>
      <dgm:t>
        <a:bodyPr/>
        <a:lstStyle/>
        <a:p>
          <a:endParaRPr lang="en-US"/>
        </a:p>
      </dgm:t>
    </dgm:pt>
    <dgm:pt modelId="{DD964B7F-5E93-45A9-9C6F-5E6D53E041E5}" type="sibTrans" cxnId="{A7313CA0-9FCF-4234-B5A3-6FDEA74E3D82}">
      <dgm:prSet/>
      <dgm:spPr/>
      <dgm:t>
        <a:bodyPr/>
        <a:lstStyle/>
        <a:p>
          <a:endParaRPr lang="en-US"/>
        </a:p>
      </dgm:t>
    </dgm:pt>
    <dgm:pt modelId="{6E8F3BD2-EFC3-420B-80C7-B394EDE185FD}" type="pres">
      <dgm:prSet presAssocID="{2BA8477A-B2AE-4BC1-9F5D-33481072A08D}" presName="root" presStyleCnt="0">
        <dgm:presLayoutVars>
          <dgm:dir/>
          <dgm:resizeHandles val="exact"/>
        </dgm:presLayoutVars>
      </dgm:prSet>
      <dgm:spPr/>
    </dgm:pt>
    <dgm:pt modelId="{46CADEA4-28F2-4A3A-8697-709AA3A4B167}" type="pres">
      <dgm:prSet presAssocID="{68B6CDC2-17D9-451A-A4AD-0666157D854E}" presName="compNode" presStyleCnt="0"/>
      <dgm:spPr/>
    </dgm:pt>
    <dgm:pt modelId="{E3F43734-296D-4999-969F-1976CED5A04B}" type="pres">
      <dgm:prSet presAssocID="{68B6CDC2-17D9-451A-A4AD-0666157D854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EC955318-A149-448B-897C-4898AB885036}" type="pres">
      <dgm:prSet presAssocID="{68B6CDC2-17D9-451A-A4AD-0666157D854E}" presName="spaceRect" presStyleCnt="0"/>
      <dgm:spPr/>
    </dgm:pt>
    <dgm:pt modelId="{F11CBC8B-7F4F-4BAC-BCFF-F0DC09BE2943}" type="pres">
      <dgm:prSet presAssocID="{68B6CDC2-17D9-451A-A4AD-0666157D854E}" presName="textRect" presStyleLbl="revTx" presStyleIdx="0" presStyleCnt="5">
        <dgm:presLayoutVars>
          <dgm:chMax val="1"/>
          <dgm:chPref val="1"/>
        </dgm:presLayoutVars>
      </dgm:prSet>
      <dgm:spPr/>
    </dgm:pt>
    <dgm:pt modelId="{64583333-3AF7-4378-A9E6-1B1410FB4468}" type="pres">
      <dgm:prSet presAssocID="{C719DB48-BE74-43AC-BDD3-B6D7B4D113AB}" presName="sibTrans" presStyleCnt="0"/>
      <dgm:spPr/>
    </dgm:pt>
    <dgm:pt modelId="{29024CD7-3E7D-425C-8A1E-A183E900EAF2}" type="pres">
      <dgm:prSet presAssocID="{CE888346-1121-454D-8F20-C883CFC412D2}" presName="compNode" presStyleCnt="0"/>
      <dgm:spPr/>
    </dgm:pt>
    <dgm:pt modelId="{EBD48DCE-559A-4D0A-93A5-9EE90C947C25}" type="pres">
      <dgm:prSet presAssocID="{CE888346-1121-454D-8F20-C883CFC412D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upo"/>
        </a:ext>
      </dgm:extLst>
    </dgm:pt>
    <dgm:pt modelId="{8D0DAD36-3CAB-4786-8727-2ACD3FBC5273}" type="pres">
      <dgm:prSet presAssocID="{CE888346-1121-454D-8F20-C883CFC412D2}" presName="spaceRect" presStyleCnt="0"/>
      <dgm:spPr/>
    </dgm:pt>
    <dgm:pt modelId="{775B5BB5-5521-4890-983A-FEE413016E4E}" type="pres">
      <dgm:prSet presAssocID="{CE888346-1121-454D-8F20-C883CFC412D2}" presName="textRect" presStyleLbl="revTx" presStyleIdx="1" presStyleCnt="5">
        <dgm:presLayoutVars>
          <dgm:chMax val="1"/>
          <dgm:chPref val="1"/>
        </dgm:presLayoutVars>
      </dgm:prSet>
      <dgm:spPr/>
    </dgm:pt>
    <dgm:pt modelId="{D8E2DA6C-986F-4673-BAB7-270844BE4977}" type="pres">
      <dgm:prSet presAssocID="{80D4E5C5-CA0C-48F3-9E46-35E5D3A40900}" presName="sibTrans" presStyleCnt="0"/>
      <dgm:spPr/>
    </dgm:pt>
    <dgm:pt modelId="{25182B0A-4463-44BB-BEE6-EF1E63CD9621}" type="pres">
      <dgm:prSet presAssocID="{E4E1A796-77EA-48F1-92E1-EE0A486ACF55}" presName="compNode" presStyleCnt="0"/>
      <dgm:spPr/>
    </dgm:pt>
    <dgm:pt modelId="{014AA17B-E2ED-44D4-A56F-F09F06F1C398}" type="pres">
      <dgm:prSet presAssocID="{E4E1A796-77EA-48F1-92E1-EE0A486ACF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ffice Worker"/>
        </a:ext>
      </dgm:extLst>
    </dgm:pt>
    <dgm:pt modelId="{F01B3874-F3F6-4283-9B7D-209ED628534E}" type="pres">
      <dgm:prSet presAssocID="{E4E1A796-77EA-48F1-92E1-EE0A486ACF55}" presName="spaceRect" presStyleCnt="0"/>
      <dgm:spPr/>
    </dgm:pt>
    <dgm:pt modelId="{B915215E-CFBA-4A53-BF67-787C370D8819}" type="pres">
      <dgm:prSet presAssocID="{E4E1A796-77EA-48F1-92E1-EE0A486ACF55}" presName="textRect" presStyleLbl="revTx" presStyleIdx="2" presStyleCnt="5">
        <dgm:presLayoutVars>
          <dgm:chMax val="1"/>
          <dgm:chPref val="1"/>
        </dgm:presLayoutVars>
      </dgm:prSet>
      <dgm:spPr/>
    </dgm:pt>
    <dgm:pt modelId="{79A79AE7-800B-4C44-ACC7-A2BA4E729CD9}" type="pres">
      <dgm:prSet presAssocID="{21284DB4-C148-4D9A-8B5B-115837F2B613}" presName="sibTrans" presStyleCnt="0"/>
      <dgm:spPr/>
    </dgm:pt>
    <dgm:pt modelId="{9883CEF3-BF80-465C-822E-8B37939FEAAA}" type="pres">
      <dgm:prSet presAssocID="{D401D079-B831-457B-8F3B-1D27AFE9CE99}" presName="compNode" presStyleCnt="0"/>
      <dgm:spPr/>
    </dgm:pt>
    <dgm:pt modelId="{611DD166-19DB-4DD5-B173-4A930A869B0F}" type="pres">
      <dgm:prSet presAssocID="{D401D079-B831-457B-8F3B-1D27AFE9CE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tillo de juez"/>
        </a:ext>
      </dgm:extLst>
    </dgm:pt>
    <dgm:pt modelId="{C0DDAD3B-FDD3-4EBB-BF48-B172C55FEA49}" type="pres">
      <dgm:prSet presAssocID="{D401D079-B831-457B-8F3B-1D27AFE9CE99}" presName="spaceRect" presStyleCnt="0"/>
      <dgm:spPr/>
    </dgm:pt>
    <dgm:pt modelId="{281AAA69-8B94-4934-AE17-48FE390BCE46}" type="pres">
      <dgm:prSet presAssocID="{D401D079-B831-457B-8F3B-1D27AFE9CE99}" presName="textRect" presStyleLbl="revTx" presStyleIdx="3" presStyleCnt="5">
        <dgm:presLayoutVars>
          <dgm:chMax val="1"/>
          <dgm:chPref val="1"/>
        </dgm:presLayoutVars>
      </dgm:prSet>
      <dgm:spPr/>
    </dgm:pt>
    <dgm:pt modelId="{E4B3537C-C3FE-43DC-AF25-A927B18A9188}" type="pres">
      <dgm:prSet presAssocID="{301535FC-7119-4E16-ADF6-83C2D7880106}" presName="sibTrans" presStyleCnt="0"/>
      <dgm:spPr/>
    </dgm:pt>
    <dgm:pt modelId="{37C1E725-4E99-4C28-9AD8-C222B4201100}" type="pres">
      <dgm:prSet presAssocID="{D53353B7-CB20-4823-8551-E135F959AF1A}" presName="compNode" presStyleCnt="0"/>
      <dgm:spPr/>
    </dgm:pt>
    <dgm:pt modelId="{D1CF4BEF-D89F-48A0-B73C-A0D492580627}" type="pres">
      <dgm:prSet presAssocID="{D53353B7-CB20-4823-8551-E135F959AF1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nco"/>
        </a:ext>
      </dgm:extLst>
    </dgm:pt>
    <dgm:pt modelId="{13E351B4-C5E5-4B53-9CD7-F76FAA23EE53}" type="pres">
      <dgm:prSet presAssocID="{D53353B7-CB20-4823-8551-E135F959AF1A}" presName="spaceRect" presStyleCnt="0"/>
      <dgm:spPr/>
    </dgm:pt>
    <dgm:pt modelId="{A513FD40-6C08-49D4-A9F6-FDC4C6FAF98C}" type="pres">
      <dgm:prSet presAssocID="{D53353B7-CB20-4823-8551-E135F959AF1A}" presName="textRect" presStyleLbl="revTx" presStyleIdx="4" presStyleCnt="5">
        <dgm:presLayoutVars>
          <dgm:chMax val="1"/>
          <dgm:chPref val="1"/>
        </dgm:presLayoutVars>
      </dgm:prSet>
      <dgm:spPr/>
    </dgm:pt>
  </dgm:ptLst>
  <dgm:cxnLst>
    <dgm:cxn modelId="{103F9D05-ED52-44D8-B022-19CE4B9B95E1}" srcId="{2BA8477A-B2AE-4BC1-9F5D-33481072A08D}" destId="{D401D079-B831-457B-8F3B-1D27AFE9CE99}" srcOrd="3" destOrd="0" parTransId="{346699BB-82F2-4CC5-839A-1F54E4DCC82B}" sibTransId="{301535FC-7119-4E16-ADF6-83C2D7880106}"/>
    <dgm:cxn modelId="{F663340F-487C-4DCF-B34B-F1B340A93F67}" srcId="{2BA8477A-B2AE-4BC1-9F5D-33481072A08D}" destId="{CE888346-1121-454D-8F20-C883CFC412D2}" srcOrd="1" destOrd="0" parTransId="{331312CC-39FF-4722-A36F-2028FD0112C7}" sibTransId="{80D4E5C5-CA0C-48F3-9E46-35E5D3A40900}"/>
    <dgm:cxn modelId="{188DA330-0D82-4106-A791-8D10BB6C6C4A}" type="presOf" srcId="{D401D079-B831-457B-8F3B-1D27AFE9CE99}" destId="{281AAA69-8B94-4934-AE17-48FE390BCE46}" srcOrd="0" destOrd="0" presId="urn:microsoft.com/office/officeart/2018/2/layout/IconLabelList"/>
    <dgm:cxn modelId="{DFA4283F-232F-470F-98CF-2D976B1BE851}" type="presOf" srcId="{2BA8477A-B2AE-4BC1-9F5D-33481072A08D}" destId="{6E8F3BD2-EFC3-420B-80C7-B394EDE185FD}" srcOrd="0" destOrd="0" presId="urn:microsoft.com/office/officeart/2018/2/layout/IconLabelList"/>
    <dgm:cxn modelId="{8B7B8B6B-79D9-4DD6-A54A-285DA0EEB050}" type="presOf" srcId="{CE888346-1121-454D-8F20-C883CFC412D2}" destId="{775B5BB5-5521-4890-983A-FEE413016E4E}" srcOrd="0" destOrd="0" presId="urn:microsoft.com/office/officeart/2018/2/layout/IconLabelList"/>
    <dgm:cxn modelId="{A8724658-88BD-489D-AF5C-1D38E0E8D4D8}" type="presOf" srcId="{68B6CDC2-17D9-451A-A4AD-0666157D854E}" destId="{F11CBC8B-7F4F-4BAC-BCFF-F0DC09BE2943}" srcOrd="0" destOrd="0" presId="urn:microsoft.com/office/officeart/2018/2/layout/IconLabelList"/>
    <dgm:cxn modelId="{947CB697-F8CC-4EDB-BFE2-6A4EA5C7CD33}" srcId="{2BA8477A-B2AE-4BC1-9F5D-33481072A08D}" destId="{E4E1A796-77EA-48F1-92E1-EE0A486ACF55}" srcOrd="2" destOrd="0" parTransId="{8C3C8A53-8FE5-49C0-9DC7-621EA967E130}" sibTransId="{21284DB4-C148-4D9A-8B5B-115837F2B613}"/>
    <dgm:cxn modelId="{A7313CA0-9FCF-4234-B5A3-6FDEA74E3D82}" srcId="{2BA8477A-B2AE-4BC1-9F5D-33481072A08D}" destId="{D53353B7-CB20-4823-8551-E135F959AF1A}" srcOrd="4" destOrd="0" parTransId="{1E63D135-AF83-47BD-AC0E-A73A2484B807}" sibTransId="{DD964B7F-5E93-45A9-9C6F-5E6D53E041E5}"/>
    <dgm:cxn modelId="{F41EBAB2-3486-4D18-A94A-F1B82C1AB5CE}" type="presOf" srcId="{D53353B7-CB20-4823-8551-E135F959AF1A}" destId="{A513FD40-6C08-49D4-A9F6-FDC4C6FAF98C}" srcOrd="0" destOrd="0" presId="urn:microsoft.com/office/officeart/2018/2/layout/IconLabelList"/>
    <dgm:cxn modelId="{66A076F9-2142-4663-8715-6C39E04C160E}" type="presOf" srcId="{E4E1A796-77EA-48F1-92E1-EE0A486ACF55}" destId="{B915215E-CFBA-4A53-BF67-787C370D8819}" srcOrd="0" destOrd="0" presId="urn:microsoft.com/office/officeart/2018/2/layout/IconLabelList"/>
    <dgm:cxn modelId="{9BCC7EFB-DA5C-4BE3-9E7D-81BC4B5EE812}" srcId="{2BA8477A-B2AE-4BC1-9F5D-33481072A08D}" destId="{68B6CDC2-17D9-451A-A4AD-0666157D854E}" srcOrd="0" destOrd="0" parTransId="{AECF0C0C-A417-4D01-934F-936073394A6B}" sibTransId="{C719DB48-BE74-43AC-BDD3-B6D7B4D113AB}"/>
    <dgm:cxn modelId="{20B985B5-0E60-41ED-9C3F-AF986C1A78AA}" type="presParOf" srcId="{6E8F3BD2-EFC3-420B-80C7-B394EDE185FD}" destId="{46CADEA4-28F2-4A3A-8697-709AA3A4B167}" srcOrd="0" destOrd="0" presId="urn:microsoft.com/office/officeart/2018/2/layout/IconLabelList"/>
    <dgm:cxn modelId="{DB2D59EE-24CE-41C1-BCE8-A1CA0D5B3867}" type="presParOf" srcId="{46CADEA4-28F2-4A3A-8697-709AA3A4B167}" destId="{E3F43734-296D-4999-969F-1976CED5A04B}" srcOrd="0" destOrd="0" presId="urn:microsoft.com/office/officeart/2018/2/layout/IconLabelList"/>
    <dgm:cxn modelId="{F5602FCA-E8A5-4510-B8E4-A7233FBDD530}" type="presParOf" srcId="{46CADEA4-28F2-4A3A-8697-709AA3A4B167}" destId="{EC955318-A149-448B-897C-4898AB885036}" srcOrd="1" destOrd="0" presId="urn:microsoft.com/office/officeart/2018/2/layout/IconLabelList"/>
    <dgm:cxn modelId="{9C37077D-8EFE-478F-9876-A2B8124E9231}" type="presParOf" srcId="{46CADEA4-28F2-4A3A-8697-709AA3A4B167}" destId="{F11CBC8B-7F4F-4BAC-BCFF-F0DC09BE2943}" srcOrd="2" destOrd="0" presId="urn:microsoft.com/office/officeart/2018/2/layout/IconLabelList"/>
    <dgm:cxn modelId="{70746A29-1C4F-4302-8EE5-E567CED31945}" type="presParOf" srcId="{6E8F3BD2-EFC3-420B-80C7-B394EDE185FD}" destId="{64583333-3AF7-4378-A9E6-1B1410FB4468}" srcOrd="1" destOrd="0" presId="urn:microsoft.com/office/officeart/2018/2/layout/IconLabelList"/>
    <dgm:cxn modelId="{BC8A115E-07C7-4996-A8B1-58A3E07CE973}" type="presParOf" srcId="{6E8F3BD2-EFC3-420B-80C7-B394EDE185FD}" destId="{29024CD7-3E7D-425C-8A1E-A183E900EAF2}" srcOrd="2" destOrd="0" presId="urn:microsoft.com/office/officeart/2018/2/layout/IconLabelList"/>
    <dgm:cxn modelId="{66CE22A7-7C49-439E-96F1-C7E9CB97CDCA}" type="presParOf" srcId="{29024CD7-3E7D-425C-8A1E-A183E900EAF2}" destId="{EBD48DCE-559A-4D0A-93A5-9EE90C947C25}" srcOrd="0" destOrd="0" presId="urn:microsoft.com/office/officeart/2018/2/layout/IconLabelList"/>
    <dgm:cxn modelId="{8AC3D7A5-35A1-42E4-987D-24FBAA73C0E5}" type="presParOf" srcId="{29024CD7-3E7D-425C-8A1E-A183E900EAF2}" destId="{8D0DAD36-3CAB-4786-8727-2ACD3FBC5273}" srcOrd="1" destOrd="0" presId="urn:microsoft.com/office/officeart/2018/2/layout/IconLabelList"/>
    <dgm:cxn modelId="{5BD76BEE-9ACB-4A29-8A75-1BA1BC378EC2}" type="presParOf" srcId="{29024CD7-3E7D-425C-8A1E-A183E900EAF2}" destId="{775B5BB5-5521-4890-983A-FEE413016E4E}" srcOrd="2" destOrd="0" presId="urn:microsoft.com/office/officeart/2018/2/layout/IconLabelList"/>
    <dgm:cxn modelId="{6B354507-40A4-4F39-B992-FAF967BB69E9}" type="presParOf" srcId="{6E8F3BD2-EFC3-420B-80C7-B394EDE185FD}" destId="{D8E2DA6C-986F-4673-BAB7-270844BE4977}" srcOrd="3" destOrd="0" presId="urn:microsoft.com/office/officeart/2018/2/layout/IconLabelList"/>
    <dgm:cxn modelId="{1053BE9C-FAD0-4292-B1E2-83288984F845}" type="presParOf" srcId="{6E8F3BD2-EFC3-420B-80C7-B394EDE185FD}" destId="{25182B0A-4463-44BB-BEE6-EF1E63CD9621}" srcOrd="4" destOrd="0" presId="urn:microsoft.com/office/officeart/2018/2/layout/IconLabelList"/>
    <dgm:cxn modelId="{D693C3B6-376A-40EE-87DC-85D0C105BA20}" type="presParOf" srcId="{25182B0A-4463-44BB-BEE6-EF1E63CD9621}" destId="{014AA17B-E2ED-44D4-A56F-F09F06F1C398}" srcOrd="0" destOrd="0" presId="urn:microsoft.com/office/officeart/2018/2/layout/IconLabelList"/>
    <dgm:cxn modelId="{B874F320-537B-4189-8C32-63AB10E71B33}" type="presParOf" srcId="{25182B0A-4463-44BB-BEE6-EF1E63CD9621}" destId="{F01B3874-F3F6-4283-9B7D-209ED628534E}" srcOrd="1" destOrd="0" presId="urn:microsoft.com/office/officeart/2018/2/layout/IconLabelList"/>
    <dgm:cxn modelId="{274A2C55-E167-4046-80DC-BFD411DF7CEC}" type="presParOf" srcId="{25182B0A-4463-44BB-BEE6-EF1E63CD9621}" destId="{B915215E-CFBA-4A53-BF67-787C370D8819}" srcOrd="2" destOrd="0" presId="urn:microsoft.com/office/officeart/2018/2/layout/IconLabelList"/>
    <dgm:cxn modelId="{D68774AA-120E-47D3-8CED-84F22A2B6A41}" type="presParOf" srcId="{6E8F3BD2-EFC3-420B-80C7-B394EDE185FD}" destId="{79A79AE7-800B-4C44-ACC7-A2BA4E729CD9}" srcOrd="5" destOrd="0" presId="urn:microsoft.com/office/officeart/2018/2/layout/IconLabelList"/>
    <dgm:cxn modelId="{84DD0DCC-E634-46D8-98AF-2DBCD4C403FC}" type="presParOf" srcId="{6E8F3BD2-EFC3-420B-80C7-B394EDE185FD}" destId="{9883CEF3-BF80-465C-822E-8B37939FEAAA}" srcOrd="6" destOrd="0" presId="urn:microsoft.com/office/officeart/2018/2/layout/IconLabelList"/>
    <dgm:cxn modelId="{164A3419-0D08-4D9A-8CB9-9B274841B9DB}" type="presParOf" srcId="{9883CEF3-BF80-465C-822E-8B37939FEAAA}" destId="{611DD166-19DB-4DD5-B173-4A930A869B0F}" srcOrd="0" destOrd="0" presId="urn:microsoft.com/office/officeart/2018/2/layout/IconLabelList"/>
    <dgm:cxn modelId="{300B68F2-5016-4D9A-8CA2-56B43A514449}" type="presParOf" srcId="{9883CEF3-BF80-465C-822E-8B37939FEAAA}" destId="{C0DDAD3B-FDD3-4EBB-BF48-B172C55FEA49}" srcOrd="1" destOrd="0" presId="urn:microsoft.com/office/officeart/2018/2/layout/IconLabelList"/>
    <dgm:cxn modelId="{A7C13AA2-A61F-4786-9AD7-3EACCFF54DCB}" type="presParOf" srcId="{9883CEF3-BF80-465C-822E-8B37939FEAAA}" destId="{281AAA69-8B94-4934-AE17-48FE390BCE46}" srcOrd="2" destOrd="0" presId="urn:microsoft.com/office/officeart/2018/2/layout/IconLabelList"/>
    <dgm:cxn modelId="{0D010E74-7EA6-4A06-96BB-644C2D16F188}" type="presParOf" srcId="{6E8F3BD2-EFC3-420B-80C7-B394EDE185FD}" destId="{E4B3537C-C3FE-43DC-AF25-A927B18A9188}" srcOrd="7" destOrd="0" presId="urn:microsoft.com/office/officeart/2018/2/layout/IconLabelList"/>
    <dgm:cxn modelId="{1A8C110E-1962-4E2C-A948-CF0D98012CC5}" type="presParOf" srcId="{6E8F3BD2-EFC3-420B-80C7-B394EDE185FD}" destId="{37C1E725-4E99-4C28-9AD8-C222B4201100}" srcOrd="8" destOrd="0" presId="urn:microsoft.com/office/officeart/2018/2/layout/IconLabelList"/>
    <dgm:cxn modelId="{B92C3531-7F66-4824-AC0A-66BB81E8C1F5}" type="presParOf" srcId="{37C1E725-4E99-4C28-9AD8-C222B4201100}" destId="{D1CF4BEF-D89F-48A0-B73C-A0D492580627}" srcOrd="0" destOrd="0" presId="urn:microsoft.com/office/officeart/2018/2/layout/IconLabelList"/>
    <dgm:cxn modelId="{6E65BD5C-B10E-441B-85A6-FEB2A830A243}" type="presParOf" srcId="{37C1E725-4E99-4C28-9AD8-C222B4201100}" destId="{13E351B4-C5E5-4B53-9CD7-F76FAA23EE53}" srcOrd="1" destOrd="0" presId="urn:microsoft.com/office/officeart/2018/2/layout/IconLabelList"/>
    <dgm:cxn modelId="{1E8F63B4-824A-4091-9404-23531E6706B6}" type="presParOf" srcId="{37C1E725-4E99-4C28-9AD8-C222B4201100}" destId="{A513FD40-6C08-49D4-A9F6-FDC4C6FAF98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9A49094-58E5-4841-B6CD-53F5B5BD8402}"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68CB328F-BB39-4E24-A551-FFAD69E995A4}">
      <dgm:prSet/>
      <dgm:spPr/>
      <dgm:t>
        <a:bodyPr/>
        <a:lstStyle/>
        <a:p>
          <a:r>
            <a:rPr lang="es-ES" b="1" dirty="0"/>
            <a:t>El artículo 32</a:t>
          </a:r>
          <a:r>
            <a:rPr lang="es-ES" dirty="0"/>
            <a:t> de </a:t>
          </a:r>
          <a:r>
            <a:rPr lang="es-ES" b="1" dirty="0"/>
            <a:t>la Ley 3/2001, de 3 de julio, del Gobierno y de la Administración de la Comunidad de Castilla y León</a:t>
          </a:r>
          <a:r>
            <a:rPr lang="es-ES" dirty="0"/>
            <a:t> establece que </a:t>
          </a:r>
          <a:r>
            <a:rPr lang="es-ES" u="sng" dirty="0"/>
            <a:t>la Administración General de la Comunidad Autónoma</a:t>
          </a:r>
          <a:r>
            <a:rPr lang="es-ES" dirty="0"/>
            <a:t>, bajo la dirección de la Junta de Castilla y León, </a:t>
          </a:r>
          <a:r>
            <a:rPr lang="es-ES" u="sng" dirty="0"/>
            <a:t>sirve con objetividad los intereses generales y desarrolla, con sometimiento pleno a la Ley y al Derecho, funciones ejecutivas de carácter administrativo. </a:t>
          </a:r>
          <a:endParaRPr lang="en-US" u="sng" dirty="0"/>
        </a:p>
      </dgm:t>
    </dgm:pt>
    <dgm:pt modelId="{A41D49D6-5727-431F-B988-00ACC0B9E5DC}" type="parTrans" cxnId="{C971C814-2C7F-469E-AFBB-E1B1AFB11F54}">
      <dgm:prSet/>
      <dgm:spPr/>
      <dgm:t>
        <a:bodyPr/>
        <a:lstStyle/>
        <a:p>
          <a:endParaRPr lang="en-US"/>
        </a:p>
      </dgm:t>
    </dgm:pt>
    <dgm:pt modelId="{46F87406-BDB9-4354-84A9-D3FBC4832067}" type="sibTrans" cxnId="{C971C814-2C7F-469E-AFBB-E1B1AFB11F54}">
      <dgm:prSet/>
      <dgm:spPr/>
      <dgm:t>
        <a:bodyPr/>
        <a:lstStyle/>
        <a:p>
          <a:endParaRPr lang="en-US"/>
        </a:p>
      </dgm:t>
    </dgm:pt>
    <dgm:pt modelId="{0F31A6F7-E19E-47D9-B72E-7B270FC79DA5}">
      <dgm:prSet/>
      <dgm:spPr/>
      <dgm:t>
        <a:bodyPr/>
        <a:lstStyle/>
        <a:p>
          <a:r>
            <a:rPr lang="es-ES" u="sng" dirty="0"/>
            <a:t>Estableciendo que la Administración de la Comunidad de Castilla y León se integra por la Administración General y la Administración institucional</a:t>
          </a:r>
          <a:r>
            <a:rPr lang="es-ES" dirty="0"/>
            <a:t>.  (PREGUNTA DE TEST)</a:t>
          </a:r>
          <a:endParaRPr lang="en-US" dirty="0"/>
        </a:p>
      </dgm:t>
    </dgm:pt>
    <dgm:pt modelId="{FD7FFB92-F59B-4016-B9C1-20F86E833948}" type="parTrans" cxnId="{A9459557-3FFE-4D7D-96A7-71C1F2E32607}">
      <dgm:prSet/>
      <dgm:spPr/>
      <dgm:t>
        <a:bodyPr/>
        <a:lstStyle/>
        <a:p>
          <a:endParaRPr lang="en-US"/>
        </a:p>
      </dgm:t>
    </dgm:pt>
    <dgm:pt modelId="{DF1A000D-41FF-42CF-B373-30808E33FB20}" type="sibTrans" cxnId="{A9459557-3FFE-4D7D-96A7-71C1F2E32607}">
      <dgm:prSet/>
      <dgm:spPr/>
      <dgm:t>
        <a:bodyPr/>
        <a:lstStyle/>
        <a:p>
          <a:endParaRPr lang="en-US"/>
        </a:p>
      </dgm:t>
    </dgm:pt>
    <dgm:pt modelId="{957658D3-42D9-44EF-8633-EC3E636BC84E}" type="pres">
      <dgm:prSet presAssocID="{A9A49094-58E5-4841-B6CD-53F5B5BD8402}" presName="hierChild1" presStyleCnt="0">
        <dgm:presLayoutVars>
          <dgm:chPref val="1"/>
          <dgm:dir/>
          <dgm:animOne val="branch"/>
          <dgm:animLvl val="lvl"/>
          <dgm:resizeHandles/>
        </dgm:presLayoutVars>
      </dgm:prSet>
      <dgm:spPr/>
    </dgm:pt>
    <dgm:pt modelId="{D6EBAB17-DDE8-40B6-867E-C2AEE0C815E0}" type="pres">
      <dgm:prSet presAssocID="{68CB328F-BB39-4E24-A551-FFAD69E995A4}" presName="hierRoot1" presStyleCnt="0"/>
      <dgm:spPr/>
    </dgm:pt>
    <dgm:pt modelId="{87D0E300-6A91-4116-A41D-3972238E47AC}" type="pres">
      <dgm:prSet presAssocID="{68CB328F-BB39-4E24-A551-FFAD69E995A4}" presName="composite" presStyleCnt="0"/>
      <dgm:spPr/>
    </dgm:pt>
    <dgm:pt modelId="{3AF4D93F-4AF1-416B-B572-584685007AEB}" type="pres">
      <dgm:prSet presAssocID="{68CB328F-BB39-4E24-A551-FFAD69E995A4}" presName="background" presStyleLbl="node0" presStyleIdx="0" presStyleCnt="2"/>
      <dgm:spPr/>
    </dgm:pt>
    <dgm:pt modelId="{5C7EA31C-29D3-4A90-9FFC-27B781C6D43B}" type="pres">
      <dgm:prSet presAssocID="{68CB328F-BB39-4E24-A551-FFAD69E995A4}" presName="text" presStyleLbl="fgAcc0" presStyleIdx="0" presStyleCnt="2" custScaleY="168971">
        <dgm:presLayoutVars>
          <dgm:chPref val="3"/>
        </dgm:presLayoutVars>
      </dgm:prSet>
      <dgm:spPr/>
    </dgm:pt>
    <dgm:pt modelId="{2CD7BB79-AACB-4EEF-9CF0-949FD901173E}" type="pres">
      <dgm:prSet presAssocID="{68CB328F-BB39-4E24-A551-FFAD69E995A4}" presName="hierChild2" presStyleCnt="0"/>
      <dgm:spPr/>
    </dgm:pt>
    <dgm:pt modelId="{FE38439E-D20A-445C-A20E-D5A123DBD539}" type="pres">
      <dgm:prSet presAssocID="{0F31A6F7-E19E-47D9-B72E-7B270FC79DA5}" presName="hierRoot1" presStyleCnt="0"/>
      <dgm:spPr/>
    </dgm:pt>
    <dgm:pt modelId="{85FF1A4D-27D2-48D8-9297-5FB257A21A6C}" type="pres">
      <dgm:prSet presAssocID="{0F31A6F7-E19E-47D9-B72E-7B270FC79DA5}" presName="composite" presStyleCnt="0"/>
      <dgm:spPr/>
    </dgm:pt>
    <dgm:pt modelId="{A49BD331-53AE-4650-84AB-D0B3C2684950}" type="pres">
      <dgm:prSet presAssocID="{0F31A6F7-E19E-47D9-B72E-7B270FC79DA5}" presName="background" presStyleLbl="node0" presStyleIdx="1" presStyleCnt="2"/>
      <dgm:spPr/>
    </dgm:pt>
    <dgm:pt modelId="{98D2A15A-7002-4CBA-A5DD-DB3C81540E5D}" type="pres">
      <dgm:prSet presAssocID="{0F31A6F7-E19E-47D9-B72E-7B270FC79DA5}" presName="text" presStyleLbl="fgAcc0" presStyleIdx="1" presStyleCnt="2" custScaleY="158054">
        <dgm:presLayoutVars>
          <dgm:chPref val="3"/>
        </dgm:presLayoutVars>
      </dgm:prSet>
      <dgm:spPr/>
    </dgm:pt>
    <dgm:pt modelId="{F50EA457-8069-462C-8AD5-678C9B9DED9D}" type="pres">
      <dgm:prSet presAssocID="{0F31A6F7-E19E-47D9-B72E-7B270FC79DA5}" presName="hierChild2" presStyleCnt="0"/>
      <dgm:spPr/>
    </dgm:pt>
  </dgm:ptLst>
  <dgm:cxnLst>
    <dgm:cxn modelId="{C971C814-2C7F-469E-AFBB-E1B1AFB11F54}" srcId="{A9A49094-58E5-4841-B6CD-53F5B5BD8402}" destId="{68CB328F-BB39-4E24-A551-FFAD69E995A4}" srcOrd="0" destOrd="0" parTransId="{A41D49D6-5727-431F-B988-00ACC0B9E5DC}" sibTransId="{46F87406-BDB9-4354-84A9-D3FBC4832067}"/>
    <dgm:cxn modelId="{C93AD26B-198D-4C1C-AD0C-BFDF11B2FA45}" type="presOf" srcId="{68CB328F-BB39-4E24-A551-FFAD69E995A4}" destId="{5C7EA31C-29D3-4A90-9FFC-27B781C6D43B}" srcOrd="0" destOrd="0" presId="urn:microsoft.com/office/officeart/2005/8/layout/hierarchy1"/>
    <dgm:cxn modelId="{A9459557-3FFE-4D7D-96A7-71C1F2E32607}" srcId="{A9A49094-58E5-4841-B6CD-53F5B5BD8402}" destId="{0F31A6F7-E19E-47D9-B72E-7B270FC79DA5}" srcOrd="1" destOrd="0" parTransId="{FD7FFB92-F59B-4016-B9C1-20F86E833948}" sibTransId="{DF1A000D-41FF-42CF-B373-30808E33FB20}"/>
    <dgm:cxn modelId="{EEC59877-3255-46D3-BE47-87F9CD3FCC93}" type="presOf" srcId="{A9A49094-58E5-4841-B6CD-53F5B5BD8402}" destId="{957658D3-42D9-44EF-8633-EC3E636BC84E}" srcOrd="0" destOrd="0" presId="urn:microsoft.com/office/officeart/2005/8/layout/hierarchy1"/>
    <dgm:cxn modelId="{C3C696DF-081B-41F2-A273-61D38831E6FB}" type="presOf" srcId="{0F31A6F7-E19E-47D9-B72E-7B270FC79DA5}" destId="{98D2A15A-7002-4CBA-A5DD-DB3C81540E5D}" srcOrd="0" destOrd="0" presId="urn:microsoft.com/office/officeart/2005/8/layout/hierarchy1"/>
    <dgm:cxn modelId="{811EC2AA-E074-4B25-9A64-278BFD5CCABD}" type="presParOf" srcId="{957658D3-42D9-44EF-8633-EC3E636BC84E}" destId="{D6EBAB17-DDE8-40B6-867E-C2AEE0C815E0}" srcOrd="0" destOrd="0" presId="urn:microsoft.com/office/officeart/2005/8/layout/hierarchy1"/>
    <dgm:cxn modelId="{ECCCD56A-AEFE-4139-81EF-B0F930D48159}" type="presParOf" srcId="{D6EBAB17-DDE8-40B6-867E-C2AEE0C815E0}" destId="{87D0E300-6A91-4116-A41D-3972238E47AC}" srcOrd="0" destOrd="0" presId="urn:microsoft.com/office/officeart/2005/8/layout/hierarchy1"/>
    <dgm:cxn modelId="{593D3EE9-DCBA-45E9-96D4-2BF8B3169AA2}" type="presParOf" srcId="{87D0E300-6A91-4116-A41D-3972238E47AC}" destId="{3AF4D93F-4AF1-416B-B572-584685007AEB}" srcOrd="0" destOrd="0" presId="urn:microsoft.com/office/officeart/2005/8/layout/hierarchy1"/>
    <dgm:cxn modelId="{FF48C427-CE73-4058-8871-F20D0C212616}" type="presParOf" srcId="{87D0E300-6A91-4116-A41D-3972238E47AC}" destId="{5C7EA31C-29D3-4A90-9FFC-27B781C6D43B}" srcOrd="1" destOrd="0" presId="urn:microsoft.com/office/officeart/2005/8/layout/hierarchy1"/>
    <dgm:cxn modelId="{61509A5C-2659-4CBF-AAA3-ACA3365506F9}" type="presParOf" srcId="{D6EBAB17-DDE8-40B6-867E-C2AEE0C815E0}" destId="{2CD7BB79-AACB-4EEF-9CF0-949FD901173E}" srcOrd="1" destOrd="0" presId="urn:microsoft.com/office/officeart/2005/8/layout/hierarchy1"/>
    <dgm:cxn modelId="{A8D7879A-27A6-4594-AE31-81E921F2679B}" type="presParOf" srcId="{957658D3-42D9-44EF-8633-EC3E636BC84E}" destId="{FE38439E-D20A-445C-A20E-D5A123DBD539}" srcOrd="1" destOrd="0" presId="urn:microsoft.com/office/officeart/2005/8/layout/hierarchy1"/>
    <dgm:cxn modelId="{10881040-5111-470C-A70E-E0C887BFC637}" type="presParOf" srcId="{FE38439E-D20A-445C-A20E-D5A123DBD539}" destId="{85FF1A4D-27D2-48D8-9297-5FB257A21A6C}" srcOrd="0" destOrd="0" presId="urn:microsoft.com/office/officeart/2005/8/layout/hierarchy1"/>
    <dgm:cxn modelId="{45E86353-6461-4DE0-84F6-07047AD61A41}" type="presParOf" srcId="{85FF1A4D-27D2-48D8-9297-5FB257A21A6C}" destId="{A49BD331-53AE-4650-84AB-D0B3C2684950}" srcOrd="0" destOrd="0" presId="urn:microsoft.com/office/officeart/2005/8/layout/hierarchy1"/>
    <dgm:cxn modelId="{C6A9654A-D195-4E4F-872F-29022C6F4D14}" type="presParOf" srcId="{85FF1A4D-27D2-48D8-9297-5FB257A21A6C}" destId="{98D2A15A-7002-4CBA-A5DD-DB3C81540E5D}" srcOrd="1" destOrd="0" presId="urn:microsoft.com/office/officeart/2005/8/layout/hierarchy1"/>
    <dgm:cxn modelId="{F5EE6093-1943-417D-A1C8-796F37F3E26F}" type="presParOf" srcId="{FE38439E-D20A-445C-A20E-D5A123DBD539}" destId="{F50EA457-8069-462C-8AD5-678C9B9DED9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C350BCA-69E6-4946-8F0C-41D316882572}" type="doc">
      <dgm:prSet loTypeId="urn:microsoft.com/office/officeart/2005/8/layout/hierarchy1" loCatId="hierarchy" qsTypeId="urn:microsoft.com/office/officeart/2005/8/quickstyle/simple4" qsCatId="simple" csTypeId="urn:microsoft.com/office/officeart/2005/8/colors/accent6_2" csCatId="accent6"/>
      <dgm:spPr/>
      <dgm:t>
        <a:bodyPr/>
        <a:lstStyle/>
        <a:p>
          <a:endParaRPr lang="en-US"/>
        </a:p>
      </dgm:t>
    </dgm:pt>
    <dgm:pt modelId="{B6830DE3-16CB-42F2-B99B-8F2DB0DECBA2}">
      <dgm:prSet/>
      <dgm:spPr/>
      <dgm:t>
        <a:bodyPr/>
        <a:lstStyle/>
        <a:p>
          <a:r>
            <a:rPr lang="es-ES" dirty="0"/>
            <a:t>De acuerdo con el </a:t>
          </a:r>
          <a:r>
            <a:rPr lang="es-ES" b="1" dirty="0"/>
            <a:t>artículo 33</a:t>
          </a:r>
          <a:r>
            <a:rPr lang="es-ES" dirty="0"/>
            <a:t> del</a:t>
          </a:r>
          <a:r>
            <a:rPr lang="es-ES" b="1" dirty="0"/>
            <a:t> Estatuto de Autonomía de Castilla y León </a:t>
          </a:r>
          <a:r>
            <a:rPr lang="es-ES" u="sng" dirty="0"/>
            <a:t>la Administración </a:t>
          </a:r>
          <a:r>
            <a:rPr lang="es-ES" dirty="0"/>
            <a:t>General de la Comunidad adecuará su organización, funcionamiento y relaciones a los </a:t>
          </a:r>
          <a:r>
            <a:rPr lang="es-ES" u="sng" dirty="0"/>
            <a:t>principios generales y normas básicas del régimen jurídico </a:t>
          </a:r>
          <a:r>
            <a:rPr lang="es-ES" dirty="0"/>
            <a:t>de las Administraciones públicas.</a:t>
          </a:r>
          <a:endParaRPr lang="en-US" dirty="0"/>
        </a:p>
      </dgm:t>
    </dgm:pt>
    <dgm:pt modelId="{09320F1C-DDA4-4FF2-9E12-5A7242DEC998}" type="parTrans" cxnId="{ED94C2AC-E544-439D-B04D-1455FC210376}">
      <dgm:prSet/>
      <dgm:spPr/>
      <dgm:t>
        <a:bodyPr/>
        <a:lstStyle/>
        <a:p>
          <a:endParaRPr lang="en-US"/>
        </a:p>
      </dgm:t>
    </dgm:pt>
    <dgm:pt modelId="{F35A2D56-C5CB-46B1-AB31-8FCDD9132C34}" type="sibTrans" cxnId="{ED94C2AC-E544-439D-B04D-1455FC210376}">
      <dgm:prSet/>
      <dgm:spPr/>
      <dgm:t>
        <a:bodyPr/>
        <a:lstStyle/>
        <a:p>
          <a:endParaRPr lang="en-US"/>
        </a:p>
      </dgm:t>
    </dgm:pt>
    <dgm:pt modelId="{A2C9259C-C3A9-4E2C-A8F1-45D7B08C00A3}">
      <dgm:prSet/>
      <dgm:spPr/>
      <dgm:t>
        <a:bodyPr/>
        <a:lstStyle/>
        <a:p>
          <a:r>
            <a:rPr lang="es-ES" dirty="0"/>
            <a:t>De acuerdo con </a:t>
          </a:r>
          <a:r>
            <a:rPr lang="es-ES" b="1" dirty="0"/>
            <a:t>el artículo 39.2 del Estatuto de Autonomía de Castilla y León</a:t>
          </a:r>
          <a:r>
            <a:rPr lang="es-ES" dirty="0"/>
            <a:t> tiene en el ejercicio de sus competencias las </a:t>
          </a:r>
          <a:r>
            <a:rPr lang="es-ES" u="sng" dirty="0"/>
            <a:t>mismas potestades, prerrogativas y privilegios que la Administración del Estado</a:t>
          </a:r>
          <a:r>
            <a:rPr lang="es-ES" dirty="0"/>
            <a:t>.</a:t>
          </a:r>
          <a:endParaRPr lang="en-US" dirty="0"/>
        </a:p>
      </dgm:t>
    </dgm:pt>
    <dgm:pt modelId="{008AC788-7473-46A9-8C69-5343A0C0CC74}" type="parTrans" cxnId="{25EA53D7-895D-42EA-BB31-570608180538}">
      <dgm:prSet/>
      <dgm:spPr/>
      <dgm:t>
        <a:bodyPr/>
        <a:lstStyle/>
        <a:p>
          <a:endParaRPr lang="en-US"/>
        </a:p>
      </dgm:t>
    </dgm:pt>
    <dgm:pt modelId="{2CDF3EF7-5FB7-496B-B503-9997F47A202A}" type="sibTrans" cxnId="{25EA53D7-895D-42EA-BB31-570608180538}">
      <dgm:prSet/>
      <dgm:spPr/>
      <dgm:t>
        <a:bodyPr/>
        <a:lstStyle/>
        <a:p>
          <a:endParaRPr lang="en-US"/>
        </a:p>
      </dgm:t>
    </dgm:pt>
    <dgm:pt modelId="{9189CBB3-4714-4A8C-BFA4-65E9AFD895DB}" type="pres">
      <dgm:prSet presAssocID="{0C350BCA-69E6-4946-8F0C-41D316882572}" presName="hierChild1" presStyleCnt="0">
        <dgm:presLayoutVars>
          <dgm:chPref val="1"/>
          <dgm:dir/>
          <dgm:animOne val="branch"/>
          <dgm:animLvl val="lvl"/>
          <dgm:resizeHandles/>
        </dgm:presLayoutVars>
      </dgm:prSet>
      <dgm:spPr/>
    </dgm:pt>
    <dgm:pt modelId="{727643BB-4B9A-44DD-BF3E-15D4AA8CF579}" type="pres">
      <dgm:prSet presAssocID="{B6830DE3-16CB-42F2-B99B-8F2DB0DECBA2}" presName="hierRoot1" presStyleCnt="0"/>
      <dgm:spPr/>
    </dgm:pt>
    <dgm:pt modelId="{38319FF7-DDEE-4B18-9EE8-C752DF5C6E39}" type="pres">
      <dgm:prSet presAssocID="{B6830DE3-16CB-42F2-B99B-8F2DB0DECBA2}" presName="composite" presStyleCnt="0"/>
      <dgm:spPr/>
    </dgm:pt>
    <dgm:pt modelId="{9E851FC3-8433-4C19-B7FE-E424986C844B}" type="pres">
      <dgm:prSet presAssocID="{B6830DE3-16CB-42F2-B99B-8F2DB0DECBA2}" presName="background" presStyleLbl="node0" presStyleIdx="0" presStyleCnt="2"/>
      <dgm:spPr/>
    </dgm:pt>
    <dgm:pt modelId="{E90E170D-4CF1-440E-92FB-D942D6573552}" type="pres">
      <dgm:prSet presAssocID="{B6830DE3-16CB-42F2-B99B-8F2DB0DECBA2}" presName="text" presStyleLbl="fgAcc0" presStyleIdx="0" presStyleCnt="2">
        <dgm:presLayoutVars>
          <dgm:chPref val="3"/>
        </dgm:presLayoutVars>
      </dgm:prSet>
      <dgm:spPr/>
    </dgm:pt>
    <dgm:pt modelId="{314103E7-8678-4C80-B2BB-846A4240DEB2}" type="pres">
      <dgm:prSet presAssocID="{B6830DE3-16CB-42F2-B99B-8F2DB0DECBA2}" presName="hierChild2" presStyleCnt="0"/>
      <dgm:spPr/>
    </dgm:pt>
    <dgm:pt modelId="{DBE5FAF6-70D0-4CAF-B163-31462F402165}" type="pres">
      <dgm:prSet presAssocID="{A2C9259C-C3A9-4E2C-A8F1-45D7B08C00A3}" presName="hierRoot1" presStyleCnt="0"/>
      <dgm:spPr/>
    </dgm:pt>
    <dgm:pt modelId="{581FED52-2631-4019-BB4D-4DE32B73783B}" type="pres">
      <dgm:prSet presAssocID="{A2C9259C-C3A9-4E2C-A8F1-45D7B08C00A3}" presName="composite" presStyleCnt="0"/>
      <dgm:spPr/>
    </dgm:pt>
    <dgm:pt modelId="{CEE84612-8B0F-46BC-8408-871D990B9972}" type="pres">
      <dgm:prSet presAssocID="{A2C9259C-C3A9-4E2C-A8F1-45D7B08C00A3}" presName="background" presStyleLbl="node0" presStyleIdx="1" presStyleCnt="2"/>
      <dgm:spPr/>
    </dgm:pt>
    <dgm:pt modelId="{1AEF32F9-2F5F-44D4-99C8-BFFF71A2575A}" type="pres">
      <dgm:prSet presAssocID="{A2C9259C-C3A9-4E2C-A8F1-45D7B08C00A3}" presName="text" presStyleLbl="fgAcc0" presStyleIdx="1" presStyleCnt="2">
        <dgm:presLayoutVars>
          <dgm:chPref val="3"/>
        </dgm:presLayoutVars>
      </dgm:prSet>
      <dgm:spPr/>
    </dgm:pt>
    <dgm:pt modelId="{63FEC17A-A07C-47C4-AC06-E8FB1D4C6BD4}" type="pres">
      <dgm:prSet presAssocID="{A2C9259C-C3A9-4E2C-A8F1-45D7B08C00A3}" presName="hierChild2" presStyleCnt="0"/>
      <dgm:spPr/>
    </dgm:pt>
  </dgm:ptLst>
  <dgm:cxnLst>
    <dgm:cxn modelId="{B1691830-D201-4E96-A539-C298FD7FAFCA}" type="presOf" srcId="{B6830DE3-16CB-42F2-B99B-8F2DB0DECBA2}" destId="{E90E170D-4CF1-440E-92FB-D942D6573552}" srcOrd="0" destOrd="0" presId="urn:microsoft.com/office/officeart/2005/8/layout/hierarchy1"/>
    <dgm:cxn modelId="{A401AF77-1B57-4D2F-BE19-6545609AB2F9}" type="presOf" srcId="{A2C9259C-C3A9-4E2C-A8F1-45D7B08C00A3}" destId="{1AEF32F9-2F5F-44D4-99C8-BFFF71A2575A}" srcOrd="0" destOrd="0" presId="urn:microsoft.com/office/officeart/2005/8/layout/hierarchy1"/>
    <dgm:cxn modelId="{EC7413A4-31B3-4903-A4F5-81986B37F0ED}" type="presOf" srcId="{0C350BCA-69E6-4946-8F0C-41D316882572}" destId="{9189CBB3-4714-4A8C-BFA4-65E9AFD895DB}" srcOrd="0" destOrd="0" presId="urn:microsoft.com/office/officeart/2005/8/layout/hierarchy1"/>
    <dgm:cxn modelId="{ED94C2AC-E544-439D-B04D-1455FC210376}" srcId="{0C350BCA-69E6-4946-8F0C-41D316882572}" destId="{B6830DE3-16CB-42F2-B99B-8F2DB0DECBA2}" srcOrd="0" destOrd="0" parTransId="{09320F1C-DDA4-4FF2-9E12-5A7242DEC998}" sibTransId="{F35A2D56-C5CB-46B1-AB31-8FCDD9132C34}"/>
    <dgm:cxn modelId="{25EA53D7-895D-42EA-BB31-570608180538}" srcId="{0C350BCA-69E6-4946-8F0C-41D316882572}" destId="{A2C9259C-C3A9-4E2C-A8F1-45D7B08C00A3}" srcOrd="1" destOrd="0" parTransId="{008AC788-7473-46A9-8C69-5343A0C0CC74}" sibTransId="{2CDF3EF7-5FB7-496B-B503-9997F47A202A}"/>
    <dgm:cxn modelId="{294818B9-710F-437B-9049-93135C7CD9E4}" type="presParOf" srcId="{9189CBB3-4714-4A8C-BFA4-65E9AFD895DB}" destId="{727643BB-4B9A-44DD-BF3E-15D4AA8CF579}" srcOrd="0" destOrd="0" presId="urn:microsoft.com/office/officeart/2005/8/layout/hierarchy1"/>
    <dgm:cxn modelId="{9D268474-1C90-4CB9-AA52-23607A2F46F3}" type="presParOf" srcId="{727643BB-4B9A-44DD-BF3E-15D4AA8CF579}" destId="{38319FF7-DDEE-4B18-9EE8-C752DF5C6E39}" srcOrd="0" destOrd="0" presId="urn:microsoft.com/office/officeart/2005/8/layout/hierarchy1"/>
    <dgm:cxn modelId="{015CC5C9-DE08-45AA-AB9E-92A40CC78BF0}" type="presParOf" srcId="{38319FF7-DDEE-4B18-9EE8-C752DF5C6E39}" destId="{9E851FC3-8433-4C19-B7FE-E424986C844B}" srcOrd="0" destOrd="0" presId="urn:microsoft.com/office/officeart/2005/8/layout/hierarchy1"/>
    <dgm:cxn modelId="{B41AC031-EA95-4353-8159-CCC1981D1225}" type="presParOf" srcId="{38319FF7-DDEE-4B18-9EE8-C752DF5C6E39}" destId="{E90E170D-4CF1-440E-92FB-D942D6573552}" srcOrd="1" destOrd="0" presId="urn:microsoft.com/office/officeart/2005/8/layout/hierarchy1"/>
    <dgm:cxn modelId="{12A1D916-F25A-443C-BD53-6AE5B2461F81}" type="presParOf" srcId="{727643BB-4B9A-44DD-BF3E-15D4AA8CF579}" destId="{314103E7-8678-4C80-B2BB-846A4240DEB2}" srcOrd="1" destOrd="0" presId="urn:microsoft.com/office/officeart/2005/8/layout/hierarchy1"/>
    <dgm:cxn modelId="{B7D767B7-5F3C-4AAF-8138-DE00342665E5}" type="presParOf" srcId="{9189CBB3-4714-4A8C-BFA4-65E9AFD895DB}" destId="{DBE5FAF6-70D0-4CAF-B163-31462F402165}" srcOrd="1" destOrd="0" presId="urn:microsoft.com/office/officeart/2005/8/layout/hierarchy1"/>
    <dgm:cxn modelId="{E79DBF11-5C9E-43A2-8132-BB3DC7F4127E}" type="presParOf" srcId="{DBE5FAF6-70D0-4CAF-B163-31462F402165}" destId="{581FED52-2631-4019-BB4D-4DE32B73783B}" srcOrd="0" destOrd="0" presId="urn:microsoft.com/office/officeart/2005/8/layout/hierarchy1"/>
    <dgm:cxn modelId="{62ABCCEB-CA2B-46DF-AB8D-E972D133B07B}" type="presParOf" srcId="{581FED52-2631-4019-BB4D-4DE32B73783B}" destId="{CEE84612-8B0F-46BC-8408-871D990B9972}" srcOrd="0" destOrd="0" presId="urn:microsoft.com/office/officeart/2005/8/layout/hierarchy1"/>
    <dgm:cxn modelId="{C3B258A0-B17E-40F0-A6F7-4949502DF4F3}" type="presParOf" srcId="{581FED52-2631-4019-BB4D-4DE32B73783B}" destId="{1AEF32F9-2F5F-44D4-99C8-BFFF71A2575A}" srcOrd="1" destOrd="0" presId="urn:microsoft.com/office/officeart/2005/8/layout/hierarchy1"/>
    <dgm:cxn modelId="{BBA70515-1EB0-479E-8896-E5C4E245E842}" type="presParOf" srcId="{DBE5FAF6-70D0-4CAF-B163-31462F402165}" destId="{63FEC17A-A07C-47C4-AC06-E8FB1D4C6BD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8D64CAD-1434-4844-B91A-377385107D60}" type="doc">
      <dgm:prSet loTypeId="urn:microsoft.com/office/officeart/2005/8/layout/hierarchy1" loCatId="hierarchy" qsTypeId="urn:microsoft.com/office/officeart/2005/8/quickstyle/simple4" qsCatId="simple" csTypeId="urn:microsoft.com/office/officeart/2005/8/colors/colorful2" csCatId="colorful" phldr="1"/>
      <dgm:spPr/>
      <dgm:t>
        <a:bodyPr/>
        <a:lstStyle/>
        <a:p>
          <a:endParaRPr lang="en-US"/>
        </a:p>
      </dgm:t>
    </dgm:pt>
    <dgm:pt modelId="{2108657A-A589-464C-8D50-819048F0CB88}">
      <dgm:prSet/>
      <dgm:spPr/>
      <dgm:t>
        <a:bodyPr/>
        <a:lstStyle/>
        <a:p>
          <a:r>
            <a:rPr lang="es-ES"/>
            <a:t>Ya en el texto de </a:t>
          </a:r>
          <a:r>
            <a:rPr lang="es-ES" b="1"/>
            <a:t>nuestra Carta Magna</a:t>
          </a:r>
          <a:r>
            <a:rPr lang="es-ES"/>
            <a:t> encontramos </a:t>
          </a:r>
          <a:r>
            <a:rPr lang="es-ES" b="1"/>
            <a:t>los principio fundamentales</a:t>
          </a:r>
          <a:r>
            <a:rPr lang="es-ES"/>
            <a:t> por los que tiene que regir su funcionamiento la Administración Pública, </a:t>
          </a:r>
          <a:endParaRPr lang="en-US"/>
        </a:p>
      </dgm:t>
    </dgm:pt>
    <dgm:pt modelId="{FA35E18C-59B1-4C20-AEA7-D35A75A3AE44}" type="parTrans" cxnId="{6E3DB39C-1356-4567-9761-A6C0821E0546}">
      <dgm:prSet/>
      <dgm:spPr/>
      <dgm:t>
        <a:bodyPr/>
        <a:lstStyle/>
        <a:p>
          <a:endParaRPr lang="en-US"/>
        </a:p>
      </dgm:t>
    </dgm:pt>
    <dgm:pt modelId="{83D66A7F-D182-4F22-83E1-69065E0D9004}" type="sibTrans" cxnId="{6E3DB39C-1356-4567-9761-A6C0821E0546}">
      <dgm:prSet/>
      <dgm:spPr/>
      <dgm:t>
        <a:bodyPr/>
        <a:lstStyle/>
        <a:p>
          <a:endParaRPr lang="en-US"/>
        </a:p>
      </dgm:t>
    </dgm:pt>
    <dgm:pt modelId="{BA715A19-E934-415E-9DD3-96B852D2E968}">
      <dgm:prSet/>
      <dgm:spPr/>
      <dgm:t>
        <a:bodyPr/>
        <a:lstStyle/>
        <a:p>
          <a:r>
            <a:rPr lang="es-ES" dirty="0"/>
            <a:t>en dicho sentido el </a:t>
          </a:r>
          <a:r>
            <a:rPr lang="es-ES" b="1" dirty="0"/>
            <a:t>artículo 103.1</a:t>
          </a:r>
          <a:r>
            <a:rPr lang="es-ES" dirty="0"/>
            <a:t> establece </a:t>
          </a:r>
          <a:r>
            <a:rPr lang="es-ES" i="1" dirty="0"/>
            <a:t>que “La Administración Pública sirve con objetividad los intereses generales y actúa de acuerdo con los </a:t>
          </a:r>
          <a:r>
            <a:rPr lang="es-ES" b="1" i="1" dirty="0"/>
            <a:t>principios de eficacia, jerarquía, descentralización, desconcentración y coordinación, con sometimiento pleno a la ley y al  Derecho</a:t>
          </a:r>
          <a:r>
            <a:rPr lang="es-ES" i="1" dirty="0"/>
            <a:t>”</a:t>
          </a:r>
          <a:r>
            <a:rPr lang="es-ES" dirty="0"/>
            <a:t>. </a:t>
          </a:r>
          <a:endParaRPr lang="en-US" dirty="0"/>
        </a:p>
      </dgm:t>
    </dgm:pt>
    <dgm:pt modelId="{9CC2B2F1-99FD-4140-9228-F93193B3832E}" type="parTrans" cxnId="{216829B8-F7D0-467D-8F5C-A38418F5158C}">
      <dgm:prSet/>
      <dgm:spPr/>
      <dgm:t>
        <a:bodyPr/>
        <a:lstStyle/>
        <a:p>
          <a:endParaRPr lang="en-US"/>
        </a:p>
      </dgm:t>
    </dgm:pt>
    <dgm:pt modelId="{39E49F1D-6573-4921-B528-3ACF21F0C954}" type="sibTrans" cxnId="{216829B8-F7D0-467D-8F5C-A38418F5158C}">
      <dgm:prSet/>
      <dgm:spPr/>
      <dgm:t>
        <a:bodyPr/>
        <a:lstStyle/>
        <a:p>
          <a:endParaRPr lang="en-US"/>
        </a:p>
      </dgm:t>
    </dgm:pt>
    <dgm:pt modelId="{06A29A26-C19A-4610-B602-CCE8E5EDA6A1}" type="pres">
      <dgm:prSet presAssocID="{88D64CAD-1434-4844-B91A-377385107D60}" presName="hierChild1" presStyleCnt="0">
        <dgm:presLayoutVars>
          <dgm:chPref val="1"/>
          <dgm:dir/>
          <dgm:animOne val="branch"/>
          <dgm:animLvl val="lvl"/>
          <dgm:resizeHandles/>
        </dgm:presLayoutVars>
      </dgm:prSet>
      <dgm:spPr/>
    </dgm:pt>
    <dgm:pt modelId="{AF5ED39F-28A7-4771-B41D-5FED7914F714}" type="pres">
      <dgm:prSet presAssocID="{2108657A-A589-464C-8D50-819048F0CB88}" presName="hierRoot1" presStyleCnt="0"/>
      <dgm:spPr/>
    </dgm:pt>
    <dgm:pt modelId="{40B30EF4-D8E6-47B6-B212-FCC3F37E4CA3}" type="pres">
      <dgm:prSet presAssocID="{2108657A-A589-464C-8D50-819048F0CB88}" presName="composite" presStyleCnt="0"/>
      <dgm:spPr/>
    </dgm:pt>
    <dgm:pt modelId="{012D80F5-BA7E-49BF-8D02-C5325DE55F68}" type="pres">
      <dgm:prSet presAssocID="{2108657A-A589-464C-8D50-819048F0CB88}" presName="background" presStyleLbl="node0" presStyleIdx="0" presStyleCnt="2"/>
      <dgm:spPr/>
    </dgm:pt>
    <dgm:pt modelId="{7A31CC3F-7991-4FD3-90F5-008B7EA06719}" type="pres">
      <dgm:prSet presAssocID="{2108657A-A589-464C-8D50-819048F0CB88}" presName="text" presStyleLbl="fgAcc0" presStyleIdx="0" presStyleCnt="2" custScaleY="164697">
        <dgm:presLayoutVars>
          <dgm:chPref val="3"/>
        </dgm:presLayoutVars>
      </dgm:prSet>
      <dgm:spPr/>
    </dgm:pt>
    <dgm:pt modelId="{789EB178-0FC2-4C92-88A1-38C4B950225A}" type="pres">
      <dgm:prSet presAssocID="{2108657A-A589-464C-8D50-819048F0CB88}" presName="hierChild2" presStyleCnt="0"/>
      <dgm:spPr/>
    </dgm:pt>
    <dgm:pt modelId="{2AC37722-4F48-4E23-9125-3A35C53835D0}" type="pres">
      <dgm:prSet presAssocID="{BA715A19-E934-415E-9DD3-96B852D2E968}" presName="hierRoot1" presStyleCnt="0"/>
      <dgm:spPr/>
    </dgm:pt>
    <dgm:pt modelId="{0F8A39AB-4C02-4A86-B40D-2F6BF1059598}" type="pres">
      <dgm:prSet presAssocID="{BA715A19-E934-415E-9DD3-96B852D2E968}" presName="composite" presStyleCnt="0"/>
      <dgm:spPr/>
    </dgm:pt>
    <dgm:pt modelId="{71459C2F-6008-4C8F-980D-D22955190350}" type="pres">
      <dgm:prSet presAssocID="{BA715A19-E934-415E-9DD3-96B852D2E968}" presName="background" presStyleLbl="node0" presStyleIdx="1" presStyleCnt="2"/>
      <dgm:spPr/>
    </dgm:pt>
    <dgm:pt modelId="{97A73AAA-E757-493C-92EA-1E157361AE3F}" type="pres">
      <dgm:prSet presAssocID="{BA715A19-E934-415E-9DD3-96B852D2E968}" presName="text" presStyleLbl="fgAcc0" presStyleIdx="1" presStyleCnt="2" custScaleY="181334">
        <dgm:presLayoutVars>
          <dgm:chPref val="3"/>
        </dgm:presLayoutVars>
      </dgm:prSet>
      <dgm:spPr/>
    </dgm:pt>
    <dgm:pt modelId="{96E11F77-39A7-445C-AA29-ABF7871672C7}" type="pres">
      <dgm:prSet presAssocID="{BA715A19-E934-415E-9DD3-96B852D2E968}" presName="hierChild2" presStyleCnt="0"/>
      <dgm:spPr/>
    </dgm:pt>
  </dgm:ptLst>
  <dgm:cxnLst>
    <dgm:cxn modelId="{5C2C3631-3D7F-4BE7-BD98-BFABA00AB300}" type="presOf" srcId="{2108657A-A589-464C-8D50-819048F0CB88}" destId="{7A31CC3F-7991-4FD3-90F5-008B7EA06719}" srcOrd="0" destOrd="0" presId="urn:microsoft.com/office/officeart/2005/8/layout/hierarchy1"/>
    <dgm:cxn modelId="{6E3DB39C-1356-4567-9761-A6C0821E0546}" srcId="{88D64CAD-1434-4844-B91A-377385107D60}" destId="{2108657A-A589-464C-8D50-819048F0CB88}" srcOrd="0" destOrd="0" parTransId="{FA35E18C-59B1-4C20-AEA7-D35A75A3AE44}" sibTransId="{83D66A7F-D182-4F22-83E1-69065E0D9004}"/>
    <dgm:cxn modelId="{2F892AAB-0D9D-481D-ACDC-EBFF545C69C1}" type="presOf" srcId="{BA715A19-E934-415E-9DD3-96B852D2E968}" destId="{97A73AAA-E757-493C-92EA-1E157361AE3F}" srcOrd="0" destOrd="0" presId="urn:microsoft.com/office/officeart/2005/8/layout/hierarchy1"/>
    <dgm:cxn modelId="{216829B8-F7D0-467D-8F5C-A38418F5158C}" srcId="{88D64CAD-1434-4844-B91A-377385107D60}" destId="{BA715A19-E934-415E-9DD3-96B852D2E968}" srcOrd="1" destOrd="0" parTransId="{9CC2B2F1-99FD-4140-9228-F93193B3832E}" sibTransId="{39E49F1D-6573-4921-B528-3ACF21F0C954}"/>
    <dgm:cxn modelId="{A2206ECA-6203-48B7-8C67-1E72B3CD3D12}" type="presOf" srcId="{88D64CAD-1434-4844-B91A-377385107D60}" destId="{06A29A26-C19A-4610-B602-CCE8E5EDA6A1}" srcOrd="0" destOrd="0" presId="urn:microsoft.com/office/officeart/2005/8/layout/hierarchy1"/>
    <dgm:cxn modelId="{71A16F7B-FFB1-421B-8A09-17470796B1F4}" type="presParOf" srcId="{06A29A26-C19A-4610-B602-CCE8E5EDA6A1}" destId="{AF5ED39F-28A7-4771-B41D-5FED7914F714}" srcOrd="0" destOrd="0" presId="urn:microsoft.com/office/officeart/2005/8/layout/hierarchy1"/>
    <dgm:cxn modelId="{8B1373B2-CFBC-433E-8CB0-4F9D382D3FA5}" type="presParOf" srcId="{AF5ED39F-28A7-4771-B41D-5FED7914F714}" destId="{40B30EF4-D8E6-47B6-B212-FCC3F37E4CA3}" srcOrd="0" destOrd="0" presId="urn:microsoft.com/office/officeart/2005/8/layout/hierarchy1"/>
    <dgm:cxn modelId="{65022E3D-7DB1-4DE7-9DCB-1D03E0803218}" type="presParOf" srcId="{40B30EF4-D8E6-47B6-B212-FCC3F37E4CA3}" destId="{012D80F5-BA7E-49BF-8D02-C5325DE55F68}" srcOrd="0" destOrd="0" presId="urn:microsoft.com/office/officeart/2005/8/layout/hierarchy1"/>
    <dgm:cxn modelId="{E4D51B9B-29BF-41BA-BDF5-864E34F4D639}" type="presParOf" srcId="{40B30EF4-D8E6-47B6-B212-FCC3F37E4CA3}" destId="{7A31CC3F-7991-4FD3-90F5-008B7EA06719}" srcOrd="1" destOrd="0" presId="urn:microsoft.com/office/officeart/2005/8/layout/hierarchy1"/>
    <dgm:cxn modelId="{2C08B1B0-5786-48C5-BAAF-033F03EA5847}" type="presParOf" srcId="{AF5ED39F-28A7-4771-B41D-5FED7914F714}" destId="{789EB178-0FC2-4C92-88A1-38C4B950225A}" srcOrd="1" destOrd="0" presId="urn:microsoft.com/office/officeart/2005/8/layout/hierarchy1"/>
    <dgm:cxn modelId="{DE83883D-3E98-441C-82EF-7D9E820B4B4B}" type="presParOf" srcId="{06A29A26-C19A-4610-B602-CCE8E5EDA6A1}" destId="{2AC37722-4F48-4E23-9125-3A35C53835D0}" srcOrd="1" destOrd="0" presId="urn:microsoft.com/office/officeart/2005/8/layout/hierarchy1"/>
    <dgm:cxn modelId="{C5FEA131-8BA0-486D-856A-5F1C969459F0}" type="presParOf" srcId="{2AC37722-4F48-4E23-9125-3A35C53835D0}" destId="{0F8A39AB-4C02-4A86-B40D-2F6BF1059598}" srcOrd="0" destOrd="0" presId="urn:microsoft.com/office/officeart/2005/8/layout/hierarchy1"/>
    <dgm:cxn modelId="{C2546B5D-6F72-421C-8007-52E15E594DBE}" type="presParOf" srcId="{0F8A39AB-4C02-4A86-B40D-2F6BF1059598}" destId="{71459C2F-6008-4C8F-980D-D22955190350}" srcOrd="0" destOrd="0" presId="urn:microsoft.com/office/officeart/2005/8/layout/hierarchy1"/>
    <dgm:cxn modelId="{E70326DB-3450-4631-8199-0DE8B6681BEF}" type="presParOf" srcId="{0F8A39AB-4C02-4A86-B40D-2F6BF1059598}" destId="{97A73AAA-E757-493C-92EA-1E157361AE3F}" srcOrd="1" destOrd="0" presId="urn:microsoft.com/office/officeart/2005/8/layout/hierarchy1"/>
    <dgm:cxn modelId="{D2587D15-E66F-4217-AB67-B2809FB1986F}" type="presParOf" srcId="{2AC37722-4F48-4E23-9125-3A35C53835D0}" destId="{96E11F77-39A7-445C-AA29-ABF7871672C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BBEB871-93AE-40EE-A668-486FAB5F4BFB}" type="doc">
      <dgm:prSet loTypeId="urn:microsoft.com/office/officeart/2005/8/layout/hierarchy3" loCatId="hierarchy" qsTypeId="urn:microsoft.com/office/officeart/2005/8/quickstyle/simple4" qsCatId="simple" csTypeId="urn:microsoft.com/office/officeart/2005/8/colors/colorful1" csCatId="colorful" phldr="1"/>
      <dgm:spPr/>
      <dgm:t>
        <a:bodyPr/>
        <a:lstStyle/>
        <a:p>
          <a:endParaRPr lang="en-US"/>
        </a:p>
      </dgm:t>
    </dgm:pt>
    <dgm:pt modelId="{9F8BFDD0-479D-464A-8A58-74C26124FFF2}">
      <dgm:prSet/>
      <dgm:spPr/>
      <dgm:t>
        <a:bodyPr/>
        <a:lstStyle/>
        <a:p>
          <a:r>
            <a:rPr lang="es-ES" dirty="0"/>
            <a:t>Por tanto, lo primero que observamos es que</a:t>
          </a:r>
          <a:r>
            <a:rPr lang="es-ES" u="sng" dirty="0"/>
            <a:t> la Administración debe servir a los intereses generales, esto es, a los de todos los ciudadanos,</a:t>
          </a:r>
          <a:r>
            <a:rPr lang="es-ES" dirty="0"/>
            <a:t> y por tanto no puede ni debe orientar su actividad únicamente a favorecer a determinados grupos, colectivos, partidos políticos, grupos de presión o lobbies (salvo que dicha política pública forme parte del propio interés general como pueda ser una discriminación positiva de los discapacitados, personas en situación de dependencia, minorías étnicas </a:t>
          </a:r>
          <a:r>
            <a:rPr lang="es-ES" dirty="0" err="1"/>
            <a:t>etc</a:t>
          </a:r>
          <a:r>
            <a:rPr lang="es-ES" dirty="0"/>
            <a:t>). </a:t>
          </a:r>
          <a:endParaRPr lang="en-US" dirty="0"/>
        </a:p>
      </dgm:t>
    </dgm:pt>
    <dgm:pt modelId="{50A7EF9F-22B1-4DBB-94B5-37F5A3B835D5}" type="parTrans" cxnId="{2EECD87E-4488-47FA-B1A4-CB3A3B9CE934}">
      <dgm:prSet/>
      <dgm:spPr/>
      <dgm:t>
        <a:bodyPr/>
        <a:lstStyle/>
        <a:p>
          <a:endParaRPr lang="en-US"/>
        </a:p>
      </dgm:t>
    </dgm:pt>
    <dgm:pt modelId="{E9591F25-CA9A-47CB-B74B-29691FEB394D}" type="sibTrans" cxnId="{2EECD87E-4488-47FA-B1A4-CB3A3B9CE934}">
      <dgm:prSet/>
      <dgm:spPr/>
      <dgm:t>
        <a:bodyPr/>
        <a:lstStyle/>
        <a:p>
          <a:endParaRPr lang="en-US"/>
        </a:p>
      </dgm:t>
    </dgm:pt>
    <dgm:pt modelId="{0E12B569-0274-4155-B79B-C226429AEFFD}">
      <dgm:prSet/>
      <dgm:spPr/>
      <dgm:t>
        <a:bodyPr/>
        <a:lstStyle/>
        <a:p>
          <a:r>
            <a:rPr lang="es-ES" u="sng" dirty="0"/>
            <a:t>La cuestión aquí  es determinar quién es el sujeto o sujetos que deciden cuáles son esos intereses generales</a:t>
          </a:r>
          <a:r>
            <a:rPr lang="es-ES" dirty="0"/>
            <a:t>. Dado que la administración ha de aplicar estrictamente el ordenamiento jurídico, será éste el que defina dichos intereses y, en consecuencia, el que lo dicta será el o los sujetos a los que buscamos. </a:t>
          </a:r>
          <a:endParaRPr lang="en-US" dirty="0"/>
        </a:p>
      </dgm:t>
    </dgm:pt>
    <dgm:pt modelId="{F2720520-F69B-4BD4-B179-919EDB69167E}" type="parTrans" cxnId="{52E664DB-3829-421A-8C25-815A004E9672}">
      <dgm:prSet/>
      <dgm:spPr/>
      <dgm:t>
        <a:bodyPr/>
        <a:lstStyle/>
        <a:p>
          <a:endParaRPr lang="en-US"/>
        </a:p>
      </dgm:t>
    </dgm:pt>
    <dgm:pt modelId="{008A8EC8-3BC4-4C7E-854C-08955BE36E11}" type="sibTrans" cxnId="{52E664DB-3829-421A-8C25-815A004E9672}">
      <dgm:prSet/>
      <dgm:spPr/>
      <dgm:t>
        <a:bodyPr/>
        <a:lstStyle/>
        <a:p>
          <a:endParaRPr lang="en-US"/>
        </a:p>
      </dgm:t>
    </dgm:pt>
    <dgm:pt modelId="{56F5EF45-EDE9-465F-9BAC-93368309FEDC}">
      <dgm:prSet/>
      <dgm:spPr/>
      <dgm:t>
        <a:bodyPr/>
        <a:lstStyle/>
        <a:p>
          <a:r>
            <a:rPr lang="es-ES" dirty="0"/>
            <a:t>En nuestro caso, fundamentalmente serán el </a:t>
          </a:r>
          <a:r>
            <a:rPr lang="es-ES" u="sng" dirty="0"/>
            <a:t>Gobierno, el Parlamento así como la propia Administración en el ejercicio de su potestad reglamentaria</a:t>
          </a:r>
          <a:r>
            <a:rPr lang="es-ES" dirty="0"/>
            <a:t>. </a:t>
          </a:r>
          <a:endParaRPr lang="en-US" dirty="0"/>
        </a:p>
      </dgm:t>
    </dgm:pt>
    <dgm:pt modelId="{55EE63E9-1108-4CE4-9340-FE1B6A3ADF38}" type="parTrans" cxnId="{FCC56030-15F2-42D4-9167-4958353A4E7D}">
      <dgm:prSet/>
      <dgm:spPr/>
      <dgm:t>
        <a:bodyPr/>
        <a:lstStyle/>
        <a:p>
          <a:endParaRPr lang="en-US"/>
        </a:p>
      </dgm:t>
    </dgm:pt>
    <dgm:pt modelId="{0A219CE5-F55D-4BF2-A1D4-DF2FDDBBBEC9}" type="sibTrans" cxnId="{FCC56030-15F2-42D4-9167-4958353A4E7D}">
      <dgm:prSet/>
      <dgm:spPr/>
      <dgm:t>
        <a:bodyPr/>
        <a:lstStyle/>
        <a:p>
          <a:endParaRPr lang="en-US"/>
        </a:p>
      </dgm:t>
    </dgm:pt>
    <dgm:pt modelId="{AE6C49A4-C21E-4391-B4E5-BF87F3D17165}" type="pres">
      <dgm:prSet presAssocID="{BBBEB871-93AE-40EE-A668-486FAB5F4BFB}" presName="diagram" presStyleCnt="0">
        <dgm:presLayoutVars>
          <dgm:chPref val="1"/>
          <dgm:dir/>
          <dgm:animOne val="branch"/>
          <dgm:animLvl val="lvl"/>
          <dgm:resizeHandles/>
        </dgm:presLayoutVars>
      </dgm:prSet>
      <dgm:spPr/>
    </dgm:pt>
    <dgm:pt modelId="{5C140EB1-0A9A-479B-AFB9-684C8394BB3B}" type="pres">
      <dgm:prSet presAssocID="{9F8BFDD0-479D-464A-8A58-74C26124FFF2}" presName="root" presStyleCnt="0"/>
      <dgm:spPr/>
    </dgm:pt>
    <dgm:pt modelId="{F74C1C80-57C4-4516-8C42-CD62A6A136FC}" type="pres">
      <dgm:prSet presAssocID="{9F8BFDD0-479D-464A-8A58-74C26124FFF2}" presName="rootComposite" presStyleCnt="0"/>
      <dgm:spPr/>
    </dgm:pt>
    <dgm:pt modelId="{9E7F1359-630A-4D12-9BEE-74BDB3520086}" type="pres">
      <dgm:prSet presAssocID="{9F8BFDD0-479D-464A-8A58-74C26124FFF2}" presName="rootText" presStyleLbl="node1" presStyleIdx="0" presStyleCnt="3" custScaleY="305920"/>
      <dgm:spPr/>
    </dgm:pt>
    <dgm:pt modelId="{6B64F35D-9C7A-4780-A92C-6F6AEF9626AE}" type="pres">
      <dgm:prSet presAssocID="{9F8BFDD0-479D-464A-8A58-74C26124FFF2}" presName="rootConnector" presStyleLbl="node1" presStyleIdx="0" presStyleCnt="3"/>
      <dgm:spPr/>
    </dgm:pt>
    <dgm:pt modelId="{6BCC014C-6AAC-4C8D-9715-E30B15FE7FF2}" type="pres">
      <dgm:prSet presAssocID="{9F8BFDD0-479D-464A-8A58-74C26124FFF2}" presName="childShape" presStyleCnt="0"/>
      <dgm:spPr/>
    </dgm:pt>
    <dgm:pt modelId="{A15508A1-7914-4192-A9EE-884D32F62143}" type="pres">
      <dgm:prSet presAssocID="{0E12B569-0274-4155-B79B-C226429AEFFD}" presName="root" presStyleCnt="0"/>
      <dgm:spPr/>
    </dgm:pt>
    <dgm:pt modelId="{346AE6C2-4889-43FE-8569-19255A7F6C84}" type="pres">
      <dgm:prSet presAssocID="{0E12B569-0274-4155-B79B-C226429AEFFD}" presName="rootComposite" presStyleCnt="0"/>
      <dgm:spPr/>
    </dgm:pt>
    <dgm:pt modelId="{744CCD4A-8255-45F5-9C89-B6376505A6BC}" type="pres">
      <dgm:prSet presAssocID="{0E12B569-0274-4155-B79B-C226429AEFFD}" presName="rootText" presStyleLbl="node1" presStyleIdx="1" presStyleCnt="3" custScaleY="318591"/>
      <dgm:spPr/>
    </dgm:pt>
    <dgm:pt modelId="{5BC9820B-68DC-4F57-910B-A7A8FD441EF2}" type="pres">
      <dgm:prSet presAssocID="{0E12B569-0274-4155-B79B-C226429AEFFD}" presName="rootConnector" presStyleLbl="node1" presStyleIdx="1" presStyleCnt="3"/>
      <dgm:spPr/>
    </dgm:pt>
    <dgm:pt modelId="{5225078E-A371-468D-929E-360CD4369DF8}" type="pres">
      <dgm:prSet presAssocID="{0E12B569-0274-4155-B79B-C226429AEFFD}" presName="childShape" presStyleCnt="0"/>
      <dgm:spPr/>
    </dgm:pt>
    <dgm:pt modelId="{A3831288-2DD8-4DF7-BFF8-1C1C5121005D}" type="pres">
      <dgm:prSet presAssocID="{56F5EF45-EDE9-465F-9BAC-93368309FEDC}" presName="root" presStyleCnt="0"/>
      <dgm:spPr/>
    </dgm:pt>
    <dgm:pt modelId="{01D8AA85-2128-4FB7-9C36-0CD641240D5A}" type="pres">
      <dgm:prSet presAssocID="{56F5EF45-EDE9-465F-9BAC-93368309FEDC}" presName="rootComposite" presStyleCnt="0"/>
      <dgm:spPr/>
    </dgm:pt>
    <dgm:pt modelId="{1AE5495F-894D-4283-A355-9018C360DC32}" type="pres">
      <dgm:prSet presAssocID="{56F5EF45-EDE9-465F-9BAC-93368309FEDC}" presName="rootText" presStyleLbl="node1" presStyleIdx="2" presStyleCnt="3" custScaleY="318591"/>
      <dgm:spPr/>
    </dgm:pt>
    <dgm:pt modelId="{2C5B3A84-6EFB-4D35-A095-BDD79A52E134}" type="pres">
      <dgm:prSet presAssocID="{56F5EF45-EDE9-465F-9BAC-93368309FEDC}" presName="rootConnector" presStyleLbl="node1" presStyleIdx="2" presStyleCnt="3"/>
      <dgm:spPr/>
    </dgm:pt>
    <dgm:pt modelId="{A16B1CBC-F720-4ADF-915F-B4923DF9D676}" type="pres">
      <dgm:prSet presAssocID="{56F5EF45-EDE9-465F-9BAC-93368309FEDC}" presName="childShape" presStyleCnt="0"/>
      <dgm:spPr/>
    </dgm:pt>
  </dgm:ptLst>
  <dgm:cxnLst>
    <dgm:cxn modelId="{FCC56030-15F2-42D4-9167-4958353A4E7D}" srcId="{BBBEB871-93AE-40EE-A668-486FAB5F4BFB}" destId="{56F5EF45-EDE9-465F-9BAC-93368309FEDC}" srcOrd="2" destOrd="0" parTransId="{55EE63E9-1108-4CE4-9340-FE1B6A3ADF38}" sibTransId="{0A219CE5-F55D-4BF2-A1D4-DF2FDDBBBEC9}"/>
    <dgm:cxn modelId="{9A686662-C037-4077-BB59-0A5759FA4009}" type="presOf" srcId="{BBBEB871-93AE-40EE-A668-486FAB5F4BFB}" destId="{AE6C49A4-C21E-4391-B4E5-BF87F3D17165}" srcOrd="0" destOrd="0" presId="urn:microsoft.com/office/officeart/2005/8/layout/hierarchy3"/>
    <dgm:cxn modelId="{4D307063-60B0-43A8-9156-410800907F8A}" type="presOf" srcId="{9F8BFDD0-479D-464A-8A58-74C26124FFF2}" destId="{9E7F1359-630A-4D12-9BEE-74BDB3520086}" srcOrd="0" destOrd="0" presId="urn:microsoft.com/office/officeart/2005/8/layout/hierarchy3"/>
    <dgm:cxn modelId="{2EECD87E-4488-47FA-B1A4-CB3A3B9CE934}" srcId="{BBBEB871-93AE-40EE-A668-486FAB5F4BFB}" destId="{9F8BFDD0-479D-464A-8A58-74C26124FFF2}" srcOrd="0" destOrd="0" parTransId="{50A7EF9F-22B1-4DBB-94B5-37F5A3B835D5}" sibTransId="{E9591F25-CA9A-47CB-B74B-29691FEB394D}"/>
    <dgm:cxn modelId="{9DC74E8D-59C7-4D30-AC87-436F76C078C8}" type="presOf" srcId="{56F5EF45-EDE9-465F-9BAC-93368309FEDC}" destId="{1AE5495F-894D-4283-A355-9018C360DC32}" srcOrd="0" destOrd="0" presId="urn:microsoft.com/office/officeart/2005/8/layout/hierarchy3"/>
    <dgm:cxn modelId="{B53AA2BA-5CA3-4056-8388-4521A3B5801E}" type="presOf" srcId="{9F8BFDD0-479D-464A-8A58-74C26124FFF2}" destId="{6B64F35D-9C7A-4780-A92C-6F6AEF9626AE}" srcOrd="1" destOrd="0" presId="urn:microsoft.com/office/officeart/2005/8/layout/hierarchy3"/>
    <dgm:cxn modelId="{B33DABBA-F547-4489-BADA-1DD45E487A30}" type="presOf" srcId="{0E12B569-0274-4155-B79B-C226429AEFFD}" destId="{744CCD4A-8255-45F5-9C89-B6376505A6BC}" srcOrd="0" destOrd="0" presId="urn:microsoft.com/office/officeart/2005/8/layout/hierarchy3"/>
    <dgm:cxn modelId="{52E664DB-3829-421A-8C25-815A004E9672}" srcId="{BBBEB871-93AE-40EE-A668-486FAB5F4BFB}" destId="{0E12B569-0274-4155-B79B-C226429AEFFD}" srcOrd="1" destOrd="0" parTransId="{F2720520-F69B-4BD4-B179-919EDB69167E}" sibTransId="{008A8EC8-3BC4-4C7E-854C-08955BE36E11}"/>
    <dgm:cxn modelId="{9E2C06DE-1ECD-4974-8EE7-7B94FC2682A2}" type="presOf" srcId="{0E12B569-0274-4155-B79B-C226429AEFFD}" destId="{5BC9820B-68DC-4F57-910B-A7A8FD441EF2}" srcOrd="1" destOrd="0" presId="urn:microsoft.com/office/officeart/2005/8/layout/hierarchy3"/>
    <dgm:cxn modelId="{B09737ED-E4D1-4848-9A7A-52C51723FB5D}" type="presOf" srcId="{56F5EF45-EDE9-465F-9BAC-93368309FEDC}" destId="{2C5B3A84-6EFB-4D35-A095-BDD79A52E134}" srcOrd="1" destOrd="0" presId="urn:microsoft.com/office/officeart/2005/8/layout/hierarchy3"/>
    <dgm:cxn modelId="{C2250D25-3948-45D1-A27A-25DDC4FCDA40}" type="presParOf" srcId="{AE6C49A4-C21E-4391-B4E5-BF87F3D17165}" destId="{5C140EB1-0A9A-479B-AFB9-684C8394BB3B}" srcOrd="0" destOrd="0" presId="urn:microsoft.com/office/officeart/2005/8/layout/hierarchy3"/>
    <dgm:cxn modelId="{DE5FCD9D-F6FA-4D74-AD4D-1C65415CCFB6}" type="presParOf" srcId="{5C140EB1-0A9A-479B-AFB9-684C8394BB3B}" destId="{F74C1C80-57C4-4516-8C42-CD62A6A136FC}" srcOrd="0" destOrd="0" presId="urn:microsoft.com/office/officeart/2005/8/layout/hierarchy3"/>
    <dgm:cxn modelId="{245D06C0-7294-4014-A322-B8C80F88768B}" type="presParOf" srcId="{F74C1C80-57C4-4516-8C42-CD62A6A136FC}" destId="{9E7F1359-630A-4D12-9BEE-74BDB3520086}" srcOrd="0" destOrd="0" presId="urn:microsoft.com/office/officeart/2005/8/layout/hierarchy3"/>
    <dgm:cxn modelId="{7F80E072-4255-4A18-B54E-EC4AEF3D2659}" type="presParOf" srcId="{F74C1C80-57C4-4516-8C42-CD62A6A136FC}" destId="{6B64F35D-9C7A-4780-A92C-6F6AEF9626AE}" srcOrd="1" destOrd="0" presId="urn:microsoft.com/office/officeart/2005/8/layout/hierarchy3"/>
    <dgm:cxn modelId="{8E672BB8-2805-415C-9F1B-B083227EEACC}" type="presParOf" srcId="{5C140EB1-0A9A-479B-AFB9-684C8394BB3B}" destId="{6BCC014C-6AAC-4C8D-9715-E30B15FE7FF2}" srcOrd="1" destOrd="0" presId="urn:microsoft.com/office/officeart/2005/8/layout/hierarchy3"/>
    <dgm:cxn modelId="{9025DD8C-705C-40C1-BD03-56AEFE6A9F21}" type="presParOf" srcId="{AE6C49A4-C21E-4391-B4E5-BF87F3D17165}" destId="{A15508A1-7914-4192-A9EE-884D32F62143}" srcOrd="1" destOrd="0" presId="urn:microsoft.com/office/officeart/2005/8/layout/hierarchy3"/>
    <dgm:cxn modelId="{2CFDE390-E854-41ED-A229-B70546E3EF8D}" type="presParOf" srcId="{A15508A1-7914-4192-A9EE-884D32F62143}" destId="{346AE6C2-4889-43FE-8569-19255A7F6C84}" srcOrd="0" destOrd="0" presId="urn:microsoft.com/office/officeart/2005/8/layout/hierarchy3"/>
    <dgm:cxn modelId="{87C4AE4D-B466-4009-8149-AA7B51FBDD2A}" type="presParOf" srcId="{346AE6C2-4889-43FE-8569-19255A7F6C84}" destId="{744CCD4A-8255-45F5-9C89-B6376505A6BC}" srcOrd="0" destOrd="0" presId="urn:microsoft.com/office/officeart/2005/8/layout/hierarchy3"/>
    <dgm:cxn modelId="{2BE613AC-FFC8-4917-BCAD-7DCC1A8ECE15}" type="presParOf" srcId="{346AE6C2-4889-43FE-8569-19255A7F6C84}" destId="{5BC9820B-68DC-4F57-910B-A7A8FD441EF2}" srcOrd="1" destOrd="0" presId="urn:microsoft.com/office/officeart/2005/8/layout/hierarchy3"/>
    <dgm:cxn modelId="{E2F2ED10-0B63-45A3-9F20-340A6D5760DB}" type="presParOf" srcId="{A15508A1-7914-4192-A9EE-884D32F62143}" destId="{5225078E-A371-468D-929E-360CD4369DF8}" srcOrd="1" destOrd="0" presId="urn:microsoft.com/office/officeart/2005/8/layout/hierarchy3"/>
    <dgm:cxn modelId="{0C43F530-6ABD-41FA-A361-59B72B6715B8}" type="presParOf" srcId="{AE6C49A4-C21E-4391-B4E5-BF87F3D17165}" destId="{A3831288-2DD8-4DF7-BFF8-1C1C5121005D}" srcOrd="2" destOrd="0" presId="urn:microsoft.com/office/officeart/2005/8/layout/hierarchy3"/>
    <dgm:cxn modelId="{062F43B7-CF5D-4AF8-B84B-A36EC6CB7E6D}" type="presParOf" srcId="{A3831288-2DD8-4DF7-BFF8-1C1C5121005D}" destId="{01D8AA85-2128-4FB7-9C36-0CD641240D5A}" srcOrd="0" destOrd="0" presId="urn:microsoft.com/office/officeart/2005/8/layout/hierarchy3"/>
    <dgm:cxn modelId="{4C437964-2D53-4C2B-87B8-5F2D1C0CBB4A}" type="presParOf" srcId="{01D8AA85-2128-4FB7-9C36-0CD641240D5A}" destId="{1AE5495F-894D-4283-A355-9018C360DC32}" srcOrd="0" destOrd="0" presId="urn:microsoft.com/office/officeart/2005/8/layout/hierarchy3"/>
    <dgm:cxn modelId="{832341E7-CF49-474E-879F-B0366B254162}" type="presParOf" srcId="{01D8AA85-2128-4FB7-9C36-0CD641240D5A}" destId="{2C5B3A84-6EFB-4D35-A095-BDD79A52E134}" srcOrd="1" destOrd="0" presId="urn:microsoft.com/office/officeart/2005/8/layout/hierarchy3"/>
    <dgm:cxn modelId="{C8C3760C-43B8-4145-9DC7-3756AFB7E630}" type="presParOf" srcId="{A3831288-2DD8-4DF7-BFF8-1C1C5121005D}" destId="{A16B1CBC-F720-4ADF-915F-B4923DF9D676}"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B6197B7-8D12-4C15-991D-111A564615AE}"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606433DF-C199-4625-B89F-88F169A555F8}">
      <dgm:prSet/>
      <dgm:spPr/>
      <dgm:t>
        <a:bodyPr/>
        <a:lstStyle/>
        <a:p>
          <a:r>
            <a:rPr lang="es-ES"/>
            <a:t>Dicho esto, y volviendo a los principios de actuación y funcionamiento, la Constitución establece que </a:t>
          </a:r>
          <a:r>
            <a:rPr lang="es-ES" u="sng"/>
            <a:t>la Administración servirá a dichos intereses generales </a:t>
          </a:r>
          <a:r>
            <a:rPr lang="es-ES"/>
            <a:t>de acuerdo a los </a:t>
          </a:r>
          <a:r>
            <a:rPr lang="es-ES" u="sng"/>
            <a:t>principios de:</a:t>
          </a:r>
          <a:endParaRPr lang="en-US"/>
        </a:p>
      </dgm:t>
    </dgm:pt>
    <dgm:pt modelId="{542C8A46-8EA7-440F-BF2E-F24E992C668E}" type="parTrans" cxnId="{EE9DF385-63B3-4439-9BD1-8F28BAD13248}">
      <dgm:prSet/>
      <dgm:spPr/>
      <dgm:t>
        <a:bodyPr/>
        <a:lstStyle/>
        <a:p>
          <a:endParaRPr lang="en-US"/>
        </a:p>
      </dgm:t>
    </dgm:pt>
    <dgm:pt modelId="{AF5EA1A9-275D-4F7B-A83B-05A381D35920}" type="sibTrans" cxnId="{EE9DF385-63B3-4439-9BD1-8F28BAD13248}">
      <dgm:prSet/>
      <dgm:spPr/>
      <dgm:t>
        <a:bodyPr/>
        <a:lstStyle/>
        <a:p>
          <a:endParaRPr lang="en-US"/>
        </a:p>
      </dgm:t>
    </dgm:pt>
    <dgm:pt modelId="{EF38E95E-7201-4DBD-AA10-A219FBFB179E}">
      <dgm:prSet custT="1"/>
      <dgm:spPr/>
      <dgm:t>
        <a:bodyPr/>
        <a:lstStyle/>
        <a:p>
          <a:r>
            <a:rPr lang="es-ES" sz="900" dirty="0"/>
            <a:t>Objetividad</a:t>
          </a:r>
          <a:r>
            <a:rPr lang="es-ES" sz="600" dirty="0"/>
            <a:t>.</a:t>
          </a:r>
          <a:endParaRPr lang="en-US" sz="600" dirty="0"/>
        </a:p>
      </dgm:t>
    </dgm:pt>
    <dgm:pt modelId="{7CE84C88-86E5-48AD-A3DC-C2ED34021ED4}" type="parTrans" cxnId="{0E105919-4CC4-4B3F-B8A9-C88E1EE55751}">
      <dgm:prSet/>
      <dgm:spPr/>
      <dgm:t>
        <a:bodyPr/>
        <a:lstStyle/>
        <a:p>
          <a:endParaRPr lang="en-US"/>
        </a:p>
      </dgm:t>
    </dgm:pt>
    <dgm:pt modelId="{017CEAB4-353C-445E-A7EF-10D50D7A93AB}" type="sibTrans" cxnId="{0E105919-4CC4-4B3F-B8A9-C88E1EE55751}">
      <dgm:prSet/>
      <dgm:spPr/>
      <dgm:t>
        <a:bodyPr/>
        <a:lstStyle/>
        <a:p>
          <a:endParaRPr lang="en-US"/>
        </a:p>
      </dgm:t>
    </dgm:pt>
    <dgm:pt modelId="{1CAC4263-86DA-4239-B4A2-3B23734DBC81}">
      <dgm:prSet custT="1"/>
      <dgm:spPr/>
      <dgm:t>
        <a:bodyPr/>
        <a:lstStyle/>
        <a:p>
          <a:r>
            <a:rPr lang="es-ES" sz="1000" dirty="0"/>
            <a:t>Eficacia</a:t>
          </a:r>
          <a:r>
            <a:rPr lang="es-ES" sz="600" dirty="0"/>
            <a:t>.</a:t>
          </a:r>
          <a:endParaRPr lang="en-US" sz="600" dirty="0"/>
        </a:p>
      </dgm:t>
    </dgm:pt>
    <dgm:pt modelId="{BE9A2CC5-C573-4384-8067-E358BB3AE7EF}" type="parTrans" cxnId="{1B375E73-B10C-4B81-9C80-470A10D072FE}">
      <dgm:prSet/>
      <dgm:spPr/>
      <dgm:t>
        <a:bodyPr/>
        <a:lstStyle/>
        <a:p>
          <a:endParaRPr lang="en-US"/>
        </a:p>
      </dgm:t>
    </dgm:pt>
    <dgm:pt modelId="{427AC00A-0C77-46E0-BD46-5FD03C302CDA}" type="sibTrans" cxnId="{1B375E73-B10C-4B81-9C80-470A10D072FE}">
      <dgm:prSet/>
      <dgm:spPr/>
      <dgm:t>
        <a:bodyPr/>
        <a:lstStyle/>
        <a:p>
          <a:endParaRPr lang="en-US"/>
        </a:p>
      </dgm:t>
    </dgm:pt>
    <dgm:pt modelId="{7684E0F5-AE90-4231-8270-00608B3E59D3}">
      <dgm:prSet custT="1"/>
      <dgm:spPr/>
      <dgm:t>
        <a:bodyPr/>
        <a:lstStyle/>
        <a:p>
          <a:r>
            <a:rPr lang="es-ES" sz="900" dirty="0"/>
            <a:t>Jerarquía</a:t>
          </a:r>
          <a:r>
            <a:rPr lang="es-ES" sz="600" dirty="0"/>
            <a:t>.</a:t>
          </a:r>
          <a:endParaRPr lang="en-US" sz="600" dirty="0"/>
        </a:p>
      </dgm:t>
    </dgm:pt>
    <dgm:pt modelId="{7D8161DD-0B43-4F5A-8C5F-B57A139E7A72}" type="parTrans" cxnId="{7C0FFDBB-893A-4322-900E-D5F8EE62F65C}">
      <dgm:prSet/>
      <dgm:spPr/>
      <dgm:t>
        <a:bodyPr/>
        <a:lstStyle/>
        <a:p>
          <a:endParaRPr lang="en-US"/>
        </a:p>
      </dgm:t>
    </dgm:pt>
    <dgm:pt modelId="{BA71BE6E-AE62-4176-9CFF-2EDDFAE1DB63}" type="sibTrans" cxnId="{7C0FFDBB-893A-4322-900E-D5F8EE62F65C}">
      <dgm:prSet/>
      <dgm:spPr/>
      <dgm:t>
        <a:bodyPr/>
        <a:lstStyle/>
        <a:p>
          <a:endParaRPr lang="en-US"/>
        </a:p>
      </dgm:t>
    </dgm:pt>
    <dgm:pt modelId="{FF34FC99-44DD-4534-9E5E-3BAFA53779DB}">
      <dgm:prSet custT="1"/>
      <dgm:spPr/>
      <dgm:t>
        <a:bodyPr/>
        <a:lstStyle/>
        <a:p>
          <a:r>
            <a:rPr lang="es-ES" sz="800" dirty="0"/>
            <a:t>Descentralización</a:t>
          </a:r>
          <a:r>
            <a:rPr lang="es-ES" sz="600" dirty="0"/>
            <a:t>.</a:t>
          </a:r>
          <a:endParaRPr lang="en-US" sz="600" dirty="0"/>
        </a:p>
      </dgm:t>
    </dgm:pt>
    <dgm:pt modelId="{D88D55E1-A7A6-4526-A1E6-052929371C70}" type="parTrans" cxnId="{D80E1CF6-3731-4062-AC8D-1735DE893E04}">
      <dgm:prSet/>
      <dgm:spPr/>
      <dgm:t>
        <a:bodyPr/>
        <a:lstStyle/>
        <a:p>
          <a:endParaRPr lang="en-US"/>
        </a:p>
      </dgm:t>
    </dgm:pt>
    <dgm:pt modelId="{41623E28-928D-478A-8B25-18234F1CC941}" type="sibTrans" cxnId="{D80E1CF6-3731-4062-AC8D-1735DE893E04}">
      <dgm:prSet/>
      <dgm:spPr/>
      <dgm:t>
        <a:bodyPr/>
        <a:lstStyle/>
        <a:p>
          <a:endParaRPr lang="en-US"/>
        </a:p>
      </dgm:t>
    </dgm:pt>
    <dgm:pt modelId="{4E7E9F8B-C935-48B6-8779-C83CB4EA30F5}">
      <dgm:prSet custT="1"/>
      <dgm:spPr/>
      <dgm:t>
        <a:bodyPr/>
        <a:lstStyle/>
        <a:p>
          <a:r>
            <a:rPr lang="es-ES" sz="900" dirty="0"/>
            <a:t>Desconcentración</a:t>
          </a:r>
          <a:r>
            <a:rPr lang="es-ES" sz="600" dirty="0"/>
            <a:t>.</a:t>
          </a:r>
          <a:endParaRPr lang="en-US" sz="600" dirty="0"/>
        </a:p>
      </dgm:t>
    </dgm:pt>
    <dgm:pt modelId="{721E84C2-E350-4E5D-A689-8575CEC51AB0}" type="parTrans" cxnId="{52633420-0E2A-4505-95C6-0DCA810B4753}">
      <dgm:prSet/>
      <dgm:spPr/>
      <dgm:t>
        <a:bodyPr/>
        <a:lstStyle/>
        <a:p>
          <a:endParaRPr lang="en-US"/>
        </a:p>
      </dgm:t>
    </dgm:pt>
    <dgm:pt modelId="{EA7CC72F-5F25-4BF7-BC78-8FFB703FBE66}" type="sibTrans" cxnId="{52633420-0E2A-4505-95C6-0DCA810B4753}">
      <dgm:prSet/>
      <dgm:spPr/>
      <dgm:t>
        <a:bodyPr/>
        <a:lstStyle/>
        <a:p>
          <a:endParaRPr lang="en-US"/>
        </a:p>
      </dgm:t>
    </dgm:pt>
    <dgm:pt modelId="{8AB8E1D0-BDD4-43C1-AD85-172514AEC928}">
      <dgm:prSet custT="1"/>
      <dgm:spPr/>
      <dgm:t>
        <a:bodyPr/>
        <a:lstStyle/>
        <a:p>
          <a:r>
            <a:rPr lang="es-ES" sz="1000" dirty="0"/>
            <a:t>Coordinación</a:t>
          </a:r>
          <a:endParaRPr lang="en-US" sz="1000" dirty="0"/>
        </a:p>
      </dgm:t>
    </dgm:pt>
    <dgm:pt modelId="{3F50D8E6-53B7-4F7B-A192-E07F330BB02D}" type="parTrans" cxnId="{9E31347D-BEED-487E-8611-BB8D1C7E8C4B}">
      <dgm:prSet/>
      <dgm:spPr/>
      <dgm:t>
        <a:bodyPr/>
        <a:lstStyle/>
        <a:p>
          <a:endParaRPr lang="en-US"/>
        </a:p>
      </dgm:t>
    </dgm:pt>
    <dgm:pt modelId="{FD5EA5F8-272A-4BA4-BC79-5CC593576F49}" type="sibTrans" cxnId="{9E31347D-BEED-487E-8611-BB8D1C7E8C4B}">
      <dgm:prSet/>
      <dgm:spPr/>
      <dgm:t>
        <a:bodyPr/>
        <a:lstStyle/>
        <a:p>
          <a:endParaRPr lang="en-US"/>
        </a:p>
      </dgm:t>
    </dgm:pt>
    <dgm:pt modelId="{2CDDD50C-2847-455A-B879-80AACC1ECE47}" type="pres">
      <dgm:prSet presAssocID="{4B6197B7-8D12-4C15-991D-111A564615AE}" presName="hierChild1" presStyleCnt="0">
        <dgm:presLayoutVars>
          <dgm:chPref val="1"/>
          <dgm:dir/>
          <dgm:animOne val="branch"/>
          <dgm:animLvl val="lvl"/>
          <dgm:resizeHandles/>
        </dgm:presLayoutVars>
      </dgm:prSet>
      <dgm:spPr/>
    </dgm:pt>
    <dgm:pt modelId="{CC37DB7C-6FDA-475B-AD04-B738A3E8310C}" type="pres">
      <dgm:prSet presAssocID="{606433DF-C199-4625-B89F-88F169A555F8}" presName="hierRoot1" presStyleCnt="0"/>
      <dgm:spPr/>
    </dgm:pt>
    <dgm:pt modelId="{43D1B2C6-4B20-4CCA-AA59-B14607EF1652}" type="pres">
      <dgm:prSet presAssocID="{606433DF-C199-4625-B89F-88F169A555F8}" presName="composite" presStyleCnt="0"/>
      <dgm:spPr/>
    </dgm:pt>
    <dgm:pt modelId="{48840547-8FF1-4B92-892E-457349CD65E7}" type="pres">
      <dgm:prSet presAssocID="{606433DF-C199-4625-B89F-88F169A555F8}" presName="background" presStyleLbl="node0" presStyleIdx="0" presStyleCnt="7"/>
      <dgm:spPr/>
    </dgm:pt>
    <dgm:pt modelId="{A06FCD90-FE36-4434-ABF3-E6DE1E812740}" type="pres">
      <dgm:prSet presAssocID="{606433DF-C199-4625-B89F-88F169A555F8}" presName="text" presStyleLbl="fgAcc0" presStyleIdx="0" presStyleCnt="7">
        <dgm:presLayoutVars>
          <dgm:chPref val="3"/>
        </dgm:presLayoutVars>
      </dgm:prSet>
      <dgm:spPr/>
    </dgm:pt>
    <dgm:pt modelId="{CA5FD703-8EFE-4734-BE53-403FC52A6E62}" type="pres">
      <dgm:prSet presAssocID="{606433DF-C199-4625-B89F-88F169A555F8}" presName="hierChild2" presStyleCnt="0"/>
      <dgm:spPr/>
    </dgm:pt>
    <dgm:pt modelId="{866C6CB1-C3E2-44F7-838F-75462C54B072}" type="pres">
      <dgm:prSet presAssocID="{EF38E95E-7201-4DBD-AA10-A219FBFB179E}" presName="hierRoot1" presStyleCnt="0"/>
      <dgm:spPr/>
    </dgm:pt>
    <dgm:pt modelId="{7FBFF224-94F9-4206-89F8-A111B4FDEB69}" type="pres">
      <dgm:prSet presAssocID="{EF38E95E-7201-4DBD-AA10-A219FBFB179E}" presName="composite" presStyleCnt="0"/>
      <dgm:spPr/>
    </dgm:pt>
    <dgm:pt modelId="{6F12DC27-0549-43DE-93F2-B8936444F224}" type="pres">
      <dgm:prSet presAssocID="{EF38E95E-7201-4DBD-AA10-A219FBFB179E}" presName="background" presStyleLbl="node0" presStyleIdx="1" presStyleCnt="7"/>
      <dgm:spPr/>
    </dgm:pt>
    <dgm:pt modelId="{72A2ED67-3390-4AB5-A206-4C9F079436B4}" type="pres">
      <dgm:prSet presAssocID="{EF38E95E-7201-4DBD-AA10-A219FBFB179E}" presName="text" presStyleLbl="fgAcc0" presStyleIdx="1" presStyleCnt="7" custScaleY="326453">
        <dgm:presLayoutVars>
          <dgm:chPref val="3"/>
        </dgm:presLayoutVars>
      </dgm:prSet>
      <dgm:spPr/>
    </dgm:pt>
    <dgm:pt modelId="{E7072B84-2A68-402F-B516-7BD8C99A6DF1}" type="pres">
      <dgm:prSet presAssocID="{EF38E95E-7201-4DBD-AA10-A219FBFB179E}" presName="hierChild2" presStyleCnt="0"/>
      <dgm:spPr/>
    </dgm:pt>
    <dgm:pt modelId="{615CFC32-B2B9-4753-A6DF-110BAE91570F}" type="pres">
      <dgm:prSet presAssocID="{1CAC4263-86DA-4239-B4A2-3B23734DBC81}" presName="hierRoot1" presStyleCnt="0"/>
      <dgm:spPr/>
    </dgm:pt>
    <dgm:pt modelId="{C50C7F9E-428C-4A71-B8F9-3B0D5DDB700C}" type="pres">
      <dgm:prSet presAssocID="{1CAC4263-86DA-4239-B4A2-3B23734DBC81}" presName="composite" presStyleCnt="0"/>
      <dgm:spPr/>
    </dgm:pt>
    <dgm:pt modelId="{87D4DE79-E928-447F-A745-E780D1BD2727}" type="pres">
      <dgm:prSet presAssocID="{1CAC4263-86DA-4239-B4A2-3B23734DBC81}" presName="background" presStyleLbl="node0" presStyleIdx="2" presStyleCnt="7"/>
      <dgm:spPr/>
    </dgm:pt>
    <dgm:pt modelId="{C9EAB187-E8B7-48EB-891A-E8655F4C4698}" type="pres">
      <dgm:prSet presAssocID="{1CAC4263-86DA-4239-B4A2-3B23734DBC81}" presName="text" presStyleLbl="fgAcc0" presStyleIdx="2" presStyleCnt="7" custScaleY="473520" custLinFactNeighborX="-2691">
        <dgm:presLayoutVars>
          <dgm:chPref val="3"/>
        </dgm:presLayoutVars>
      </dgm:prSet>
      <dgm:spPr/>
    </dgm:pt>
    <dgm:pt modelId="{18A0479C-A114-45D6-A088-F3EE9932D9E4}" type="pres">
      <dgm:prSet presAssocID="{1CAC4263-86DA-4239-B4A2-3B23734DBC81}" presName="hierChild2" presStyleCnt="0"/>
      <dgm:spPr/>
    </dgm:pt>
    <dgm:pt modelId="{65F803C9-E75C-43A3-9628-8B0DA286E8F1}" type="pres">
      <dgm:prSet presAssocID="{7684E0F5-AE90-4231-8270-00608B3E59D3}" presName="hierRoot1" presStyleCnt="0"/>
      <dgm:spPr/>
    </dgm:pt>
    <dgm:pt modelId="{DCFC252F-BA41-4989-BF2A-0C7B1C1ECAB0}" type="pres">
      <dgm:prSet presAssocID="{7684E0F5-AE90-4231-8270-00608B3E59D3}" presName="composite" presStyleCnt="0"/>
      <dgm:spPr/>
    </dgm:pt>
    <dgm:pt modelId="{2D771FD1-AEFB-44CA-AF48-CE8F5C609F0B}" type="pres">
      <dgm:prSet presAssocID="{7684E0F5-AE90-4231-8270-00608B3E59D3}" presName="background" presStyleLbl="node0" presStyleIdx="3" presStyleCnt="7"/>
      <dgm:spPr/>
    </dgm:pt>
    <dgm:pt modelId="{70BEA430-5211-4393-8CA0-57A9B898625B}" type="pres">
      <dgm:prSet presAssocID="{7684E0F5-AE90-4231-8270-00608B3E59D3}" presName="text" presStyleLbl="fgAcc0" presStyleIdx="3" presStyleCnt="7" custScaleY="453897">
        <dgm:presLayoutVars>
          <dgm:chPref val="3"/>
        </dgm:presLayoutVars>
      </dgm:prSet>
      <dgm:spPr/>
    </dgm:pt>
    <dgm:pt modelId="{CFADBFD6-08F3-4795-974E-E77AE88A3B1D}" type="pres">
      <dgm:prSet presAssocID="{7684E0F5-AE90-4231-8270-00608B3E59D3}" presName="hierChild2" presStyleCnt="0"/>
      <dgm:spPr/>
    </dgm:pt>
    <dgm:pt modelId="{00CF6521-7582-465B-826F-E522B3F3DAB3}" type="pres">
      <dgm:prSet presAssocID="{FF34FC99-44DD-4534-9E5E-3BAFA53779DB}" presName="hierRoot1" presStyleCnt="0"/>
      <dgm:spPr/>
    </dgm:pt>
    <dgm:pt modelId="{43DEFED1-0D4E-435A-BA63-77D87729E380}" type="pres">
      <dgm:prSet presAssocID="{FF34FC99-44DD-4534-9E5E-3BAFA53779DB}" presName="composite" presStyleCnt="0"/>
      <dgm:spPr/>
    </dgm:pt>
    <dgm:pt modelId="{907706CD-8F05-4BC4-8DF0-A7BC175D1F7A}" type="pres">
      <dgm:prSet presAssocID="{FF34FC99-44DD-4534-9E5E-3BAFA53779DB}" presName="background" presStyleLbl="node0" presStyleIdx="4" presStyleCnt="7"/>
      <dgm:spPr/>
    </dgm:pt>
    <dgm:pt modelId="{78EFD45D-7B2A-476C-A453-9E020C3D9B6E}" type="pres">
      <dgm:prSet presAssocID="{FF34FC99-44DD-4534-9E5E-3BAFA53779DB}" presName="text" presStyleLbl="fgAcc0" presStyleIdx="4" presStyleCnt="7" custScaleY="510402">
        <dgm:presLayoutVars>
          <dgm:chPref val="3"/>
        </dgm:presLayoutVars>
      </dgm:prSet>
      <dgm:spPr/>
    </dgm:pt>
    <dgm:pt modelId="{8DA1CCDC-7397-43C0-9694-7465D4FFE062}" type="pres">
      <dgm:prSet presAssocID="{FF34FC99-44DD-4534-9E5E-3BAFA53779DB}" presName="hierChild2" presStyleCnt="0"/>
      <dgm:spPr/>
    </dgm:pt>
    <dgm:pt modelId="{E2D39104-B0E8-40BC-9E76-23C569470B67}" type="pres">
      <dgm:prSet presAssocID="{4E7E9F8B-C935-48B6-8779-C83CB4EA30F5}" presName="hierRoot1" presStyleCnt="0"/>
      <dgm:spPr/>
    </dgm:pt>
    <dgm:pt modelId="{AF24AA17-63EF-443F-9864-693629BB79C3}" type="pres">
      <dgm:prSet presAssocID="{4E7E9F8B-C935-48B6-8779-C83CB4EA30F5}" presName="composite" presStyleCnt="0"/>
      <dgm:spPr/>
    </dgm:pt>
    <dgm:pt modelId="{B995D268-3FC0-4ADE-964E-0F8080521BEC}" type="pres">
      <dgm:prSet presAssocID="{4E7E9F8B-C935-48B6-8779-C83CB4EA30F5}" presName="background" presStyleLbl="node0" presStyleIdx="5" presStyleCnt="7"/>
      <dgm:spPr/>
    </dgm:pt>
    <dgm:pt modelId="{7C3EFC95-D32D-4001-A9F8-119C19E4883F}" type="pres">
      <dgm:prSet presAssocID="{4E7E9F8B-C935-48B6-8779-C83CB4EA30F5}" presName="text" presStyleLbl="fgAcc0" presStyleIdx="5" presStyleCnt="7" custScaleY="425799">
        <dgm:presLayoutVars>
          <dgm:chPref val="3"/>
        </dgm:presLayoutVars>
      </dgm:prSet>
      <dgm:spPr/>
    </dgm:pt>
    <dgm:pt modelId="{CF3AF058-FB26-489C-943E-4D378ACC932D}" type="pres">
      <dgm:prSet presAssocID="{4E7E9F8B-C935-48B6-8779-C83CB4EA30F5}" presName="hierChild2" presStyleCnt="0"/>
      <dgm:spPr/>
    </dgm:pt>
    <dgm:pt modelId="{FD74E2C7-3EEA-4C8B-980C-E945038650BB}" type="pres">
      <dgm:prSet presAssocID="{8AB8E1D0-BDD4-43C1-AD85-172514AEC928}" presName="hierRoot1" presStyleCnt="0"/>
      <dgm:spPr/>
    </dgm:pt>
    <dgm:pt modelId="{978BC7FF-4102-4E1F-BFE0-2CD0F55404BB}" type="pres">
      <dgm:prSet presAssocID="{8AB8E1D0-BDD4-43C1-AD85-172514AEC928}" presName="composite" presStyleCnt="0"/>
      <dgm:spPr/>
    </dgm:pt>
    <dgm:pt modelId="{568B222C-71D5-476A-A8C5-EED86E527B27}" type="pres">
      <dgm:prSet presAssocID="{8AB8E1D0-BDD4-43C1-AD85-172514AEC928}" presName="background" presStyleLbl="node0" presStyleIdx="6" presStyleCnt="7"/>
      <dgm:spPr/>
    </dgm:pt>
    <dgm:pt modelId="{3130B9C1-875E-4C6A-8C82-A1419FA85276}" type="pres">
      <dgm:prSet presAssocID="{8AB8E1D0-BDD4-43C1-AD85-172514AEC928}" presName="text" presStyleLbl="fgAcc0" presStyleIdx="6" presStyleCnt="7" custScaleY="397546">
        <dgm:presLayoutVars>
          <dgm:chPref val="3"/>
        </dgm:presLayoutVars>
      </dgm:prSet>
      <dgm:spPr/>
    </dgm:pt>
    <dgm:pt modelId="{5B5D166B-76D3-4B60-8505-67801693312E}" type="pres">
      <dgm:prSet presAssocID="{8AB8E1D0-BDD4-43C1-AD85-172514AEC928}" presName="hierChild2" presStyleCnt="0"/>
      <dgm:spPr/>
    </dgm:pt>
  </dgm:ptLst>
  <dgm:cxnLst>
    <dgm:cxn modelId="{385B0807-1658-4805-8EA1-E0C779DF6E74}" type="presOf" srcId="{1CAC4263-86DA-4239-B4A2-3B23734DBC81}" destId="{C9EAB187-E8B7-48EB-891A-E8655F4C4698}" srcOrd="0" destOrd="0" presId="urn:microsoft.com/office/officeart/2005/8/layout/hierarchy1"/>
    <dgm:cxn modelId="{2EB98D14-6442-4450-9F42-A981AA335B46}" type="presOf" srcId="{4B6197B7-8D12-4C15-991D-111A564615AE}" destId="{2CDDD50C-2847-455A-B879-80AACC1ECE47}" srcOrd="0" destOrd="0" presId="urn:microsoft.com/office/officeart/2005/8/layout/hierarchy1"/>
    <dgm:cxn modelId="{B4C3C317-4974-4FDA-B21C-79D94581FDBF}" type="presOf" srcId="{FF34FC99-44DD-4534-9E5E-3BAFA53779DB}" destId="{78EFD45D-7B2A-476C-A453-9E020C3D9B6E}" srcOrd="0" destOrd="0" presId="urn:microsoft.com/office/officeart/2005/8/layout/hierarchy1"/>
    <dgm:cxn modelId="{0E105919-4CC4-4B3F-B8A9-C88E1EE55751}" srcId="{4B6197B7-8D12-4C15-991D-111A564615AE}" destId="{EF38E95E-7201-4DBD-AA10-A219FBFB179E}" srcOrd="1" destOrd="0" parTransId="{7CE84C88-86E5-48AD-A3DC-C2ED34021ED4}" sibTransId="{017CEAB4-353C-445E-A7EF-10D50D7A93AB}"/>
    <dgm:cxn modelId="{66DA421D-BE98-480E-96C4-A1E61DA5153C}" type="presOf" srcId="{4E7E9F8B-C935-48B6-8779-C83CB4EA30F5}" destId="{7C3EFC95-D32D-4001-A9F8-119C19E4883F}" srcOrd="0" destOrd="0" presId="urn:microsoft.com/office/officeart/2005/8/layout/hierarchy1"/>
    <dgm:cxn modelId="{52633420-0E2A-4505-95C6-0DCA810B4753}" srcId="{4B6197B7-8D12-4C15-991D-111A564615AE}" destId="{4E7E9F8B-C935-48B6-8779-C83CB4EA30F5}" srcOrd="5" destOrd="0" parTransId="{721E84C2-E350-4E5D-A689-8575CEC51AB0}" sibTransId="{EA7CC72F-5F25-4BF7-BC78-8FFB703FBE66}"/>
    <dgm:cxn modelId="{2942FF2F-2F9D-4538-B475-03957E9EC132}" type="presOf" srcId="{606433DF-C199-4625-B89F-88F169A555F8}" destId="{A06FCD90-FE36-4434-ABF3-E6DE1E812740}" srcOrd="0" destOrd="0" presId="urn:microsoft.com/office/officeart/2005/8/layout/hierarchy1"/>
    <dgm:cxn modelId="{1B375E73-B10C-4B81-9C80-470A10D072FE}" srcId="{4B6197B7-8D12-4C15-991D-111A564615AE}" destId="{1CAC4263-86DA-4239-B4A2-3B23734DBC81}" srcOrd="2" destOrd="0" parTransId="{BE9A2CC5-C573-4384-8067-E358BB3AE7EF}" sibTransId="{427AC00A-0C77-46E0-BD46-5FD03C302CDA}"/>
    <dgm:cxn modelId="{9E31347D-BEED-487E-8611-BB8D1C7E8C4B}" srcId="{4B6197B7-8D12-4C15-991D-111A564615AE}" destId="{8AB8E1D0-BDD4-43C1-AD85-172514AEC928}" srcOrd="6" destOrd="0" parTransId="{3F50D8E6-53B7-4F7B-A192-E07F330BB02D}" sibTransId="{FD5EA5F8-272A-4BA4-BC79-5CC593576F49}"/>
    <dgm:cxn modelId="{EE9DF385-63B3-4439-9BD1-8F28BAD13248}" srcId="{4B6197B7-8D12-4C15-991D-111A564615AE}" destId="{606433DF-C199-4625-B89F-88F169A555F8}" srcOrd="0" destOrd="0" parTransId="{542C8A46-8EA7-440F-BF2E-F24E992C668E}" sibTransId="{AF5EA1A9-275D-4F7B-A83B-05A381D35920}"/>
    <dgm:cxn modelId="{C8AF149B-B086-47D6-A795-2042C8CD5F7D}" type="presOf" srcId="{8AB8E1D0-BDD4-43C1-AD85-172514AEC928}" destId="{3130B9C1-875E-4C6A-8C82-A1419FA85276}" srcOrd="0" destOrd="0" presId="urn:microsoft.com/office/officeart/2005/8/layout/hierarchy1"/>
    <dgm:cxn modelId="{48B163B3-F1FE-4E37-A461-8E3E3898F076}" type="presOf" srcId="{EF38E95E-7201-4DBD-AA10-A219FBFB179E}" destId="{72A2ED67-3390-4AB5-A206-4C9F079436B4}" srcOrd="0" destOrd="0" presId="urn:microsoft.com/office/officeart/2005/8/layout/hierarchy1"/>
    <dgm:cxn modelId="{7C0FFDBB-893A-4322-900E-D5F8EE62F65C}" srcId="{4B6197B7-8D12-4C15-991D-111A564615AE}" destId="{7684E0F5-AE90-4231-8270-00608B3E59D3}" srcOrd="3" destOrd="0" parTransId="{7D8161DD-0B43-4F5A-8C5F-B57A139E7A72}" sibTransId="{BA71BE6E-AE62-4176-9CFF-2EDDFAE1DB63}"/>
    <dgm:cxn modelId="{3887CCDB-1EF2-48AA-948B-8B0FD0DBDC0C}" type="presOf" srcId="{7684E0F5-AE90-4231-8270-00608B3E59D3}" destId="{70BEA430-5211-4393-8CA0-57A9B898625B}" srcOrd="0" destOrd="0" presId="urn:microsoft.com/office/officeart/2005/8/layout/hierarchy1"/>
    <dgm:cxn modelId="{D80E1CF6-3731-4062-AC8D-1735DE893E04}" srcId="{4B6197B7-8D12-4C15-991D-111A564615AE}" destId="{FF34FC99-44DD-4534-9E5E-3BAFA53779DB}" srcOrd="4" destOrd="0" parTransId="{D88D55E1-A7A6-4526-A1E6-052929371C70}" sibTransId="{41623E28-928D-478A-8B25-18234F1CC941}"/>
    <dgm:cxn modelId="{DE223A84-9961-48CD-B769-CF71985D7C5E}" type="presParOf" srcId="{2CDDD50C-2847-455A-B879-80AACC1ECE47}" destId="{CC37DB7C-6FDA-475B-AD04-B738A3E8310C}" srcOrd="0" destOrd="0" presId="urn:microsoft.com/office/officeart/2005/8/layout/hierarchy1"/>
    <dgm:cxn modelId="{82D13473-6DE3-4DB5-A620-7F066FDE35EE}" type="presParOf" srcId="{CC37DB7C-6FDA-475B-AD04-B738A3E8310C}" destId="{43D1B2C6-4B20-4CCA-AA59-B14607EF1652}" srcOrd="0" destOrd="0" presId="urn:microsoft.com/office/officeart/2005/8/layout/hierarchy1"/>
    <dgm:cxn modelId="{27DD0340-DCBC-464D-865A-254B53568352}" type="presParOf" srcId="{43D1B2C6-4B20-4CCA-AA59-B14607EF1652}" destId="{48840547-8FF1-4B92-892E-457349CD65E7}" srcOrd="0" destOrd="0" presId="urn:microsoft.com/office/officeart/2005/8/layout/hierarchy1"/>
    <dgm:cxn modelId="{93FC3615-0B5E-4D06-B425-BD9943AA2CDA}" type="presParOf" srcId="{43D1B2C6-4B20-4CCA-AA59-B14607EF1652}" destId="{A06FCD90-FE36-4434-ABF3-E6DE1E812740}" srcOrd="1" destOrd="0" presId="urn:microsoft.com/office/officeart/2005/8/layout/hierarchy1"/>
    <dgm:cxn modelId="{77286C1E-77E3-425A-89A5-876D6932036C}" type="presParOf" srcId="{CC37DB7C-6FDA-475B-AD04-B738A3E8310C}" destId="{CA5FD703-8EFE-4734-BE53-403FC52A6E62}" srcOrd="1" destOrd="0" presId="urn:microsoft.com/office/officeart/2005/8/layout/hierarchy1"/>
    <dgm:cxn modelId="{CE06DAD5-4F5E-41CF-A76E-F0C2D31AB3D0}" type="presParOf" srcId="{2CDDD50C-2847-455A-B879-80AACC1ECE47}" destId="{866C6CB1-C3E2-44F7-838F-75462C54B072}" srcOrd="1" destOrd="0" presId="urn:microsoft.com/office/officeart/2005/8/layout/hierarchy1"/>
    <dgm:cxn modelId="{FDF6A9D8-8E67-4544-915D-471D32B05279}" type="presParOf" srcId="{866C6CB1-C3E2-44F7-838F-75462C54B072}" destId="{7FBFF224-94F9-4206-89F8-A111B4FDEB69}" srcOrd="0" destOrd="0" presId="urn:microsoft.com/office/officeart/2005/8/layout/hierarchy1"/>
    <dgm:cxn modelId="{A066D048-E59A-4E27-B547-A11B86BE4405}" type="presParOf" srcId="{7FBFF224-94F9-4206-89F8-A111B4FDEB69}" destId="{6F12DC27-0549-43DE-93F2-B8936444F224}" srcOrd="0" destOrd="0" presId="urn:microsoft.com/office/officeart/2005/8/layout/hierarchy1"/>
    <dgm:cxn modelId="{FF58FFB2-3DD2-406F-BBC0-6C492CE67D49}" type="presParOf" srcId="{7FBFF224-94F9-4206-89F8-A111B4FDEB69}" destId="{72A2ED67-3390-4AB5-A206-4C9F079436B4}" srcOrd="1" destOrd="0" presId="urn:microsoft.com/office/officeart/2005/8/layout/hierarchy1"/>
    <dgm:cxn modelId="{BFC51B79-6116-42E6-8E87-6B6DBB9ADA41}" type="presParOf" srcId="{866C6CB1-C3E2-44F7-838F-75462C54B072}" destId="{E7072B84-2A68-402F-B516-7BD8C99A6DF1}" srcOrd="1" destOrd="0" presId="urn:microsoft.com/office/officeart/2005/8/layout/hierarchy1"/>
    <dgm:cxn modelId="{32086A7F-250B-43DB-845F-2DDEF20969E5}" type="presParOf" srcId="{2CDDD50C-2847-455A-B879-80AACC1ECE47}" destId="{615CFC32-B2B9-4753-A6DF-110BAE91570F}" srcOrd="2" destOrd="0" presId="urn:microsoft.com/office/officeart/2005/8/layout/hierarchy1"/>
    <dgm:cxn modelId="{42299B58-8C68-4875-8EA2-8C4D4579DD2F}" type="presParOf" srcId="{615CFC32-B2B9-4753-A6DF-110BAE91570F}" destId="{C50C7F9E-428C-4A71-B8F9-3B0D5DDB700C}" srcOrd="0" destOrd="0" presId="urn:microsoft.com/office/officeart/2005/8/layout/hierarchy1"/>
    <dgm:cxn modelId="{9F4F33BE-0FA0-4B7C-B1DB-A4C75A8CCAA2}" type="presParOf" srcId="{C50C7F9E-428C-4A71-B8F9-3B0D5DDB700C}" destId="{87D4DE79-E928-447F-A745-E780D1BD2727}" srcOrd="0" destOrd="0" presId="urn:microsoft.com/office/officeart/2005/8/layout/hierarchy1"/>
    <dgm:cxn modelId="{CD1E5D61-9BBC-4E82-BE9A-C72F04FE0353}" type="presParOf" srcId="{C50C7F9E-428C-4A71-B8F9-3B0D5DDB700C}" destId="{C9EAB187-E8B7-48EB-891A-E8655F4C4698}" srcOrd="1" destOrd="0" presId="urn:microsoft.com/office/officeart/2005/8/layout/hierarchy1"/>
    <dgm:cxn modelId="{4C32D56A-9193-47B2-A590-29146DBE2F45}" type="presParOf" srcId="{615CFC32-B2B9-4753-A6DF-110BAE91570F}" destId="{18A0479C-A114-45D6-A088-F3EE9932D9E4}" srcOrd="1" destOrd="0" presId="urn:microsoft.com/office/officeart/2005/8/layout/hierarchy1"/>
    <dgm:cxn modelId="{99AABC24-0BCC-43C0-907A-E6EFE8EFD3E4}" type="presParOf" srcId="{2CDDD50C-2847-455A-B879-80AACC1ECE47}" destId="{65F803C9-E75C-43A3-9628-8B0DA286E8F1}" srcOrd="3" destOrd="0" presId="urn:microsoft.com/office/officeart/2005/8/layout/hierarchy1"/>
    <dgm:cxn modelId="{CDB5B754-6DB8-4117-A5CE-815E25FB9B6E}" type="presParOf" srcId="{65F803C9-E75C-43A3-9628-8B0DA286E8F1}" destId="{DCFC252F-BA41-4989-BF2A-0C7B1C1ECAB0}" srcOrd="0" destOrd="0" presId="urn:microsoft.com/office/officeart/2005/8/layout/hierarchy1"/>
    <dgm:cxn modelId="{4935F8DC-1A43-4A29-B41A-543998AF432F}" type="presParOf" srcId="{DCFC252F-BA41-4989-BF2A-0C7B1C1ECAB0}" destId="{2D771FD1-AEFB-44CA-AF48-CE8F5C609F0B}" srcOrd="0" destOrd="0" presId="urn:microsoft.com/office/officeart/2005/8/layout/hierarchy1"/>
    <dgm:cxn modelId="{7D42C521-D79D-420F-B689-175A8B377E1D}" type="presParOf" srcId="{DCFC252F-BA41-4989-BF2A-0C7B1C1ECAB0}" destId="{70BEA430-5211-4393-8CA0-57A9B898625B}" srcOrd="1" destOrd="0" presId="urn:microsoft.com/office/officeart/2005/8/layout/hierarchy1"/>
    <dgm:cxn modelId="{D537FC07-97A1-4BC3-8EBD-8E70F1439539}" type="presParOf" srcId="{65F803C9-E75C-43A3-9628-8B0DA286E8F1}" destId="{CFADBFD6-08F3-4795-974E-E77AE88A3B1D}" srcOrd="1" destOrd="0" presId="urn:microsoft.com/office/officeart/2005/8/layout/hierarchy1"/>
    <dgm:cxn modelId="{2054251D-B4D8-4CFF-91A4-7E9A5A3296DE}" type="presParOf" srcId="{2CDDD50C-2847-455A-B879-80AACC1ECE47}" destId="{00CF6521-7582-465B-826F-E522B3F3DAB3}" srcOrd="4" destOrd="0" presId="urn:microsoft.com/office/officeart/2005/8/layout/hierarchy1"/>
    <dgm:cxn modelId="{FFB63306-3492-4053-998B-915F47E8EFA8}" type="presParOf" srcId="{00CF6521-7582-465B-826F-E522B3F3DAB3}" destId="{43DEFED1-0D4E-435A-BA63-77D87729E380}" srcOrd="0" destOrd="0" presId="urn:microsoft.com/office/officeart/2005/8/layout/hierarchy1"/>
    <dgm:cxn modelId="{79CB0522-2919-4D11-A06D-0DC0A40FE752}" type="presParOf" srcId="{43DEFED1-0D4E-435A-BA63-77D87729E380}" destId="{907706CD-8F05-4BC4-8DF0-A7BC175D1F7A}" srcOrd="0" destOrd="0" presId="urn:microsoft.com/office/officeart/2005/8/layout/hierarchy1"/>
    <dgm:cxn modelId="{69CD07CE-AA79-42A0-8F38-5479733021C9}" type="presParOf" srcId="{43DEFED1-0D4E-435A-BA63-77D87729E380}" destId="{78EFD45D-7B2A-476C-A453-9E020C3D9B6E}" srcOrd="1" destOrd="0" presId="urn:microsoft.com/office/officeart/2005/8/layout/hierarchy1"/>
    <dgm:cxn modelId="{255FB776-539E-475E-9761-C9B60C28A6AE}" type="presParOf" srcId="{00CF6521-7582-465B-826F-E522B3F3DAB3}" destId="{8DA1CCDC-7397-43C0-9694-7465D4FFE062}" srcOrd="1" destOrd="0" presId="urn:microsoft.com/office/officeart/2005/8/layout/hierarchy1"/>
    <dgm:cxn modelId="{06B69EAC-EECE-447D-8E16-AC4CCF7E64F3}" type="presParOf" srcId="{2CDDD50C-2847-455A-B879-80AACC1ECE47}" destId="{E2D39104-B0E8-40BC-9E76-23C569470B67}" srcOrd="5" destOrd="0" presId="urn:microsoft.com/office/officeart/2005/8/layout/hierarchy1"/>
    <dgm:cxn modelId="{D802D643-D2A7-427F-923F-F9FCF2455255}" type="presParOf" srcId="{E2D39104-B0E8-40BC-9E76-23C569470B67}" destId="{AF24AA17-63EF-443F-9864-693629BB79C3}" srcOrd="0" destOrd="0" presId="urn:microsoft.com/office/officeart/2005/8/layout/hierarchy1"/>
    <dgm:cxn modelId="{8B425DF6-2011-45DA-BD35-8613DAA13EA4}" type="presParOf" srcId="{AF24AA17-63EF-443F-9864-693629BB79C3}" destId="{B995D268-3FC0-4ADE-964E-0F8080521BEC}" srcOrd="0" destOrd="0" presId="urn:microsoft.com/office/officeart/2005/8/layout/hierarchy1"/>
    <dgm:cxn modelId="{710BF8D8-87C2-402F-8459-917C0D928A48}" type="presParOf" srcId="{AF24AA17-63EF-443F-9864-693629BB79C3}" destId="{7C3EFC95-D32D-4001-A9F8-119C19E4883F}" srcOrd="1" destOrd="0" presId="urn:microsoft.com/office/officeart/2005/8/layout/hierarchy1"/>
    <dgm:cxn modelId="{551FB66F-E745-4147-BEDF-2753A971939D}" type="presParOf" srcId="{E2D39104-B0E8-40BC-9E76-23C569470B67}" destId="{CF3AF058-FB26-489C-943E-4D378ACC932D}" srcOrd="1" destOrd="0" presId="urn:microsoft.com/office/officeart/2005/8/layout/hierarchy1"/>
    <dgm:cxn modelId="{EB3E0B8C-A39B-4183-B7E2-982D6A2503A3}" type="presParOf" srcId="{2CDDD50C-2847-455A-B879-80AACC1ECE47}" destId="{FD74E2C7-3EEA-4C8B-980C-E945038650BB}" srcOrd="6" destOrd="0" presId="urn:microsoft.com/office/officeart/2005/8/layout/hierarchy1"/>
    <dgm:cxn modelId="{EDD853A2-D740-4762-834A-19DB8EB87A21}" type="presParOf" srcId="{FD74E2C7-3EEA-4C8B-980C-E945038650BB}" destId="{978BC7FF-4102-4E1F-BFE0-2CD0F55404BB}" srcOrd="0" destOrd="0" presId="urn:microsoft.com/office/officeart/2005/8/layout/hierarchy1"/>
    <dgm:cxn modelId="{FDB06DC8-592D-4388-AABA-42E526B33233}" type="presParOf" srcId="{978BC7FF-4102-4E1F-BFE0-2CD0F55404BB}" destId="{568B222C-71D5-476A-A8C5-EED86E527B27}" srcOrd="0" destOrd="0" presId="urn:microsoft.com/office/officeart/2005/8/layout/hierarchy1"/>
    <dgm:cxn modelId="{E57A20B0-E115-4491-A16B-49B762B43CB0}" type="presParOf" srcId="{978BC7FF-4102-4E1F-BFE0-2CD0F55404BB}" destId="{3130B9C1-875E-4C6A-8C82-A1419FA85276}" srcOrd="1" destOrd="0" presId="urn:microsoft.com/office/officeart/2005/8/layout/hierarchy1"/>
    <dgm:cxn modelId="{EC4092AA-2510-464B-97AB-E65391AE1DD1}" type="presParOf" srcId="{FD74E2C7-3EEA-4C8B-980C-E945038650BB}" destId="{5B5D166B-76D3-4B60-8505-67801693312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A0482C3-BF0A-4167-946F-758698103EB1}" type="doc">
      <dgm:prSet loTypeId="urn:microsoft.com/office/officeart/2005/8/layout/process4" loCatId="process" qsTypeId="urn:microsoft.com/office/officeart/2005/8/quickstyle/simple4" qsCatId="simple" csTypeId="urn:microsoft.com/office/officeart/2005/8/colors/colorful1" csCatId="colorful" phldr="1"/>
      <dgm:spPr/>
      <dgm:t>
        <a:bodyPr/>
        <a:lstStyle/>
        <a:p>
          <a:endParaRPr lang="en-US"/>
        </a:p>
      </dgm:t>
    </dgm:pt>
    <dgm:pt modelId="{058E398C-F882-4E8A-95A7-A21C78BD76B9}">
      <dgm:prSet/>
      <dgm:spPr/>
      <dgm:t>
        <a:bodyPr/>
        <a:lstStyle/>
        <a:p>
          <a:r>
            <a:rPr lang="es-ES"/>
            <a:t>Así mismo, en el</a:t>
          </a:r>
          <a:r>
            <a:rPr lang="es-ES" b="1"/>
            <a:t> artículo 3.1 de la Ley 40/2015, de 1 de octubre, del Régimen Jurídico del Sector Público en</a:t>
          </a:r>
          <a:r>
            <a:rPr lang="es-ES"/>
            <a:t> coherencia con lo dispuesto en </a:t>
          </a:r>
          <a:r>
            <a:rPr lang="es-ES" b="1"/>
            <a:t>la Constitución</a:t>
          </a:r>
          <a:r>
            <a:rPr lang="es-ES"/>
            <a:t> establece </a:t>
          </a:r>
          <a:endParaRPr lang="en-US"/>
        </a:p>
      </dgm:t>
    </dgm:pt>
    <dgm:pt modelId="{87D894BC-E9B1-4557-B492-B4DC2B644CCD}" type="parTrans" cxnId="{46C1F0FB-0BA7-4AB9-97B2-3FF5F88ACF43}">
      <dgm:prSet/>
      <dgm:spPr/>
      <dgm:t>
        <a:bodyPr/>
        <a:lstStyle/>
        <a:p>
          <a:endParaRPr lang="en-US"/>
        </a:p>
      </dgm:t>
    </dgm:pt>
    <dgm:pt modelId="{C8A44E73-0EF8-4AE9-AC99-8B324636D4D9}" type="sibTrans" cxnId="{46C1F0FB-0BA7-4AB9-97B2-3FF5F88ACF43}">
      <dgm:prSet/>
      <dgm:spPr/>
      <dgm:t>
        <a:bodyPr/>
        <a:lstStyle/>
        <a:p>
          <a:endParaRPr lang="en-US"/>
        </a:p>
      </dgm:t>
    </dgm:pt>
    <dgm:pt modelId="{1C273AFC-FEFA-4F49-8C2E-1FD3F9E27348}">
      <dgm:prSet/>
      <dgm:spPr/>
      <dgm:t>
        <a:bodyPr/>
        <a:lstStyle/>
        <a:p>
          <a:r>
            <a:rPr lang="es-ES" dirty="0"/>
            <a:t>que </a:t>
          </a:r>
          <a:r>
            <a:rPr lang="es-ES" i="1" dirty="0"/>
            <a:t>“Las Administraciones Públicas sirven con objetividad los intereses generales y actúan de acuerdo con los principios </a:t>
          </a:r>
          <a:r>
            <a:rPr lang="es-ES" b="1" i="1" dirty="0"/>
            <a:t>de eficacia, jerarquía, descentralización, desconcentración y coordinación, con sometimiento pleno a la Constitución, a la Ley y al Derecho</a:t>
          </a:r>
          <a:r>
            <a:rPr lang="es-ES" b="1" dirty="0"/>
            <a:t>.</a:t>
          </a:r>
          <a:r>
            <a:rPr lang="es-ES" dirty="0"/>
            <a:t> </a:t>
          </a:r>
          <a:endParaRPr lang="en-US" dirty="0"/>
        </a:p>
      </dgm:t>
    </dgm:pt>
    <dgm:pt modelId="{B071EBCF-4228-4686-8E65-C0025E47A7EF}" type="parTrans" cxnId="{22492C08-0549-4277-BF4F-E5D58814B464}">
      <dgm:prSet/>
      <dgm:spPr/>
      <dgm:t>
        <a:bodyPr/>
        <a:lstStyle/>
        <a:p>
          <a:endParaRPr lang="en-US"/>
        </a:p>
      </dgm:t>
    </dgm:pt>
    <dgm:pt modelId="{84AF3329-C282-4BD5-A7B0-BD17870622C4}" type="sibTrans" cxnId="{22492C08-0549-4277-BF4F-E5D58814B464}">
      <dgm:prSet/>
      <dgm:spPr/>
      <dgm:t>
        <a:bodyPr/>
        <a:lstStyle/>
        <a:p>
          <a:endParaRPr lang="en-US"/>
        </a:p>
      </dgm:t>
    </dgm:pt>
    <dgm:pt modelId="{1592D07F-0E3C-42D8-AEE3-F49A360CC6BF}" type="pres">
      <dgm:prSet presAssocID="{2A0482C3-BF0A-4167-946F-758698103EB1}" presName="Name0" presStyleCnt="0">
        <dgm:presLayoutVars>
          <dgm:dir/>
          <dgm:animLvl val="lvl"/>
          <dgm:resizeHandles val="exact"/>
        </dgm:presLayoutVars>
      </dgm:prSet>
      <dgm:spPr/>
    </dgm:pt>
    <dgm:pt modelId="{AB2108E8-FB7F-4B7E-8B6F-77F40A7A96AA}" type="pres">
      <dgm:prSet presAssocID="{1C273AFC-FEFA-4F49-8C2E-1FD3F9E27348}" presName="boxAndChildren" presStyleCnt="0"/>
      <dgm:spPr/>
    </dgm:pt>
    <dgm:pt modelId="{7B35281C-6198-4BF7-830D-55BAEF5EF594}" type="pres">
      <dgm:prSet presAssocID="{1C273AFC-FEFA-4F49-8C2E-1FD3F9E27348}" presName="parentTextBox" presStyleLbl="node1" presStyleIdx="0" presStyleCnt="2"/>
      <dgm:spPr/>
    </dgm:pt>
    <dgm:pt modelId="{6F231685-170E-4215-B201-5FB40771C00D}" type="pres">
      <dgm:prSet presAssocID="{C8A44E73-0EF8-4AE9-AC99-8B324636D4D9}" presName="sp" presStyleCnt="0"/>
      <dgm:spPr/>
    </dgm:pt>
    <dgm:pt modelId="{3C400C7C-C0F0-4EEF-9BB0-7BA52747F002}" type="pres">
      <dgm:prSet presAssocID="{058E398C-F882-4E8A-95A7-A21C78BD76B9}" presName="arrowAndChildren" presStyleCnt="0"/>
      <dgm:spPr/>
    </dgm:pt>
    <dgm:pt modelId="{0F3D84BE-018A-437D-846C-C5A9416901CD}" type="pres">
      <dgm:prSet presAssocID="{058E398C-F882-4E8A-95A7-A21C78BD76B9}" presName="parentTextArrow" presStyleLbl="node1" presStyleIdx="1" presStyleCnt="2"/>
      <dgm:spPr/>
    </dgm:pt>
  </dgm:ptLst>
  <dgm:cxnLst>
    <dgm:cxn modelId="{22492C08-0549-4277-BF4F-E5D58814B464}" srcId="{2A0482C3-BF0A-4167-946F-758698103EB1}" destId="{1C273AFC-FEFA-4F49-8C2E-1FD3F9E27348}" srcOrd="1" destOrd="0" parTransId="{B071EBCF-4228-4686-8E65-C0025E47A7EF}" sibTransId="{84AF3329-C282-4BD5-A7B0-BD17870622C4}"/>
    <dgm:cxn modelId="{1F297564-5639-42A5-85C6-5D80FD32F454}" type="presOf" srcId="{058E398C-F882-4E8A-95A7-A21C78BD76B9}" destId="{0F3D84BE-018A-437D-846C-C5A9416901CD}" srcOrd="0" destOrd="0" presId="urn:microsoft.com/office/officeart/2005/8/layout/process4"/>
    <dgm:cxn modelId="{87049AD4-6C95-413B-8F04-AC4E159A0CC6}" type="presOf" srcId="{2A0482C3-BF0A-4167-946F-758698103EB1}" destId="{1592D07F-0E3C-42D8-AEE3-F49A360CC6BF}" srcOrd="0" destOrd="0" presId="urn:microsoft.com/office/officeart/2005/8/layout/process4"/>
    <dgm:cxn modelId="{46C1F0FB-0BA7-4AB9-97B2-3FF5F88ACF43}" srcId="{2A0482C3-BF0A-4167-946F-758698103EB1}" destId="{058E398C-F882-4E8A-95A7-A21C78BD76B9}" srcOrd="0" destOrd="0" parTransId="{87D894BC-E9B1-4557-B492-B4DC2B644CCD}" sibTransId="{C8A44E73-0EF8-4AE9-AC99-8B324636D4D9}"/>
    <dgm:cxn modelId="{72139FFC-C553-4D5B-8FDD-BBC029E75298}" type="presOf" srcId="{1C273AFC-FEFA-4F49-8C2E-1FD3F9E27348}" destId="{7B35281C-6198-4BF7-830D-55BAEF5EF594}" srcOrd="0" destOrd="0" presId="urn:microsoft.com/office/officeart/2005/8/layout/process4"/>
    <dgm:cxn modelId="{427248E4-3F4E-4A08-81AF-C51F2049B8CE}" type="presParOf" srcId="{1592D07F-0E3C-42D8-AEE3-F49A360CC6BF}" destId="{AB2108E8-FB7F-4B7E-8B6F-77F40A7A96AA}" srcOrd="0" destOrd="0" presId="urn:microsoft.com/office/officeart/2005/8/layout/process4"/>
    <dgm:cxn modelId="{BCB820BA-3905-4A37-8CCB-8C7AC793C084}" type="presParOf" srcId="{AB2108E8-FB7F-4B7E-8B6F-77F40A7A96AA}" destId="{7B35281C-6198-4BF7-830D-55BAEF5EF594}" srcOrd="0" destOrd="0" presId="urn:microsoft.com/office/officeart/2005/8/layout/process4"/>
    <dgm:cxn modelId="{D1C4B12C-1454-45C4-B976-302D7FE6A599}" type="presParOf" srcId="{1592D07F-0E3C-42D8-AEE3-F49A360CC6BF}" destId="{6F231685-170E-4215-B201-5FB40771C00D}" srcOrd="1" destOrd="0" presId="urn:microsoft.com/office/officeart/2005/8/layout/process4"/>
    <dgm:cxn modelId="{605C7693-B523-467F-9C5E-D7D54A8201A9}" type="presParOf" srcId="{1592D07F-0E3C-42D8-AEE3-F49A360CC6BF}" destId="{3C400C7C-C0F0-4EEF-9BB0-7BA52747F002}" srcOrd="2" destOrd="0" presId="urn:microsoft.com/office/officeart/2005/8/layout/process4"/>
    <dgm:cxn modelId="{9E9657C4-D591-4401-9388-7D5C2A525382}" type="presParOf" srcId="{3C400C7C-C0F0-4EEF-9BB0-7BA52747F002}" destId="{0F3D84BE-018A-437D-846C-C5A9416901C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CF58E73-FB45-417B-B499-68FBB266C5F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7751D5F1-4552-44CA-8BE0-643A837190E4}">
      <dgm:prSet/>
      <dgm:spPr/>
      <dgm:t>
        <a:bodyPr/>
        <a:lstStyle/>
        <a:p>
          <a:r>
            <a:rPr lang="es-ES"/>
            <a:t>Deberán respetar en su actuación y relaciones los siguientes </a:t>
          </a:r>
          <a:r>
            <a:rPr lang="es-ES" b="1"/>
            <a:t>principios:</a:t>
          </a:r>
          <a:endParaRPr lang="en-US"/>
        </a:p>
      </dgm:t>
    </dgm:pt>
    <dgm:pt modelId="{79CB7363-A383-45FF-81B4-26857D1AFC3C}" type="parTrans" cxnId="{CD183D53-7E96-4127-8B68-82F5CF88CB33}">
      <dgm:prSet/>
      <dgm:spPr/>
      <dgm:t>
        <a:bodyPr/>
        <a:lstStyle/>
        <a:p>
          <a:endParaRPr lang="en-US"/>
        </a:p>
      </dgm:t>
    </dgm:pt>
    <dgm:pt modelId="{4D852C3A-2B07-470F-9574-90AAE782B491}" type="sibTrans" cxnId="{CD183D53-7E96-4127-8B68-82F5CF88CB33}">
      <dgm:prSet/>
      <dgm:spPr/>
      <dgm:t>
        <a:bodyPr/>
        <a:lstStyle/>
        <a:p>
          <a:endParaRPr lang="en-US"/>
        </a:p>
      </dgm:t>
    </dgm:pt>
    <dgm:pt modelId="{24CB3315-BBB8-4566-AC58-E53CDD99FD2B}">
      <dgm:prSet/>
      <dgm:spPr/>
      <dgm:t>
        <a:bodyPr/>
        <a:lstStyle/>
        <a:p>
          <a:r>
            <a:rPr lang="es-ES"/>
            <a:t>Servicio efectivo a los ciudadanos.</a:t>
          </a:r>
          <a:endParaRPr lang="en-US"/>
        </a:p>
      </dgm:t>
    </dgm:pt>
    <dgm:pt modelId="{63064001-E103-4010-BF90-E58D2A715D83}" type="parTrans" cxnId="{7F07C11D-6A03-44AA-BB7D-FBEFD1EDDBE2}">
      <dgm:prSet/>
      <dgm:spPr/>
      <dgm:t>
        <a:bodyPr/>
        <a:lstStyle/>
        <a:p>
          <a:endParaRPr lang="en-US"/>
        </a:p>
      </dgm:t>
    </dgm:pt>
    <dgm:pt modelId="{DA152E6B-EEDB-495A-964F-F40E0E07AD9D}" type="sibTrans" cxnId="{7F07C11D-6A03-44AA-BB7D-FBEFD1EDDBE2}">
      <dgm:prSet/>
      <dgm:spPr/>
      <dgm:t>
        <a:bodyPr/>
        <a:lstStyle/>
        <a:p>
          <a:endParaRPr lang="en-US"/>
        </a:p>
      </dgm:t>
    </dgm:pt>
    <dgm:pt modelId="{2FCC6366-3063-4ABD-8746-6AD9CA481F7E}">
      <dgm:prSet/>
      <dgm:spPr/>
      <dgm:t>
        <a:bodyPr/>
        <a:lstStyle/>
        <a:p>
          <a:r>
            <a:rPr lang="es-ES"/>
            <a:t>Simplicidad, claridad y proximidad a los ciudadanos.</a:t>
          </a:r>
          <a:endParaRPr lang="en-US"/>
        </a:p>
      </dgm:t>
    </dgm:pt>
    <dgm:pt modelId="{3BDA0E6A-C3F6-4C47-8CA9-0264CF9A2F2E}" type="parTrans" cxnId="{A91413E4-1B53-4355-B743-4B9F7B19E034}">
      <dgm:prSet/>
      <dgm:spPr/>
      <dgm:t>
        <a:bodyPr/>
        <a:lstStyle/>
        <a:p>
          <a:endParaRPr lang="en-US"/>
        </a:p>
      </dgm:t>
    </dgm:pt>
    <dgm:pt modelId="{620055C2-6E97-4B4E-906F-571F524BCE88}" type="sibTrans" cxnId="{A91413E4-1B53-4355-B743-4B9F7B19E034}">
      <dgm:prSet/>
      <dgm:spPr/>
      <dgm:t>
        <a:bodyPr/>
        <a:lstStyle/>
        <a:p>
          <a:endParaRPr lang="en-US"/>
        </a:p>
      </dgm:t>
    </dgm:pt>
    <dgm:pt modelId="{5D340421-F56A-49F4-B245-AF7F98FFEEB5}">
      <dgm:prSet/>
      <dgm:spPr/>
      <dgm:t>
        <a:bodyPr/>
        <a:lstStyle/>
        <a:p>
          <a:r>
            <a:rPr lang="es-ES"/>
            <a:t>Participación, objetividad y transparencia de la actuación administrativa.</a:t>
          </a:r>
          <a:endParaRPr lang="en-US"/>
        </a:p>
      </dgm:t>
    </dgm:pt>
    <dgm:pt modelId="{76F9292A-6967-4379-8C1E-71AB9F3823D9}" type="parTrans" cxnId="{9123239F-2467-4ED3-8CFA-A2F8B6945188}">
      <dgm:prSet/>
      <dgm:spPr/>
      <dgm:t>
        <a:bodyPr/>
        <a:lstStyle/>
        <a:p>
          <a:endParaRPr lang="en-US"/>
        </a:p>
      </dgm:t>
    </dgm:pt>
    <dgm:pt modelId="{4DDAD4B5-1A1E-4479-9547-19AFCB615D5B}" type="sibTrans" cxnId="{9123239F-2467-4ED3-8CFA-A2F8B6945188}">
      <dgm:prSet/>
      <dgm:spPr/>
      <dgm:t>
        <a:bodyPr/>
        <a:lstStyle/>
        <a:p>
          <a:endParaRPr lang="en-US"/>
        </a:p>
      </dgm:t>
    </dgm:pt>
    <dgm:pt modelId="{397162C7-1C76-475C-B5B4-B9B39FE40B2F}">
      <dgm:prSet/>
      <dgm:spPr/>
      <dgm:t>
        <a:bodyPr/>
        <a:lstStyle/>
        <a:p>
          <a:r>
            <a:rPr lang="es-ES"/>
            <a:t>Racionalización y agilidad de los procedimientos administrativos y de las actividades materiales de gestión.</a:t>
          </a:r>
          <a:endParaRPr lang="en-US"/>
        </a:p>
      </dgm:t>
    </dgm:pt>
    <dgm:pt modelId="{E65E1E3F-8A26-48DB-9550-255186CFBBD5}" type="parTrans" cxnId="{43EA0D64-7193-4DB0-82F5-95471552EC11}">
      <dgm:prSet/>
      <dgm:spPr/>
      <dgm:t>
        <a:bodyPr/>
        <a:lstStyle/>
        <a:p>
          <a:endParaRPr lang="en-US"/>
        </a:p>
      </dgm:t>
    </dgm:pt>
    <dgm:pt modelId="{8ED74A00-EAC3-4259-8F53-3CEA67AED333}" type="sibTrans" cxnId="{43EA0D64-7193-4DB0-82F5-95471552EC11}">
      <dgm:prSet/>
      <dgm:spPr/>
      <dgm:t>
        <a:bodyPr/>
        <a:lstStyle/>
        <a:p>
          <a:endParaRPr lang="en-US"/>
        </a:p>
      </dgm:t>
    </dgm:pt>
    <dgm:pt modelId="{BFBCDC9B-91D3-40B4-8C8C-65697CA2E018}">
      <dgm:prSet/>
      <dgm:spPr/>
      <dgm:t>
        <a:bodyPr/>
        <a:lstStyle/>
        <a:p>
          <a:r>
            <a:rPr lang="es-ES"/>
            <a:t>Buena fe, confianza legítima y lealtad institucional.</a:t>
          </a:r>
          <a:endParaRPr lang="en-US"/>
        </a:p>
      </dgm:t>
    </dgm:pt>
    <dgm:pt modelId="{2DB49249-2474-4BB1-BF16-EE0BAC8F22E4}" type="parTrans" cxnId="{DBDDFC62-D9D4-45BD-B703-9512A51B7077}">
      <dgm:prSet/>
      <dgm:spPr/>
      <dgm:t>
        <a:bodyPr/>
        <a:lstStyle/>
        <a:p>
          <a:endParaRPr lang="en-US"/>
        </a:p>
      </dgm:t>
    </dgm:pt>
    <dgm:pt modelId="{933E492A-4F79-4E8B-896A-067ED837E952}" type="sibTrans" cxnId="{DBDDFC62-D9D4-45BD-B703-9512A51B7077}">
      <dgm:prSet/>
      <dgm:spPr/>
      <dgm:t>
        <a:bodyPr/>
        <a:lstStyle/>
        <a:p>
          <a:endParaRPr lang="en-US"/>
        </a:p>
      </dgm:t>
    </dgm:pt>
    <dgm:pt modelId="{CFBCFE28-9EEB-4880-AE8B-DD065568280F}">
      <dgm:prSet/>
      <dgm:spPr/>
      <dgm:t>
        <a:bodyPr/>
        <a:lstStyle/>
        <a:p>
          <a:r>
            <a:rPr lang="es-ES"/>
            <a:t>Responsabilidad por la gestión pública.</a:t>
          </a:r>
          <a:endParaRPr lang="en-US"/>
        </a:p>
      </dgm:t>
    </dgm:pt>
    <dgm:pt modelId="{805D4575-56AD-4B78-B491-01B3893D311B}" type="parTrans" cxnId="{FAAF2DFE-E367-40B4-A0F2-BA0B2EB92D75}">
      <dgm:prSet/>
      <dgm:spPr/>
      <dgm:t>
        <a:bodyPr/>
        <a:lstStyle/>
        <a:p>
          <a:endParaRPr lang="en-US"/>
        </a:p>
      </dgm:t>
    </dgm:pt>
    <dgm:pt modelId="{D4F1100A-9D63-41D6-8A73-94B43C5CA8AE}" type="sibTrans" cxnId="{FAAF2DFE-E367-40B4-A0F2-BA0B2EB92D75}">
      <dgm:prSet/>
      <dgm:spPr/>
      <dgm:t>
        <a:bodyPr/>
        <a:lstStyle/>
        <a:p>
          <a:endParaRPr lang="en-US"/>
        </a:p>
      </dgm:t>
    </dgm:pt>
    <dgm:pt modelId="{93583E19-2E0A-4A9B-A40A-6091327F765B}">
      <dgm:prSet/>
      <dgm:spPr/>
      <dgm:t>
        <a:bodyPr/>
        <a:lstStyle/>
        <a:p>
          <a:r>
            <a:rPr lang="es-ES"/>
            <a:t>Planificación y dirección por objetivos y control de la gestión y evaluación de los resultados de las políticas públicas.</a:t>
          </a:r>
          <a:endParaRPr lang="en-US"/>
        </a:p>
      </dgm:t>
    </dgm:pt>
    <dgm:pt modelId="{982EB93F-A01E-4445-A16B-5ED8C1F87AFA}" type="parTrans" cxnId="{54696402-A8B2-44FA-8760-20B72DBDA790}">
      <dgm:prSet/>
      <dgm:spPr/>
      <dgm:t>
        <a:bodyPr/>
        <a:lstStyle/>
        <a:p>
          <a:endParaRPr lang="en-US"/>
        </a:p>
      </dgm:t>
    </dgm:pt>
    <dgm:pt modelId="{D44DAA19-C414-49BB-A04D-521AA5BCB89A}" type="sibTrans" cxnId="{54696402-A8B2-44FA-8760-20B72DBDA790}">
      <dgm:prSet/>
      <dgm:spPr/>
      <dgm:t>
        <a:bodyPr/>
        <a:lstStyle/>
        <a:p>
          <a:endParaRPr lang="en-US"/>
        </a:p>
      </dgm:t>
    </dgm:pt>
    <dgm:pt modelId="{A8DEFE2D-0E72-46BD-BCD6-43912B4D821E}">
      <dgm:prSet/>
      <dgm:spPr/>
      <dgm:t>
        <a:bodyPr/>
        <a:lstStyle/>
        <a:p>
          <a:r>
            <a:rPr lang="es-ES"/>
            <a:t>Eficacia en el cumplimiento de los objetivos fijados.</a:t>
          </a:r>
          <a:endParaRPr lang="en-US"/>
        </a:p>
      </dgm:t>
    </dgm:pt>
    <dgm:pt modelId="{ED6BD062-F57E-4B80-94C8-A4DCBB26FCBC}" type="parTrans" cxnId="{8D07547E-319E-43D8-9922-57680AC66D3E}">
      <dgm:prSet/>
      <dgm:spPr/>
      <dgm:t>
        <a:bodyPr/>
        <a:lstStyle/>
        <a:p>
          <a:endParaRPr lang="en-US"/>
        </a:p>
      </dgm:t>
    </dgm:pt>
    <dgm:pt modelId="{AD954A1A-C18A-493C-8B4D-C5A1D321F054}" type="sibTrans" cxnId="{8D07547E-319E-43D8-9922-57680AC66D3E}">
      <dgm:prSet/>
      <dgm:spPr/>
      <dgm:t>
        <a:bodyPr/>
        <a:lstStyle/>
        <a:p>
          <a:endParaRPr lang="en-US"/>
        </a:p>
      </dgm:t>
    </dgm:pt>
    <dgm:pt modelId="{420B66C4-4169-4BFF-A8F0-D056FD17A2DB}">
      <dgm:prSet/>
      <dgm:spPr/>
      <dgm:t>
        <a:bodyPr/>
        <a:lstStyle/>
        <a:p>
          <a:r>
            <a:rPr lang="es-ES"/>
            <a:t>Economía, suficiencia y adecuación estricta de los medios a los fines institucionales.</a:t>
          </a:r>
          <a:endParaRPr lang="en-US"/>
        </a:p>
      </dgm:t>
    </dgm:pt>
    <dgm:pt modelId="{9E45C119-ACDF-4035-A3A4-86B6876C1AA5}" type="parTrans" cxnId="{6340FC34-C3F1-4E23-A93B-5BF3CB3B8A0C}">
      <dgm:prSet/>
      <dgm:spPr/>
      <dgm:t>
        <a:bodyPr/>
        <a:lstStyle/>
        <a:p>
          <a:endParaRPr lang="en-US"/>
        </a:p>
      </dgm:t>
    </dgm:pt>
    <dgm:pt modelId="{E676C23E-ADAE-4894-9E6C-4C186B34450E}" type="sibTrans" cxnId="{6340FC34-C3F1-4E23-A93B-5BF3CB3B8A0C}">
      <dgm:prSet/>
      <dgm:spPr/>
      <dgm:t>
        <a:bodyPr/>
        <a:lstStyle/>
        <a:p>
          <a:endParaRPr lang="en-US"/>
        </a:p>
      </dgm:t>
    </dgm:pt>
    <dgm:pt modelId="{0BDBAE59-32B7-451B-ACC4-934FD0DD92E6}">
      <dgm:prSet/>
      <dgm:spPr/>
      <dgm:t>
        <a:bodyPr/>
        <a:lstStyle/>
        <a:p>
          <a:r>
            <a:rPr lang="es-ES"/>
            <a:t>Eficiencia en la asignación y utilización de los recursos públicos.</a:t>
          </a:r>
          <a:endParaRPr lang="en-US"/>
        </a:p>
      </dgm:t>
    </dgm:pt>
    <dgm:pt modelId="{35BE9ECB-51DD-46C4-8C41-02ECE55FD340}" type="parTrans" cxnId="{DC1D68C4-E003-4BB4-8A14-CAD01FCC937A}">
      <dgm:prSet/>
      <dgm:spPr/>
      <dgm:t>
        <a:bodyPr/>
        <a:lstStyle/>
        <a:p>
          <a:endParaRPr lang="en-US"/>
        </a:p>
      </dgm:t>
    </dgm:pt>
    <dgm:pt modelId="{011ADE74-38BD-4C7C-BCC1-E006F029688B}" type="sibTrans" cxnId="{DC1D68C4-E003-4BB4-8A14-CAD01FCC937A}">
      <dgm:prSet/>
      <dgm:spPr/>
      <dgm:t>
        <a:bodyPr/>
        <a:lstStyle/>
        <a:p>
          <a:endParaRPr lang="en-US"/>
        </a:p>
      </dgm:t>
    </dgm:pt>
    <dgm:pt modelId="{23115871-D1B9-45EC-9EAA-7B002317C87E}">
      <dgm:prSet/>
      <dgm:spPr/>
      <dgm:t>
        <a:bodyPr/>
        <a:lstStyle/>
        <a:p>
          <a:r>
            <a:rPr lang="es-ES"/>
            <a:t>Cooperación, colaboración y coordinación entre las Administraciones Públicas.”</a:t>
          </a:r>
          <a:endParaRPr lang="en-US"/>
        </a:p>
      </dgm:t>
    </dgm:pt>
    <dgm:pt modelId="{0628DD3C-94C1-4BF7-899C-9F3A8D19D6A1}" type="parTrans" cxnId="{C403F4D2-DD92-4111-B077-CF2E645D3E45}">
      <dgm:prSet/>
      <dgm:spPr/>
      <dgm:t>
        <a:bodyPr/>
        <a:lstStyle/>
        <a:p>
          <a:endParaRPr lang="en-US"/>
        </a:p>
      </dgm:t>
    </dgm:pt>
    <dgm:pt modelId="{B8176CBF-1AB8-430D-81F4-313BE0D9E28C}" type="sibTrans" cxnId="{C403F4D2-DD92-4111-B077-CF2E645D3E45}">
      <dgm:prSet/>
      <dgm:spPr/>
      <dgm:t>
        <a:bodyPr/>
        <a:lstStyle/>
        <a:p>
          <a:endParaRPr lang="en-US"/>
        </a:p>
      </dgm:t>
    </dgm:pt>
    <dgm:pt modelId="{6D900BDF-8CAF-474E-A818-995ED456F068}" type="pres">
      <dgm:prSet presAssocID="{ECF58E73-FB45-417B-B499-68FBB266C5FC}" presName="vert0" presStyleCnt="0">
        <dgm:presLayoutVars>
          <dgm:dir/>
          <dgm:animOne val="branch"/>
          <dgm:animLvl val="lvl"/>
        </dgm:presLayoutVars>
      </dgm:prSet>
      <dgm:spPr/>
    </dgm:pt>
    <dgm:pt modelId="{423A73C7-BBB2-43EF-B9F2-DB59F672FD9D}" type="pres">
      <dgm:prSet presAssocID="{7751D5F1-4552-44CA-8BE0-643A837190E4}" presName="thickLine" presStyleLbl="alignNode1" presStyleIdx="0" presStyleCnt="1"/>
      <dgm:spPr/>
    </dgm:pt>
    <dgm:pt modelId="{390D9552-AF99-424E-9802-EC4CAC221D31}" type="pres">
      <dgm:prSet presAssocID="{7751D5F1-4552-44CA-8BE0-643A837190E4}" presName="horz1" presStyleCnt="0"/>
      <dgm:spPr/>
    </dgm:pt>
    <dgm:pt modelId="{EE6E0E74-6500-4F1A-BBE6-D00DF7A72284}" type="pres">
      <dgm:prSet presAssocID="{7751D5F1-4552-44CA-8BE0-643A837190E4}" presName="tx1" presStyleLbl="revTx" presStyleIdx="0" presStyleCnt="12"/>
      <dgm:spPr/>
    </dgm:pt>
    <dgm:pt modelId="{E1CD280A-2D62-4F01-AB45-057946337F05}" type="pres">
      <dgm:prSet presAssocID="{7751D5F1-4552-44CA-8BE0-643A837190E4}" presName="vert1" presStyleCnt="0"/>
      <dgm:spPr/>
    </dgm:pt>
    <dgm:pt modelId="{52A65A5A-D804-4B59-9AA2-7B56BEA54767}" type="pres">
      <dgm:prSet presAssocID="{24CB3315-BBB8-4566-AC58-E53CDD99FD2B}" presName="vertSpace2a" presStyleCnt="0"/>
      <dgm:spPr/>
    </dgm:pt>
    <dgm:pt modelId="{B6B86BD1-F77D-4F22-9C4D-EC76C33A55EC}" type="pres">
      <dgm:prSet presAssocID="{24CB3315-BBB8-4566-AC58-E53CDD99FD2B}" presName="horz2" presStyleCnt="0"/>
      <dgm:spPr/>
    </dgm:pt>
    <dgm:pt modelId="{B7BBCFC8-3FFB-4754-8204-1C786DC45EAC}" type="pres">
      <dgm:prSet presAssocID="{24CB3315-BBB8-4566-AC58-E53CDD99FD2B}" presName="horzSpace2" presStyleCnt="0"/>
      <dgm:spPr/>
    </dgm:pt>
    <dgm:pt modelId="{6DF0CC76-DB7C-485F-86E8-2CFADF9C0A5E}" type="pres">
      <dgm:prSet presAssocID="{24CB3315-BBB8-4566-AC58-E53CDD99FD2B}" presName="tx2" presStyleLbl="revTx" presStyleIdx="1" presStyleCnt="12"/>
      <dgm:spPr/>
    </dgm:pt>
    <dgm:pt modelId="{2F9B5C00-3C07-4078-8D83-BF673A80E244}" type="pres">
      <dgm:prSet presAssocID="{24CB3315-BBB8-4566-AC58-E53CDD99FD2B}" presName="vert2" presStyleCnt="0"/>
      <dgm:spPr/>
    </dgm:pt>
    <dgm:pt modelId="{720B212B-EA59-43CA-A437-C874F759229F}" type="pres">
      <dgm:prSet presAssocID="{24CB3315-BBB8-4566-AC58-E53CDD99FD2B}" presName="thinLine2b" presStyleLbl="callout" presStyleIdx="0" presStyleCnt="11"/>
      <dgm:spPr/>
    </dgm:pt>
    <dgm:pt modelId="{C298BBDE-576D-4270-B2CA-8DB13373F542}" type="pres">
      <dgm:prSet presAssocID="{24CB3315-BBB8-4566-AC58-E53CDD99FD2B}" presName="vertSpace2b" presStyleCnt="0"/>
      <dgm:spPr/>
    </dgm:pt>
    <dgm:pt modelId="{012CDA5B-591D-4702-8F62-0625E676DF8F}" type="pres">
      <dgm:prSet presAssocID="{2FCC6366-3063-4ABD-8746-6AD9CA481F7E}" presName="horz2" presStyleCnt="0"/>
      <dgm:spPr/>
    </dgm:pt>
    <dgm:pt modelId="{8E07FAB6-BDE7-4D9E-B170-D19DE5485570}" type="pres">
      <dgm:prSet presAssocID="{2FCC6366-3063-4ABD-8746-6AD9CA481F7E}" presName="horzSpace2" presStyleCnt="0"/>
      <dgm:spPr/>
    </dgm:pt>
    <dgm:pt modelId="{63B32181-CB97-4B50-AD23-B500B065C6BF}" type="pres">
      <dgm:prSet presAssocID="{2FCC6366-3063-4ABD-8746-6AD9CA481F7E}" presName="tx2" presStyleLbl="revTx" presStyleIdx="2" presStyleCnt="12"/>
      <dgm:spPr/>
    </dgm:pt>
    <dgm:pt modelId="{F7210D15-59CD-43A6-869B-35A85A7DE913}" type="pres">
      <dgm:prSet presAssocID="{2FCC6366-3063-4ABD-8746-6AD9CA481F7E}" presName="vert2" presStyleCnt="0"/>
      <dgm:spPr/>
    </dgm:pt>
    <dgm:pt modelId="{88FA29EA-EC98-4448-B676-05F7E04E25D0}" type="pres">
      <dgm:prSet presAssocID="{2FCC6366-3063-4ABD-8746-6AD9CA481F7E}" presName="thinLine2b" presStyleLbl="callout" presStyleIdx="1" presStyleCnt="11"/>
      <dgm:spPr/>
    </dgm:pt>
    <dgm:pt modelId="{10F01B90-3611-4998-B571-1D8E0E85AABD}" type="pres">
      <dgm:prSet presAssocID="{2FCC6366-3063-4ABD-8746-6AD9CA481F7E}" presName="vertSpace2b" presStyleCnt="0"/>
      <dgm:spPr/>
    </dgm:pt>
    <dgm:pt modelId="{72990A9D-97DB-4861-B06E-D23AB0E7FD94}" type="pres">
      <dgm:prSet presAssocID="{5D340421-F56A-49F4-B245-AF7F98FFEEB5}" presName="horz2" presStyleCnt="0"/>
      <dgm:spPr/>
    </dgm:pt>
    <dgm:pt modelId="{2F550395-F017-41D4-97E8-5C5E07D95445}" type="pres">
      <dgm:prSet presAssocID="{5D340421-F56A-49F4-B245-AF7F98FFEEB5}" presName="horzSpace2" presStyleCnt="0"/>
      <dgm:spPr/>
    </dgm:pt>
    <dgm:pt modelId="{2E8CE9D7-23A0-40DC-A5F7-CF45DD725428}" type="pres">
      <dgm:prSet presAssocID="{5D340421-F56A-49F4-B245-AF7F98FFEEB5}" presName="tx2" presStyleLbl="revTx" presStyleIdx="3" presStyleCnt="12"/>
      <dgm:spPr/>
    </dgm:pt>
    <dgm:pt modelId="{C7CD09ED-6C31-44AA-9B73-1F80615649ED}" type="pres">
      <dgm:prSet presAssocID="{5D340421-F56A-49F4-B245-AF7F98FFEEB5}" presName="vert2" presStyleCnt="0"/>
      <dgm:spPr/>
    </dgm:pt>
    <dgm:pt modelId="{8FED30A8-FB2E-4AC9-8E60-47D17F5AA674}" type="pres">
      <dgm:prSet presAssocID="{5D340421-F56A-49F4-B245-AF7F98FFEEB5}" presName="thinLine2b" presStyleLbl="callout" presStyleIdx="2" presStyleCnt="11"/>
      <dgm:spPr/>
    </dgm:pt>
    <dgm:pt modelId="{F952C6D2-C15D-4BD9-8CBF-A316EFC300DC}" type="pres">
      <dgm:prSet presAssocID="{5D340421-F56A-49F4-B245-AF7F98FFEEB5}" presName="vertSpace2b" presStyleCnt="0"/>
      <dgm:spPr/>
    </dgm:pt>
    <dgm:pt modelId="{2273C13D-AC8C-44CB-99A0-B17CB853A974}" type="pres">
      <dgm:prSet presAssocID="{397162C7-1C76-475C-B5B4-B9B39FE40B2F}" presName="horz2" presStyleCnt="0"/>
      <dgm:spPr/>
    </dgm:pt>
    <dgm:pt modelId="{09746E45-0B66-46C3-8221-B6B9EC1F4C5D}" type="pres">
      <dgm:prSet presAssocID="{397162C7-1C76-475C-B5B4-B9B39FE40B2F}" presName="horzSpace2" presStyleCnt="0"/>
      <dgm:spPr/>
    </dgm:pt>
    <dgm:pt modelId="{0866151B-DCD1-45F3-84E7-B068EF19F087}" type="pres">
      <dgm:prSet presAssocID="{397162C7-1C76-475C-B5B4-B9B39FE40B2F}" presName="tx2" presStyleLbl="revTx" presStyleIdx="4" presStyleCnt="12"/>
      <dgm:spPr/>
    </dgm:pt>
    <dgm:pt modelId="{50287377-EF60-4642-8DC4-202328BA4569}" type="pres">
      <dgm:prSet presAssocID="{397162C7-1C76-475C-B5B4-B9B39FE40B2F}" presName="vert2" presStyleCnt="0"/>
      <dgm:spPr/>
    </dgm:pt>
    <dgm:pt modelId="{E572C364-4273-465B-965E-A852B110C8EB}" type="pres">
      <dgm:prSet presAssocID="{397162C7-1C76-475C-B5B4-B9B39FE40B2F}" presName="thinLine2b" presStyleLbl="callout" presStyleIdx="3" presStyleCnt="11"/>
      <dgm:spPr/>
    </dgm:pt>
    <dgm:pt modelId="{6FC26CE7-AC75-44FA-A9F7-485F64007EBC}" type="pres">
      <dgm:prSet presAssocID="{397162C7-1C76-475C-B5B4-B9B39FE40B2F}" presName="vertSpace2b" presStyleCnt="0"/>
      <dgm:spPr/>
    </dgm:pt>
    <dgm:pt modelId="{CE9071D2-F6ED-41CF-A148-4631FB981F71}" type="pres">
      <dgm:prSet presAssocID="{BFBCDC9B-91D3-40B4-8C8C-65697CA2E018}" presName="horz2" presStyleCnt="0"/>
      <dgm:spPr/>
    </dgm:pt>
    <dgm:pt modelId="{11E6C526-31BD-49CD-8B86-E7300DF74341}" type="pres">
      <dgm:prSet presAssocID="{BFBCDC9B-91D3-40B4-8C8C-65697CA2E018}" presName="horzSpace2" presStyleCnt="0"/>
      <dgm:spPr/>
    </dgm:pt>
    <dgm:pt modelId="{30454AFC-4071-4613-92A5-BFDBFEB8F7BD}" type="pres">
      <dgm:prSet presAssocID="{BFBCDC9B-91D3-40B4-8C8C-65697CA2E018}" presName="tx2" presStyleLbl="revTx" presStyleIdx="5" presStyleCnt="12"/>
      <dgm:spPr/>
    </dgm:pt>
    <dgm:pt modelId="{4134751A-2A95-4B8E-8F2E-94F4D8E74FE2}" type="pres">
      <dgm:prSet presAssocID="{BFBCDC9B-91D3-40B4-8C8C-65697CA2E018}" presName="vert2" presStyleCnt="0"/>
      <dgm:spPr/>
    </dgm:pt>
    <dgm:pt modelId="{64D77332-BC04-4E3E-8E47-903E9465B41C}" type="pres">
      <dgm:prSet presAssocID="{BFBCDC9B-91D3-40B4-8C8C-65697CA2E018}" presName="thinLine2b" presStyleLbl="callout" presStyleIdx="4" presStyleCnt="11"/>
      <dgm:spPr/>
    </dgm:pt>
    <dgm:pt modelId="{B55C172D-24F8-41E4-846B-DAD092A89E3D}" type="pres">
      <dgm:prSet presAssocID="{BFBCDC9B-91D3-40B4-8C8C-65697CA2E018}" presName="vertSpace2b" presStyleCnt="0"/>
      <dgm:spPr/>
    </dgm:pt>
    <dgm:pt modelId="{D87DA3E1-859C-445E-B5CC-DC1629B5B016}" type="pres">
      <dgm:prSet presAssocID="{CFBCFE28-9EEB-4880-AE8B-DD065568280F}" presName="horz2" presStyleCnt="0"/>
      <dgm:spPr/>
    </dgm:pt>
    <dgm:pt modelId="{67087949-E0BD-40C6-BC76-2EAAE56080C0}" type="pres">
      <dgm:prSet presAssocID="{CFBCFE28-9EEB-4880-AE8B-DD065568280F}" presName="horzSpace2" presStyleCnt="0"/>
      <dgm:spPr/>
    </dgm:pt>
    <dgm:pt modelId="{93156074-05AD-46CF-B682-BDFD4D2CCD0C}" type="pres">
      <dgm:prSet presAssocID="{CFBCFE28-9EEB-4880-AE8B-DD065568280F}" presName="tx2" presStyleLbl="revTx" presStyleIdx="6" presStyleCnt="12"/>
      <dgm:spPr/>
    </dgm:pt>
    <dgm:pt modelId="{871DFCA9-1AE5-454E-B825-FF101A7E88E6}" type="pres">
      <dgm:prSet presAssocID="{CFBCFE28-9EEB-4880-AE8B-DD065568280F}" presName="vert2" presStyleCnt="0"/>
      <dgm:spPr/>
    </dgm:pt>
    <dgm:pt modelId="{B083D1D8-3753-48C7-AAAB-662817EC5F9D}" type="pres">
      <dgm:prSet presAssocID="{CFBCFE28-9EEB-4880-AE8B-DD065568280F}" presName="thinLine2b" presStyleLbl="callout" presStyleIdx="5" presStyleCnt="11"/>
      <dgm:spPr/>
    </dgm:pt>
    <dgm:pt modelId="{E92624B1-8591-4F38-9C93-BC5E281A067A}" type="pres">
      <dgm:prSet presAssocID="{CFBCFE28-9EEB-4880-AE8B-DD065568280F}" presName="vertSpace2b" presStyleCnt="0"/>
      <dgm:spPr/>
    </dgm:pt>
    <dgm:pt modelId="{803E897B-F8D5-4863-9551-8286B889DB27}" type="pres">
      <dgm:prSet presAssocID="{93583E19-2E0A-4A9B-A40A-6091327F765B}" presName="horz2" presStyleCnt="0"/>
      <dgm:spPr/>
    </dgm:pt>
    <dgm:pt modelId="{7D60ECF9-3833-43CF-B3EC-200A8C40A445}" type="pres">
      <dgm:prSet presAssocID="{93583E19-2E0A-4A9B-A40A-6091327F765B}" presName="horzSpace2" presStyleCnt="0"/>
      <dgm:spPr/>
    </dgm:pt>
    <dgm:pt modelId="{F66E4AE1-654D-47DF-81BD-0E276975AE57}" type="pres">
      <dgm:prSet presAssocID="{93583E19-2E0A-4A9B-A40A-6091327F765B}" presName="tx2" presStyleLbl="revTx" presStyleIdx="7" presStyleCnt="12"/>
      <dgm:spPr/>
    </dgm:pt>
    <dgm:pt modelId="{90169AAE-8654-44A9-8A18-FC24C85FE039}" type="pres">
      <dgm:prSet presAssocID="{93583E19-2E0A-4A9B-A40A-6091327F765B}" presName="vert2" presStyleCnt="0"/>
      <dgm:spPr/>
    </dgm:pt>
    <dgm:pt modelId="{D7AC9F79-5F9D-4E67-B82C-CFEB7CCC8D00}" type="pres">
      <dgm:prSet presAssocID="{93583E19-2E0A-4A9B-A40A-6091327F765B}" presName="thinLine2b" presStyleLbl="callout" presStyleIdx="6" presStyleCnt="11"/>
      <dgm:spPr/>
    </dgm:pt>
    <dgm:pt modelId="{3DDDE3AE-EFDF-4DF1-954D-D257E2D5C1EF}" type="pres">
      <dgm:prSet presAssocID="{93583E19-2E0A-4A9B-A40A-6091327F765B}" presName="vertSpace2b" presStyleCnt="0"/>
      <dgm:spPr/>
    </dgm:pt>
    <dgm:pt modelId="{E3C9EFBA-53F8-4C7A-AE1A-64AFC63864E0}" type="pres">
      <dgm:prSet presAssocID="{A8DEFE2D-0E72-46BD-BCD6-43912B4D821E}" presName="horz2" presStyleCnt="0"/>
      <dgm:spPr/>
    </dgm:pt>
    <dgm:pt modelId="{42801F5C-CFA7-4ADA-9775-E7AEFF786C9E}" type="pres">
      <dgm:prSet presAssocID="{A8DEFE2D-0E72-46BD-BCD6-43912B4D821E}" presName="horzSpace2" presStyleCnt="0"/>
      <dgm:spPr/>
    </dgm:pt>
    <dgm:pt modelId="{B8204731-EEF4-4D9B-B79E-C7A95E0FC4FF}" type="pres">
      <dgm:prSet presAssocID="{A8DEFE2D-0E72-46BD-BCD6-43912B4D821E}" presName="tx2" presStyleLbl="revTx" presStyleIdx="8" presStyleCnt="12"/>
      <dgm:spPr/>
    </dgm:pt>
    <dgm:pt modelId="{D4D84B6B-31C5-4564-BA0A-33370E6BA5B4}" type="pres">
      <dgm:prSet presAssocID="{A8DEFE2D-0E72-46BD-BCD6-43912B4D821E}" presName="vert2" presStyleCnt="0"/>
      <dgm:spPr/>
    </dgm:pt>
    <dgm:pt modelId="{5C440AB0-2B38-4528-B269-8DB1FF3ECE3C}" type="pres">
      <dgm:prSet presAssocID="{A8DEFE2D-0E72-46BD-BCD6-43912B4D821E}" presName="thinLine2b" presStyleLbl="callout" presStyleIdx="7" presStyleCnt="11"/>
      <dgm:spPr/>
    </dgm:pt>
    <dgm:pt modelId="{A133B72E-9D6A-4AEB-A7AC-0B85A652BBF3}" type="pres">
      <dgm:prSet presAssocID="{A8DEFE2D-0E72-46BD-BCD6-43912B4D821E}" presName="vertSpace2b" presStyleCnt="0"/>
      <dgm:spPr/>
    </dgm:pt>
    <dgm:pt modelId="{4BCC5D15-7A7C-4E64-86BD-90F1C9A9A1D1}" type="pres">
      <dgm:prSet presAssocID="{420B66C4-4169-4BFF-A8F0-D056FD17A2DB}" presName="horz2" presStyleCnt="0"/>
      <dgm:spPr/>
    </dgm:pt>
    <dgm:pt modelId="{3058CA59-7E2B-41CB-9E06-53BF85C77625}" type="pres">
      <dgm:prSet presAssocID="{420B66C4-4169-4BFF-A8F0-D056FD17A2DB}" presName="horzSpace2" presStyleCnt="0"/>
      <dgm:spPr/>
    </dgm:pt>
    <dgm:pt modelId="{DF91A38F-E456-4180-A601-5ED7C1EA2E54}" type="pres">
      <dgm:prSet presAssocID="{420B66C4-4169-4BFF-A8F0-D056FD17A2DB}" presName="tx2" presStyleLbl="revTx" presStyleIdx="9" presStyleCnt="12"/>
      <dgm:spPr/>
    </dgm:pt>
    <dgm:pt modelId="{B498521D-7FCD-48FE-BC1C-6FFF4BAC05B0}" type="pres">
      <dgm:prSet presAssocID="{420B66C4-4169-4BFF-A8F0-D056FD17A2DB}" presName="vert2" presStyleCnt="0"/>
      <dgm:spPr/>
    </dgm:pt>
    <dgm:pt modelId="{A57010B7-E7AE-40B3-96CE-BCF8263E56E2}" type="pres">
      <dgm:prSet presAssocID="{420B66C4-4169-4BFF-A8F0-D056FD17A2DB}" presName="thinLine2b" presStyleLbl="callout" presStyleIdx="8" presStyleCnt="11"/>
      <dgm:spPr/>
    </dgm:pt>
    <dgm:pt modelId="{3D0B1BC5-AEFE-479B-8880-6E07B3197F6D}" type="pres">
      <dgm:prSet presAssocID="{420B66C4-4169-4BFF-A8F0-D056FD17A2DB}" presName="vertSpace2b" presStyleCnt="0"/>
      <dgm:spPr/>
    </dgm:pt>
    <dgm:pt modelId="{0BE0FCED-CB61-457C-A2FB-AAA611C3AEB4}" type="pres">
      <dgm:prSet presAssocID="{0BDBAE59-32B7-451B-ACC4-934FD0DD92E6}" presName="horz2" presStyleCnt="0"/>
      <dgm:spPr/>
    </dgm:pt>
    <dgm:pt modelId="{A6FE8A3C-8D8E-4A69-AF1F-B50AE136E494}" type="pres">
      <dgm:prSet presAssocID="{0BDBAE59-32B7-451B-ACC4-934FD0DD92E6}" presName="horzSpace2" presStyleCnt="0"/>
      <dgm:spPr/>
    </dgm:pt>
    <dgm:pt modelId="{8C90716E-BA51-4150-A083-0BC575A230AD}" type="pres">
      <dgm:prSet presAssocID="{0BDBAE59-32B7-451B-ACC4-934FD0DD92E6}" presName="tx2" presStyleLbl="revTx" presStyleIdx="10" presStyleCnt="12"/>
      <dgm:spPr/>
    </dgm:pt>
    <dgm:pt modelId="{70B7840E-4D96-4A68-8303-C4411E409319}" type="pres">
      <dgm:prSet presAssocID="{0BDBAE59-32B7-451B-ACC4-934FD0DD92E6}" presName="vert2" presStyleCnt="0"/>
      <dgm:spPr/>
    </dgm:pt>
    <dgm:pt modelId="{7566AC5A-9EA4-4FDC-8698-E61EAAC95BA7}" type="pres">
      <dgm:prSet presAssocID="{0BDBAE59-32B7-451B-ACC4-934FD0DD92E6}" presName="thinLine2b" presStyleLbl="callout" presStyleIdx="9" presStyleCnt="11"/>
      <dgm:spPr/>
    </dgm:pt>
    <dgm:pt modelId="{3F3BB997-6919-4C1C-A9B6-5288B7BFDD93}" type="pres">
      <dgm:prSet presAssocID="{0BDBAE59-32B7-451B-ACC4-934FD0DD92E6}" presName="vertSpace2b" presStyleCnt="0"/>
      <dgm:spPr/>
    </dgm:pt>
    <dgm:pt modelId="{8D3F6F70-0C4B-47DE-9BFF-9CBD5423DBFB}" type="pres">
      <dgm:prSet presAssocID="{23115871-D1B9-45EC-9EAA-7B002317C87E}" presName="horz2" presStyleCnt="0"/>
      <dgm:spPr/>
    </dgm:pt>
    <dgm:pt modelId="{1A64551F-3840-4F64-8C56-2DA14D4AEA22}" type="pres">
      <dgm:prSet presAssocID="{23115871-D1B9-45EC-9EAA-7B002317C87E}" presName="horzSpace2" presStyleCnt="0"/>
      <dgm:spPr/>
    </dgm:pt>
    <dgm:pt modelId="{4CFF3086-BD83-4269-8A23-6899A18CD8B4}" type="pres">
      <dgm:prSet presAssocID="{23115871-D1B9-45EC-9EAA-7B002317C87E}" presName="tx2" presStyleLbl="revTx" presStyleIdx="11" presStyleCnt="12"/>
      <dgm:spPr/>
    </dgm:pt>
    <dgm:pt modelId="{D03DC1B3-6F06-45F8-8568-06B7E6D733B4}" type="pres">
      <dgm:prSet presAssocID="{23115871-D1B9-45EC-9EAA-7B002317C87E}" presName="vert2" presStyleCnt="0"/>
      <dgm:spPr/>
    </dgm:pt>
    <dgm:pt modelId="{B271449C-6C41-47A4-916A-E848E16EDA0F}" type="pres">
      <dgm:prSet presAssocID="{23115871-D1B9-45EC-9EAA-7B002317C87E}" presName="thinLine2b" presStyleLbl="callout" presStyleIdx="10" presStyleCnt="11"/>
      <dgm:spPr/>
    </dgm:pt>
    <dgm:pt modelId="{4DA4D5D2-BEC8-4998-BEF3-5573D049EF61}" type="pres">
      <dgm:prSet presAssocID="{23115871-D1B9-45EC-9EAA-7B002317C87E}" presName="vertSpace2b" presStyleCnt="0"/>
      <dgm:spPr/>
    </dgm:pt>
  </dgm:ptLst>
  <dgm:cxnLst>
    <dgm:cxn modelId="{54696402-A8B2-44FA-8760-20B72DBDA790}" srcId="{7751D5F1-4552-44CA-8BE0-643A837190E4}" destId="{93583E19-2E0A-4A9B-A40A-6091327F765B}" srcOrd="6" destOrd="0" parTransId="{982EB93F-A01E-4445-A16B-5ED8C1F87AFA}" sibTransId="{D44DAA19-C414-49BB-A04D-521AA5BCB89A}"/>
    <dgm:cxn modelId="{70A93A05-810E-4470-8FA4-16E3F79823A4}" type="presOf" srcId="{5D340421-F56A-49F4-B245-AF7F98FFEEB5}" destId="{2E8CE9D7-23A0-40DC-A5F7-CF45DD725428}" srcOrd="0" destOrd="0" presId="urn:microsoft.com/office/officeart/2008/layout/LinedList"/>
    <dgm:cxn modelId="{7F07C11D-6A03-44AA-BB7D-FBEFD1EDDBE2}" srcId="{7751D5F1-4552-44CA-8BE0-643A837190E4}" destId="{24CB3315-BBB8-4566-AC58-E53CDD99FD2B}" srcOrd="0" destOrd="0" parTransId="{63064001-E103-4010-BF90-E58D2A715D83}" sibTransId="{DA152E6B-EEDB-495A-964F-F40E0E07AD9D}"/>
    <dgm:cxn modelId="{A08AEF1D-6A79-48DE-80D0-07AB391D32C6}" type="presOf" srcId="{CFBCFE28-9EEB-4880-AE8B-DD065568280F}" destId="{93156074-05AD-46CF-B682-BDFD4D2CCD0C}" srcOrd="0" destOrd="0" presId="urn:microsoft.com/office/officeart/2008/layout/LinedList"/>
    <dgm:cxn modelId="{6340FC34-C3F1-4E23-A93B-5BF3CB3B8A0C}" srcId="{7751D5F1-4552-44CA-8BE0-643A837190E4}" destId="{420B66C4-4169-4BFF-A8F0-D056FD17A2DB}" srcOrd="8" destOrd="0" parTransId="{9E45C119-ACDF-4035-A3A4-86B6876C1AA5}" sibTransId="{E676C23E-ADAE-4894-9E6C-4C186B34450E}"/>
    <dgm:cxn modelId="{F56FF13D-F1D3-4B05-B0A3-11D9A1083C0E}" type="presOf" srcId="{420B66C4-4169-4BFF-A8F0-D056FD17A2DB}" destId="{DF91A38F-E456-4180-A601-5ED7C1EA2E54}" srcOrd="0" destOrd="0" presId="urn:microsoft.com/office/officeart/2008/layout/LinedList"/>
    <dgm:cxn modelId="{DBDDFC62-D9D4-45BD-B703-9512A51B7077}" srcId="{7751D5F1-4552-44CA-8BE0-643A837190E4}" destId="{BFBCDC9B-91D3-40B4-8C8C-65697CA2E018}" srcOrd="4" destOrd="0" parTransId="{2DB49249-2474-4BB1-BF16-EE0BAC8F22E4}" sibTransId="{933E492A-4F79-4E8B-896A-067ED837E952}"/>
    <dgm:cxn modelId="{43EA0D64-7193-4DB0-82F5-95471552EC11}" srcId="{7751D5F1-4552-44CA-8BE0-643A837190E4}" destId="{397162C7-1C76-475C-B5B4-B9B39FE40B2F}" srcOrd="3" destOrd="0" parTransId="{E65E1E3F-8A26-48DB-9550-255186CFBBD5}" sibTransId="{8ED74A00-EAC3-4259-8F53-3CEA67AED333}"/>
    <dgm:cxn modelId="{0D3A7F67-6786-4E2A-B8A2-2960EE7DE432}" type="presOf" srcId="{0BDBAE59-32B7-451B-ACC4-934FD0DD92E6}" destId="{8C90716E-BA51-4150-A083-0BC575A230AD}" srcOrd="0" destOrd="0" presId="urn:microsoft.com/office/officeart/2008/layout/LinedList"/>
    <dgm:cxn modelId="{CD183D53-7E96-4127-8B68-82F5CF88CB33}" srcId="{ECF58E73-FB45-417B-B499-68FBB266C5FC}" destId="{7751D5F1-4552-44CA-8BE0-643A837190E4}" srcOrd="0" destOrd="0" parTransId="{79CB7363-A383-45FF-81B4-26857D1AFC3C}" sibTransId="{4D852C3A-2B07-470F-9574-90AAE782B491}"/>
    <dgm:cxn modelId="{8D07547E-319E-43D8-9922-57680AC66D3E}" srcId="{7751D5F1-4552-44CA-8BE0-643A837190E4}" destId="{A8DEFE2D-0E72-46BD-BCD6-43912B4D821E}" srcOrd="7" destOrd="0" parTransId="{ED6BD062-F57E-4B80-94C8-A4DCBB26FCBC}" sibTransId="{AD954A1A-C18A-493C-8B4D-C5A1D321F054}"/>
    <dgm:cxn modelId="{2A2F548F-71F9-4EFF-81A7-21CF795B3ECE}" type="presOf" srcId="{93583E19-2E0A-4A9B-A40A-6091327F765B}" destId="{F66E4AE1-654D-47DF-81BD-0E276975AE57}" srcOrd="0" destOrd="0" presId="urn:microsoft.com/office/officeart/2008/layout/LinedList"/>
    <dgm:cxn modelId="{335C699A-2363-4E1E-8BF6-6956853B0269}" type="presOf" srcId="{23115871-D1B9-45EC-9EAA-7B002317C87E}" destId="{4CFF3086-BD83-4269-8A23-6899A18CD8B4}" srcOrd="0" destOrd="0" presId="urn:microsoft.com/office/officeart/2008/layout/LinedList"/>
    <dgm:cxn modelId="{9123239F-2467-4ED3-8CFA-A2F8B6945188}" srcId="{7751D5F1-4552-44CA-8BE0-643A837190E4}" destId="{5D340421-F56A-49F4-B245-AF7F98FFEEB5}" srcOrd="2" destOrd="0" parTransId="{76F9292A-6967-4379-8C1E-71AB9F3823D9}" sibTransId="{4DDAD4B5-1A1E-4479-9547-19AFCB615D5B}"/>
    <dgm:cxn modelId="{BFF0ACBD-3623-4160-BE68-9593A9B4C6DA}" type="presOf" srcId="{397162C7-1C76-475C-B5B4-B9B39FE40B2F}" destId="{0866151B-DCD1-45F3-84E7-B068EF19F087}" srcOrd="0" destOrd="0" presId="urn:microsoft.com/office/officeart/2008/layout/LinedList"/>
    <dgm:cxn modelId="{DC1D68C4-E003-4BB4-8A14-CAD01FCC937A}" srcId="{7751D5F1-4552-44CA-8BE0-643A837190E4}" destId="{0BDBAE59-32B7-451B-ACC4-934FD0DD92E6}" srcOrd="9" destOrd="0" parTransId="{35BE9ECB-51DD-46C4-8C41-02ECE55FD340}" sibTransId="{011ADE74-38BD-4C7C-BCC1-E006F029688B}"/>
    <dgm:cxn modelId="{4D4689C9-C067-4FF6-A47F-06E266F69287}" type="presOf" srcId="{24CB3315-BBB8-4566-AC58-E53CDD99FD2B}" destId="{6DF0CC76-DB7C-485F-86E8-2CFADF9C0A5E}" srcOrd="0" destOrd="0" presId="urn:microsoft.com/office/officeart/2008/layout/LinedList"/>
    <dgm:cxn modelId="{6EF524CC-9C0A-4B32-96D4-0D4A67706028}" type="presOf" srcId="{2FCC6366-3063-4ABD-8746-6AD9CA481F7E}" destId="{63B32181-CB97-4B50-AD23-B500B065C6BF}" srcOrd="0" destOrd="0" presId="urn:microsoft.com/office/officeart/2008/layout/LinedList"/>
    <dgm:cxn modelId="{42500AD1-A9EC-4C69-8023-830BD188A4B8}" type="presOf" srcId="{ECF58E73-FB45-417B-B499-68FBB266C5FC}" destId="{6D900BDF-8CAF-474E-A818-995ED456F068}" srcOrd="0" destOrd="0" presId="urn:microsoft.com/office/officeart/2008/layout/LinedList"/>
    <dgm:cxn modelId="{C403F4D2-DD92-4111-B077-CF2E645D3E45}" srcId="{7751D5F1-4552-44CA-8BE0-643A837190E4}" destId="{23115871-D1B9-45EC-9EAA-7B002317C87E}" srcOrd="10" destOrd="0" parTransId="{0628DD3C-94C1-4BF7-899C-9F3A8D19D6A1}" sibTransId="{B8176CBF-1AB8-430D-81F4-313BE0D9E28C}"/>
    <dgm:cxn modelId="{6D8109D9-4193-4489-A462-F0BAF97311BE}" type="presOf" srcId="{7751D5F1-4552-44CA-8BE0-643A837190E4}" destId="{EE6E0E74-6500-4F1A-BBE6-D00DF7A72284}" srcOrd="0" destOrd="0" presId="urn:microsoft.com/office/officeart/2008/layout/LinedList"/>
    <dgm:cxn modelId="{E9D827DC-A81D-43C8-87A5-DA4D63E8E2AA}" type="presOf" srcId="{BFBCDC9B-91D3-40B4-8C8C-65697CA2E018}" destId="{30454AFC-4071-4613-92A5-BFDBFEB8F7BD}" srcOrd="0" destOrd="0" presId="urn:microsoft.com/office/officeart/2008/layout/LinedList"/>
    <dgm:cxn modelId="{A91413E4-1B53-4355-B743-4B9F7B19E034}" srcId="{7751D5F1-4552-44CA-8BE0-643A837190E4}" destId="{2FCC6366-3063-4ABD-8746-6AD9CA481F7E}" srcOrd="1" destOrd="0" parTransId="{3BDA0E6A-C3F6-4C47-8CA9-0264CF9A2F2E}" sibTransId="{620055C2-6E97-4B4E-906F-571F524BCE88}"/>
    <dgm:cxn modelId="{E6A2FBFD-0E67-4308-9410-8285C16EAF03}" type="presOf" srcId="{A8DEFE2D-0E72-46BD-BCD6-43912B4D821E}" destId="{B8204731-EEF4-4D9B-B79E-C7A95E0FC4FF}" srcOrd="0" destOrd="0" presId="urn:microsoft.com/office/officeart/2008/layout/LinedList"/>
    <dgm:cxn modelId="{FAAF2DFE-E367-40B4-A0F2-BA0B2EB92D75}" srcId="{7751D5F1-4552-44CA-8BE0-643A837190E4}" destId="{CFBCFE28-9EEB-4880-AE8B-DD065568280F}" srcOrd="5" destOrd="0" parTransId="{805D4575-56AD-4B78-B491-01B3893D311B}" sibTransId="{D4F1100A-9D63-41D6-8A73-94B43C5CA8AE}"/>
    <dgm:cxn modelId="{7C24C6B9-7036-4139-BC6D-8A056EE21554}" type="presParOf" srcId="{6D900BDF-8CAF-474E-A818-995ED456F068}" destId="{423A73C7-BBB2-43EF-B9F2-DB59F672FD9D}" srcOrd="0" destOrd="0" presId="urn:microsoft.com/office/officeart/2008/layout/LinedList"/>
    <dgm:cxn modelId="{C15D7749-2C40-4D8D-81EC-796C0FE3B2B2}" type="presParOf" srcId="{6D900BDF-8CAF-474E-A818-995ED456F068}" destId="{390D9552-AF99-424E-9802-EC4CAC221D31}" srcOrd="1" destOrd="0" presId="urn:microsoft.com/office/officeart/2008/layout/LinedList"/>
    <dgm:cxn modelId="{081DCD0E-5D95-4B4A-A1CC-D11759578599}" type="presParOf" srcId="{390D9552-AF99-424E-9802-EC4CAC221D31}" destId="{EE6E0E74-6500-4F1A-BBE6-D00DF7A72284}" srcOrd="0" destOrd="0" presId="urn:microsoft.com/office/officeart/2008/layout/LinedList"/>
    <dgm:cxn modelId="{4F07924E-D6D3-4028-BAEE-59CFDA349A00}" type="presParOf" srcId="{390D9552-AF99-424E-9802-EC4CAC221D31}" destId="{E1CD280A-2D62-4F01-AB45-057946337F05}" srcOrd="1" destOrd="0" presId="urn:microsoft.com/office/officeart/2008/layout/LinedList"/>
    <dgm:cxn modelId="{4CF44D39-9DD4-4790-808B-9BF1F861DFFF}" type="presParOf" srcId="{E1CD280A-2D62-4F01-AB45-057946337F05}" destId="{52A65A5A-D804-4B59-9AA2-7B56BEA54767}" srcOrd="0" destOrd="0" presId="urn:microsoft.com/office/officeart/2008/layout/LinedList"/>
    <dgm:cxn modelId="{105F147E-1B39-4349-B567-4712C54E999D}" type="presParOf" srcId="{E1CD280A-2D62-4F01-AB45-057946337F05}" destId="{B6B86BD1-F77D-4F22-9C4D-EC76C33A55EC}" srcOrd="1" destOrd="0" presId="urn:microsoft.com/office/officeart/2008/layout/LinedList"/>
    <dgm:cxn modelId="{B1F5B5FC-54B0-416E-B932-777F21322312}" type="presParOf" srcId="{B6B86BD1-F77D-4F22-9C4D-EC76C33A55EC}" destId="{B7BBCFC8-3FFB-4754-8204-1C786DC45EAC}" srcOrd="0" destOrd="0" presId="urn:microsoft.com/office/officeart/2008/layout/LinedList"/>
    <dgm:cxn modelId="{3487B2F5-8438-438A-8D17-4F9F55508EA8}" type="presParOf" srcId="{B6B86BD1-F77D-4F22-9C4D-EC76C33A55EC}" destId="{6DF0CC76-DB7C-485F-86E8-2CFADF9C0A5E}" srcOrd="1" destOrd="0" presId="urn:microsoft.com/office/officeart/2008/layout/LinedList"/>
    <dgm:cxn modelId="{CC1B9A1E-56EB-4F62-8C22-DFBB66B23F6B}" type="presParOf" srcId="{B6B86BD1-F77D-4F22-9C4D-EC76C33A55EC}" destId="{2F9B5C00-3C07-4078-8D83-BF673A80E244}" srcOrd="2" destOrd="0" presId="urn:microsoft.com/office/officeart/2008/layout/LinedList"/>
    <dgm:cxn modelId="{C1E20EF0-9A89-479D-8AE8-D7847FDB4E6B}" type="presParOf" srcId="{E1CD280A-2D62-4F01-AB45-057946337F05}" destId="{720B212B-EA59-43CA-A437-C874F759229F}" srcOrd="2" destOrd="0" presId="urn:microsoft.com/office/officeart/2008/layout/LinedList"/>
    <dgm:cxn modelId="{B5250F1B-DBF3-4035-88AC-349DBC99D169}" type="presParOf" srcId="{E1CD280A-2D62-4F01-AB45-057946337F05}" destId="{C298BBDE-576D-4270-B2CA-8DB13373F542}" srcOrd="3" destOrd="0" presId="urn:microsoft.com/office/officeart/2008/layout/LinedList"/>
    <dgm:cxn modelId="{F33FCC82-274D-4872-BC65-ADA5572CA3CD}" type="presParOf" srcId="{E1CD280A-2D62-4F01-AB45-057946337F05}" destId="{012CDA5B-591D-4702-8F62-0625E676DF8F}" srcOrd="4" destOrd="0" presId="urn:microsoft.com/office/officeart/2008/layout/LinedList"/>
    <dgm:cxn modelId="{6EDF5C40-E5F6-4BFB-A160-CE648F43463F}" type="presParOf" srcId="{012CDA5B-591D-4702-8F62-0625E676DF8F}" destId="{8E07FAB6-BDE7-4D9E-B170-D19DE5485570}" srcOrd="0" destOrd="0" presId="urn:microsoft.com/office/officeart/2008/layout/LinedList"/>
    <dgm:cxn modelId="{BF6AF9F1-121A-497A-B760-E432C16A691B}" type="presParOf" srcId="{012CDA5B-591D-4702-8F62-0625E676DF8F}" destId="{63B32181-CB97-4B50-AD23-B500B065C6BF}" srcOrd="1" destOrd="0" presId="urn:microsoft.com/office/officeart/2008/layout/LinedList"/>
    <dgm:cxn modelId="{47378F4A-AC6A-4D58-93E3-BB17E8EC226A}" type="presParOf" srcId="{012CDA5B-591D-4702-8F62-0625E676DF8F}" destId="{F7210D15-59CD-43A6-869B-35A85A7DE913}" srcOrd="2" destOrd="0" presId="urn:microsoft.com/office/officeart/2008/layout/LinedList"/>
    <dgm:cxn modelId="{C0ABA85C-8154-48A7-9170-60549ECB06AA}" type="presParOf" srcId="{E1CD280A-2D62-4F01-AB45-057946337F05}" destId="{88FA29EA-EC98-4448-B676-05F7E04E25D0}" srcOrd="5" destOrd="0" presId="urn:microsoft.com/office/officeart/2008/layout/LinedList"/>
    <dgm:cxn modelId="{34917CA6-F97E-4596-AE82-4A8186597DD0}" type="presParOf" srcId="{E1CD280A-2D62-4F01-AB45-057946337F05}" destId="{10F01B90-3611-4998-B571-1D8E0E85AABD}" srcOrd="6" destOrd="0" presId="urn:microsoft.com/office/officeart/2008/layout/LinedList"/>
    <dgm:cxn modelId="{BF33E672-76A2-4930-A09B-FA724649FCDB}" type="presParOf" srcId="{E1CD280A-2D62-4F01-AB45-057946337F05}" destId="{72990A9D-97DB-4861-B06E-D23AB0E7FD94}" srcOrd="7" destOrd="0" presId="urn:microsoft.com/office/officeart/2008/layout/LinedList"/>
    <dgm:cxn modelId="{B39B5459-CBFC-430B-8DE3-BFB09DBB91FE}" type="presParOf" srcId="{72990A9D-97DB-4861-B06E-D23AB0E7FD94}" destId="{2F550395-F017-41D4-97E8-5C5E07D95445}" srcOrd="0" destOrd="0" presId="urn:microsoft.com/office/officeart/2008/layout/LinedList"/>
    <dgm:cxn modelId="{0DAF696D-EF28-4FC1-A880-038F8407B620}" type="presParOf" srcId="{72990A9D-97DB-4861-B06E-D23AB0E7FD94}" destId="{2E8CE9D7-23A0-40DC-A5F7-CF45DD725428}" srcOrd="1" destOrd="0" presId="urn:microsoft.com/office/officeart/2008/layout/LinedList"/>
    <dgm:cxn modelId="{6104E2B8-1D4B-476B-9BBA-27DC83A228C8}" type="presParOf" srcId="{72990A9D-97DB-4861-B06E-D23AB0E7FD94}" destId="{C7CD09ED-6C31-44AA-9B73-1F80615649ED}" srcOrd="2" destOrd="0" presId="urn:microsoft.com/office/officeart/2008/layout/LinedList"/>
    <dgm:cxn modelId="{C17DD8A2-8B91-4783-A4DF-D2844E0DAA75}" type="presParOf" srcId="{E1CD280A-2D62-4F01-AB45-057946337F05}" destId="{8FED30A8-FB2E-4AC9-8E60-47D17F5AA674}" srcOrd="8" destOrd="0" presId="urn:microsoft.com/office/officeart/2008/layout/LinedList"/>
    <dgm:cxn modelId="{CD77CE34-76B9-45FF-AFC1-19DC810C04F9}" type="presParOf" srcId="{E1CD280A-2D62-4F01-AB45-057946337F05}" destId="{F952C6D2-C15D-4BD9-8CBF-A316EFC300DC}" srcOrd="9" destOrd="0" presId="urn:microsoft.com/office/officeart/2008/layout/LinedList"/>
    <dgm:cxn modelId="{07ECC8A7-E1A2-4BE0-9881-387EBE137855}" type="presParOf" srcId="{E1CD280A-2D62-4F01-AB45-057946337F05}" destId="{2273C13D-AC8C-44CB-99A0-B17CB853A974}" srcOrd="10" destOrd="0" presId="urn:microsoft.com/office/officeart/2008/layout/LinedList"/>
    <dgm:cxn modelId="{BAC11AB4-DD6C-4DFB-8421-33CA50B8F9D0}" type="presParOf" srcId="{2273C13D-AC8C-44CB-99A0-B17CB853A974}" destId="{09746E45-0B66-46C3-8221-B6B9EC1F4C5D}" srcOrd="0" destOrd="0" presId="urn:microsoft.com/office/officeart/2008/layout/LinedList"/>
    <dgm:cxn modelId="{994424BB-FB1A-4320-9BB2-90CF57113A47}" type="presParOf" srcId="{2273C13D-AC8C-44CB-99A0-B17CB853A974}" destId="{0866151B-DCD1-45F3-84E7-B068EF19F087}" srcOrd="1" destOrd="0" presId="urn:microsoft.com/office/officeart/2008/layout/LinedList"/>
    <dgm:cxn modelId="{AF9180BC-6E75-4ACA-969D-8CE307B10C80}" type="presParOf" srcId="{2273C13D-AC8C-44CB-99A0-B17CB853A974}" destId="{50287377-EF60-4642-8DC4-202328BA4569}" srcOrd="2" destOrd="0" presId="urn:microsoft.com/office/officeart/2008/layout/LinedList"/>
    <dgm:cxn modelId="{A184FD7A-554C-433D-8336-F4785FE1705E}" type="presParOf" srcId="{E1CD280A-2D62-4F01-AB45-057946337F05}" destId="{E572C364-4273-465B-965E-A852B110C8EB}" srcOrd="11" destOrd="0" presId="urn:microsoft.com/office/officeart/2008/layout/LinedList"/>
    <dgm:cxn modelId="{FC05F9FB-1E49-4F17-87C8-221F539F0505}" type="presParOf" srcId="{E1CD280A-2D62-4F01-AB45-057946337F05}" destId="{6FC26CE7-AC75-44FA-A9F7-485F64007EBC}" srcOrd="12" destOrd="0" presId="urn:microsoft.com/office/officeart/2008/layout/LinedList"/>
    <dgm:cxn modelId="{94555EA2-B0B7-4288-A485-DEFAF51C5E5F}" type="presParOf" srcId="{E1CD280A-2D62-4F01-AB45-057946337F05}" destId="{CE9071D2-F6ED-41CF-A148-4631FB981F71}" srcOrd="13" destOrd="0" presId="urn:microsoft.com/office/officeart/2008/layout/LinedList"/>
    <dgm:cxn modelId="{657D911F-CC9D-4D9C-AFCA-5AA35CD23519}" type="presParOf" srcId="{CE9071D2-F6ED-41CF-A148-4631FB981F71}" destId="{11E6C526-31BD-49CD-8B86-E7300DF74341}" srcOrd="0" destOrd="0" presId="urn:microsoft.com/office/officeart/2008/layout/LinedList"/>
    <dgm:cxn modelId="{F00580F7-263A-4130-BB63-2D894696F48C}" type="presParOf" srcId="{CE9071D2-F6ED-41CF-A148-4631FB981F71}" destId="{30454AFC-4071-4613-92A5-BFDBFEB8F7BD}" srcOrd="1" destOrd="0" presId="urn:microsoft.com/office/officeart/2008/layout/LinedList"/>
    <dgm:cxn modelId="{4F08C3E9-61C9-49FB-ACCF-CA1785041AC0}" type="presParOf" srcId="{CE9071D2-F6ED-41CF-A148-4631FB981F71}" destId="{4134751A-2A95-4B8E-8F2E-94F4D8E74FE2}" srcOrd="2" destOrd="0" presId="urn:microsoft.com/office/officeart/2008/layout/LinedList"/>
    <dgm:cxn modelId="{0CAA918A-CDAC-472A-9BCA-2B3AAEB1D502}" type="presParOf" srcId="{E1CD280A-2D62-4F01-AB45-057946337F05}" destId="{64D77332-BC04-4E3E-8E47-903E9465B41C}" srcOrd="14" destOrd="0" presId="urn:microsoft.com/office/officeart/2008/layout/LinedList"/>
    <dgm:cxn modelId="{D63A41D3-8A88-4E82-98DE-3F9EF8A4301B}" type="presParOf" srcId="{E1CD280A-2D62-4F01-AB45-057946337F05}" destId="{B55C172D-24F8-41E4-846B-DAD092A89E3D}" srcOrd="15" destOrd="0" presId="urn:microsoft.com/office/officeart/2008/layout/LinedList"/>
    <dgm:cxn modelId="{53AAFE43-AEFA-4E92-B834-6C89D00E848E}" type="presParOf" srcId="{E1CD280A-2D62-4F01-AB45-057946337F05}" destId="{D87DA3E1-859C-445E-B5CC-DC1629B5B016}" srcOrd="16" destOrd="0" presId="urn:microsoft.com/office/officeart/2008/layout/LinedList"/>
    <dgm:cxn modelId="{613C6EC7-22CF-4774-AA69-0FE52F5041D7}" type="presParOf" srcId="{D87DA3E1-859C-445E-B5CC-DC1629B5B016}" destId="{67087949-E0BD-40C6-BC76-2EAAE56080C0}" srcOrd="0" destOrd="0" presId="urn:microsoft.com/office/officeart/2008/layout/LinedList"/>
    <dgm:cxn modelId="{EC992ABC-ADDA-4F5A-92E4-5BCDBA7BEC2A}" type="presParOf" srcId="{D87DA3E1-859C-445E-B5CC-DC1629B5B016}" destId="{93156074-05AD-46CF-B682-BDFD4D2CCD0C}" srcOrd="1" destOrd="0" presId="urn:microsoft.com/office/officeart/2008/layout/LinedList"/>
    <dgm:cxn modelId="{5A24BD24-1EEA-4867-AA89-643871675105}" type="presParOf" srcId="{D87DA3E1-859C-445E-B5CC-DC1629B5B016}" destId="{871DFCA9-1AE5-454E-B825-FF101A7E88E6}" srcOrd="2" destOrd="0" presId="urn:microsoft.com/office/officeart/2008/layout/LinedList"/>
    <dgm:cxn modelId="{907B7AC9-CD80-451F-9767-AD6EBB2593D3}" type="presParOf" srcId="{E1CD280A-2D62-4F01-AB45-057946337F05}" destId="{B083D1D8-3753-48C7-AAAB-662817EC5F9D}" srcOrd="17" destOrd="0" presId="urn:microsoft.com/office/officeart/2008/layout/LinedList"/>
    <dgm:cxn modelId="{EF30AD14-88EC-42DD-8A4E-F8A201941BC9}" type="presParOf" srcId="{E1CD280A-2D62-4F01-AB45-057946337F05}" destId="{E92624B1-8591-4F38-9C93-BC5E281A067A}" srcOrd="18" destOrd="0" presId="urn:microsoft.com/office/officeart/2008/layout/LinedList"/>
    <dgm:cxn modelId="{AF83FB00-42EE-4F8C-AE3E-5AABF7CAE420}" type="presParOf" srcId="{E1CD280A-2D62-4F01-AB45-057946337F05}" destId="{803E897B-F8D5-4863-9551-8286B889DB27}" srcOrd="19" destOrd="0" presId="urn:microsoft.com/office/officeart/2008/layout/LinedList"/>
    <dgm:cxn modelId="{CD972209-1AFA-4699-9641-362CCF6B4343}" type="presParOf" srcId="{803E897B-F8D5-4863-9551-8286B889DB27}" destId="{7D60ECF9-3833-43CF-B3EC-200A8C40A445}" srcOrd="0" destOrd="0" presId="urn:microsoft.com/office/officeart/2008/layout/LinedList"/>
    <dgm:cxn modelId="{A88067C8-A700-4509-813F-9DC9E053C950}" type="presParOf" srcId="{803E897B-F8D5-4863-9551-8286B889DB27}" destId="{F66E4AE1-654D-47DF-81BD-0E276975AE57}" srcOrd="1" destOrd="0" presId="urn:microsoft.com/office/officeart/2008/layout/LinedList"/>
    <dgm:cxn modelId="{45A171CE-6406-4615-BE28-F1941D14CF2F}" type="presParOf" srcId="{803E897B-F8D5-4863-9551-8286B889DB27}" destId="{90169AAE-8654-44A9-8A18-FC24C85FE039}" srcOrd="2" destOrd="0" presId="urn:microsoft.com/office/officeart/2008/layout/LinedList"/>
    <dgm:cxn modelId="{4DEF160E-FF2B-47FD-9F1F-EBD048D0892B}" type="presParOf" srcId="{E1CD280A-2D62-4F01-AB45-057946337F05}" destId="{D7AC9F79-5F9D-4E67-B82C-CFEB7CCC8D00}" srcOrd="20" destOrd="0" presId="urn:microsoft.com/office/officeart/2008/layout/LinedList"/>
    <dgm:cxn modelId="{BF59E940-11A0-4542-B9DD-0A01DF9E49CD}" type="presParOf" srcId="{E1CD280A-2D62-4F01-AB45-057946337F05}" destId="{3DDDE3AE-EFDF-4DF1-954D-D257E2D5C1EF}" srcOrd="21" destOrd="0" presId="urn:microsoft.com/office/officeart/2008/layout/LinedList"/>
    <dgm:cxn modelId="{BB37B832-2574-464F-9BFA-F856EF65100E}" type="presParOf" srcId="{E1CD280A-2D62-4F01-AB45-057946337F05}" destId="{E3C9EFBA-53F8-4C7A-AE1A-64AFC63864E0}" srcOrd="22" destOrd="0" presId="urn:microsoft.com/office/officeart/2008/layout/LinedList"/>
    <dgm:cxn modelId="{E4088497-7046-4066-8DE7-8789D67A12BC}" type="presParOf" srcId="{E3C9EFBA-53F8-4C7A-AE1A-64AFC63864E0}" destId="{42801F5C-CFA7-4ADA-9775-E7AEFF786C9E}" srcOrd="0" destOrd="0" presId="urn:microsoft.com/office/officeart/2008/layout/LinedList"/>
    <dgm:cxn modelId="{E14FB92B-48ED-474C-9483-E5269185A606}" type="presParOf" srcId="{E3C9EFBA-53F8-4C7A-AE1A-64AFC63864E0}" destId="{B8204731-EEF4-4D9B-B79E-C7A95E0FC4FF}" srcOrd="1" destOrd="0" presId="urn:microsoft.com/office/officeart/2008/layout/LinedList"/>
    <dgm:cxn modelId="{57B69FF9-6D73-4C21-B153-8965044A2073}" type="presParOf" srcId="{E3C9EFBA-53F8-4C7A-AE1A-64AFC63864E0}" destId="{D4D84B6B-31C5-4564-BA0A-33370E6BA5B4}" srcOrd="2" destOrd="0" presId="urn:microsoft.com/office/officeart/2008/layout/LinedList"/>
    <dgm:cxn modelId="{06256BD8-D9B5-486A-9D91-92F0E6AAA5CD}" type="presParOf" srcId="{E1CD280A-2D62-4F01-AB45-057946337F05}" destId="{5C440AB0-2B38-4528-B269-8DB1FF3ECE3C}" srcOrd="23" destOrd="0" presId="urn:microsoft.com/office/officeart/2008/layout/LinedList"/>
    <dgm:cxn modelId="{108685D2-1782-4FB1-9629-0D963C5D00F7}" type="presParOf" srcId="{E1CD280A-2D62-4F01-AB45-057946337F05}" destId="{A133B72E-9D6A-4AEB-A7AC-0B85A652BBF3}" srcOrd="24" destOrd="0" presId="urn:microsoft.com/office/officeart/2008/layout/LinedList"/>
    <dgm:cxn modelId="{211B8BF0-AC69-40A0-A6ED-9BED9F043307}" type="presParOf" srcId="{E1CD280A-2D62-4F01-AB45-057946337F05}" destId="{4BCC5D15-7A7C-4E64-86BD-90F1C9A9A1D1}" srcOrd="25" destOrd="0" presId="urn:microsoft.com/office/officeart/2008/layout/LinedList"/>
    <dgm:cxn modelId="{A5FB2517-D538-4236-81D2-B3F17BFDDA83}" type="presParOf" srcId="{4BCC5D15-7A7C-4E64-86BD-90F1C9A9A1D1}" destId="{3058CA59-7E2B-41CB-9E06-53BF85C77625}" srcOrd="0" destOrd="0" presId="urn:microsoft.com/office/officeart/2008/layout/LinedList"/>
    <dgm:cxn modelId="{D97804A2-5EFA-4162-BA8E-9A8BE5405138}" type="presParOf" srcId="{4BCC5D15-7A7C-4E64-86BD-90F1C9A9A1D1}" destId="{DF91A38F-E456-4180-A601-5ED7C1EA2E54}" srcOrd="1" destOrd="0" presId="urn:microsoft.com/office/officeart/2008/layout/LinedList"/>
    <dgm:cxn modelId="{F17C4163-F2FB-4CE7-B1DF-B8F2BC00C775}" type="presParOf" srcId="{4BCC5D15-7A7C-4E64-86BD-90F1C9A9A1D1}" destId="{B498521D-7FCD-48FE-BC1C-6FFF4BAC05B0}" srcOrd="2" destOrd="0" presId="urn:microsoft.com/office/officeart/2008/layout/LinedList"/>
    <dgm:cxn modelId="{F3A1DD18-6A76-43F2-AFC4-397EE41A8EBF}" type="presParOf" srcId="{E1CD280A-2D62-4F01-AB45-057946337F05}" destId="{A57010B7-E7AE-40B3-96CE-BCF8263E56E2}" srcOrd="26" destOrd="0" presId="urn:microsoft.com/office/officeart/2008/layout/LinedList"/>
    <dgm:cxn modelId="{C47FD6AF-8F6B-4817-8003-2CAEA5EB8AD5}" type="presParOf" srcId="{E1CD280A-2D62-4F01-AB45-057946337F05}" destId="{3D0B1BC5-AEFE-479B-8880-6E07B3197F6D}" srcOrd="27" destOrd="0" presId="urn:microsoft.com/office/officeart/2008/layout/LinedList"/>
    <dgm:cxn modelId="{2020BCB8-C9FC-4748-A57C-023557C6047A}" type="presParOf" srcId="{E1CD280A-2D62-4F01-AB45-057946337F05}" destId="{0BE0FCED-CB61-457C-A2FB-AAA611C3AEB4}" srcOrd="28" destOrd="0" presId="urn:microsoft.com/office/officeart/2008/layout/LinedList"/>
    <dgm:cxn modelId="{08D04FFA-9B9B-4BE3-8610-6F2CD0F42361}" type="presParOf" srcId="{0BE0FCED-CB61-457C-A2FB-AAA611C3AEB4}" destId="{A6FE8A3C-8D8E-4A69-AF1F-B50AE136E494}" srcOrd="0" destOrd="0" presId="urn:microsoft.com/office/officeart/2008/layout/LinedList"/>
    <dgm:cxn modelId="{EF043194-C53F-413E-9D0C-B3382B1FBEBF}" type="presParOf" srcId="{0BE0FCED-CB61-457C-A2FB-AAA611C3AEB4}" destId="{8C90716E-BA51-4150-A083-0BC575A230AD}" srcOrd="1" destOrd="0" presId="urn:microsoft.com/office/officeart/2008/layout/LinedList"/>
    <dgm:cxn modelId="{4602B5DE-99AA-47B9-A3B2-2376910471D0}" type="presParOf" srcId="{0BE0FCED-CB61-457C-A2FB-AAA611C3AEB4}" destId="{70B7840E-4D96-4A68-8303-C4411E409319}" srcOrd="2" destOrd="0" presId="urn:microsoft.com/office/officeart/2008/layout/LinedList"/>
    <dgm:cxn modelId="{1734D155-0ED1-4814-9B71-2830A94F1B99}" type="presParOf" srcId="{E1CD280A-2D62-4F01-AB45-057946337F05}" destId="{7566AC5A-9EA4-4FDC-8698-E61EAAC95BA7}" srcOrd="29" destOrd="0" presId="urn:microsoft.com/office/officeart/2008/layout/LinedList"/>
    <dgm:cxn modelId="{3EFDE390-CBD1-417F-882C-DDCB35F7019F}" type="presParOf" srcId="{E1CD280A-2D62-4F01-AB45-057946337F05}" destId="{3F3BB997-6919-4C1C-A9B6-5288B7BFDD93}" srcOrd="30" destOrd="0" presId="urn:microsoft.com/office/officeart/2008/layout/LinedList"/>
    <dgm:cxn modelId="{83A95E19-08A9-4ED9-8A9A-5329F69C472E}" type="presParOf" srcId="{E1CD280A-2D62-4F01-AB45-057946337F05}" destId="{8D3F6F70-0C4B-47DE-9BFF-9CBD5423DBFB}" srcOrd="31" destOrd="0" presId="urn:microsoft.com/office/officeart/2008/layout/LinedList"/>
    <dgm:cxn modelId="{54E84E58-D0A3-4F92-B951-F6098EA96EEA}" type="presParOf" srcId="{8D3F6F70-0C4B-47DE-9BFF-9CBD5423DBFB}" destId="{1A64551F-3840-4F64-8C56-2DA14D4AEA22}" srcOrd="0" destOrd="0" presId="urn:microsoft.com/office/officeart/2008/layout/LinedList"/>
    <dgm:cxn modelId="{57DABA4C-03E7-4228-A887-9FB0E9A9178A}" type="presParOf" srcId="{8D3F6F70-0C4B-47DE-9BFF-9CBD5423DBFB}" destId="{4CFF3086-BD83-4269-8A23-6899A18CD8B4}" srcOrd="1" destOrd="0" presId="urn:microsoft.com/office/officeart/2008/layout/LinedList"/>
    <dgm:cxn modelId="{D5930B83-1813-4A3D-AF9A-D4034F185592}" type="presParOf" srcId="{8D3F6F70-0C4B-47DE-9BFF-9CBD5423DBFB}" destId="{D03DC1B3-6F06-45F8-8568-06B7E6D733B4}" srcOrd="2" destOrd="0" presId="urn:microsoft.com/office/officeart/2008/layout/LinedList"/>
    <dgm:cxn modelId="{BF380ADC-95E7-4F00-9523-E29BB49148A9}" type="presParOf" srcId="{E1CD280A-2D62-4F01-AB45-057946337F05}" destId="{B271449C-6C41-47A4-916A-E848E16EDA0F}" srcOrd="32" destOrd="0" presId="urn:microsoft.com/office/officeart/2008/layout/LinedList"/>
    <dgm:cxn modelId="{97768EBE-862A-4018-AD65-686B1C8CE92E}" type="presParOf" srcId="{E1CD280A-2D62-4F01-AB45-057946337F05}" destId="{4DA4D5D2-BEC8-4998-BEF3-5573D049EF61}" srcOrd="3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A6CABC8-6483-4F65-B467-33A742BBAE09}"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1700FCFA-156B-4A0E-BAD7-6A68FDC82593}">
      <dgm:prSet/>
      <dgm:spPr/>
      <dgm:t>
        <a:bodyPr/>
        <a:lstStyle/>
        <a:p>
          <a:r>
            <a:rPr lang="es-ES"/>
            <a:t>Por su parte el punto segundo de dicho artículo regula de forma inequívoca cómo han de ser las relaciones entre las propias Administraciones Públicas y con los ciudadanos, incidiendo en este punto en la cuestión de la Administración electrónica. En este sentido, establece que</a:t>
          </a:r>
          <a:endParaRPr lang="en-US"/>
        </a:p>
      </dgm:t>
    </dgm:pt>
    <dgm:pt modelId="{DBD5EACD-762D-4FF9-A7EA-9FF9F48BFE02}" type="parTrans" cxnId="{C28B6B29-00BF-441E-96DC-A401185314C2}">
      <dgm:prSet/>
      <dgm:spPr/>
      <dgm:t>
        <a:bodyPr/>
        <a:lstStyle/>
        <a:p>
          <a:endParaRPr lang="en-US"/>
        </a:p>
      </dgm:t>
    </dgm:pt>
    <dgm:pt modelId="{112A9646-7395-45E5-B46E-6BC6CEE6911E}" type="sibTrans" cxnId="{C28B6B29-00BF-441E-96DC-A401185314C2}">
      <dgm:prSet/>
      <dgm:spPr/>
      <dgm:t>
        <a:bodyPr/>
        <a:lstStyle/>
        <a:p>
          <a:endParaRPr lang="en-US"/>
        </a:p>
      </dgm:t>
    </dgm:pt>
    <dgm:pt modelId="{26123F78-5940-45C0-B20C-740036162B00}">
      <dgm:prSet/>
      <dgm:spPr/>
      <dgm:t>
        <a:bodyPr/>
        <a:lstStyle/>
        <a:p>
          <a:r>
            <a:rPr lang="es-ES"/>
            <a:t>“Las Administraciones Públicas </a:t>
          </a:r>
          <a:r>
            <a:rPr lang="es-ES" b="1"/>
            <a:t>se relacionarán  entre sí y con sus órganos</a:t>
          </a:r>
          <a:r>
            <a:rPr lang="es-ES"/>
            <a:t>, organismos públicos y entidades vinculados o dependientes </a:t>
          </a:r>
          <a:r>
            <a:rPr lang="es-ES" b="1"/>
            <a:t>a través de medios electrónicos</a:t>
          </a:r>
          <a:r>
            <a:rPr lang="es-ES"/>
            <a:t>, que aseguren la </a:t>
          </a:r>
          <a:r>
            <a:rPr lang="es-ES" b="1"/>
            <a:t>interoperabilidad </a:t>
          </a:r>
          <a:r>
            <a:rPr lang="es-ES"/>
            <a:t>y </a:t>
          </a:r>
          <a:r>
            <a:rPr lang="es-ES" b="1"/>
            <a:t>seguridad </a:t>
          </a:r>
          <a:r>
            <a:rPr lang="es-ES"/>
            <a:t>de los sistemas y soluciones adoptadas por cada una de ellas, garantizarán la </a:t>
          </a:r>
          <a:r>
            <a:rPr lang="es-ES" b="1"/>
            <a:t>protección de los datos de carácter personal</a:t>
          </a:r>
          <a:r>
            <a:rPr lang="es-ES"/>
            <a:t>, y facilitarán preferentemente la </a:t>
          </a:r>
          <a:r>
            <a:rPr lang="es-ES" b="1"/>
            <a:t>prestación conjunta de servicios </a:t>
          </a:r>
          <a:r>
            <a:rPr lang="es-ES"/>
            <a:t>(en consonancia con el principio de eficiencia) a los interesados.”</a:t>
          </a:r>
          <a:endParaRPr lang="en-US"/>
        </a:p>
      </dgm:t>
    </dgm:pt>
    <dgm:pt modelId="{75092F20-56E1-4084-B771-C2B35D48B5AD}" type="parTrans" cxnId="{9C818214-1672-4458-9CE4-ED75706C748F}">
      <dgm:prSet/>
      <dgm:spPr/>
      <dgm:t>
        <a:bodyPr/>
        <a:lstStyle/>
        <a:p>
          <a:endParaRPr lang="en-US"/>
        </a:p>
      </dgm:t>
    </dgm:pt>
    <dgm:pt modelId="{891F7C23-A184-4FCA-A931-646B644CD9AD}" type="sibTrans" cxnId="{9C818214-1672-4458-9CE4-ED75706C748F}">
      <dgm:prSet/>
      <dgm:spPr/>
      <dgm:t>
        <a:bodyPr/>
        <a:lstStyle/>
        <a:p>
          <a:endParaRPr lang="en-US"/>
        </a:p>
      </dgm:t>
    </dgm:pt>
    <dgm:pt modelId="{C819944B-583E-45E9-B960-8FDE5AF1B06F}" type="pres">
      <dgm:prSet presAssocID="{0A6CABC8-6483-4F65-B467-33A742BBAE09}" presName="Name0" presStyleCnt="0">
        <dgm:presLayoutVars>
          <dgm:dir/>
          <dgm:animLvl val="lvl"/>
          <dgm:resizeHandles val="exact"/>
        </dgm:presLayoutVars>
      </dgm:prSet>
      <dgm:spPr/>
    </dgm:pt>
    <dgm:pt modelId="{95A5A5BA-DAFB-46F8-80C3-E98C867DAE71}" type="pres">
      <dgm:prSet presAssocID="{26123F78-5940-45C0-B20C-740036162B00}" presName="boxAndChildren" presStyleCnt="0"/>
      <dgm:spPr/>
    </dgm:pt>
    <dgm:pt modelId="{8739C83D-C8E4-42C9-B6D8-3D844608D5C6}" type="pres">
      <dgm:prSet presAssocID="{26123F78-5940-45C0-B20C-740036162B00}" presName="parentTextBox" presStyleLbl="node1" presStyleIdx="0" presStyleCnt="2"/>
      <dgm:spPr/>
    </dgm:pt>
    <dgm:pt modelId="{86BB1C0E-972F-4379-BC02-A0888055E119}" type="pres">
      <dgm:prSet presAssocID="{112A9646-7395-45E5-B46E-6BC6CEE6911E}" presName="sp" presStyleCnt="0"/>
      <dgm:spPr/>
    </dgm:pt>
    <dgm:pt modelId="{4CE0D543-DF13-494B-9D6B-96FBC2CC1AE7}" type="pres">
      <dgm:prSet presAssocID="{1700FCFA-156B-4A0E-BAD7-6A68FDC82593}" presName="arrowAndChildren" presStyleCnt="0"/>
      <dgm:spPr/>
    </dgm:pt>
    <dgm:pt modelId="{3910F87A-B848-4BF8-B5D8-D59A7AAC4C69}" type="pres">
      <dgm:prSet presAssocID="{1700FCFA-156B-4A0E-BAD7-6A68FDC82593}" presName="parentTextArrow" presStyleLbl="node1" presStyleIdx="1" presStyleCnt="2"/>
      <dgm:spPr/>
    </dgm:pt>
  </dgm:ptLst>
  <dgm:cxnLst>
    <dgm:cxn modelId="{9C818214-1672-4458-9CE4-ED75706C748F}" srcId="{0A6CABC8-6483-4F65-B467-33A742BBAE09}" destId="{26123F78-5940-45C0-B20C-740036162B00}" srcOrd="1" destOrd="0" parTransId="{75092F20-56E1-4084-B771-C2B35D48B5AD}" sibTransId="{891F7C23-A184-4FCA-A931-646B644CD9AD}"/>
    <dgm:cxn modelId="{C28B6B29-00BF-441E-96DC-A401185314C2}" srcId="{0A6CABC8-6483-4F65-B467-33A742BBAE09}" destId="{1700FCFA-156B-4A0E-BAD7-6A68FDC82593}" srcOrd="0" destOrd="0" parTransId="{DBD5EACD-762D-4FF9-A7EA-9FF9F48BFE02}" sibTransId="{112A9646-7395-45E5-B46E-6BC6CEE6911E}"/>
    <dgm:cxn modelId="{FA79CA51-34A5-4787-9159-044B891D2395}" type="presOf" srcId="{1700FCFA-156B-4A0E-BAD7-6A68FDC82593}" destId="{3910F87A-B848-4BF8-B5D8-D59A7AAC4C69}" srcOrd="0" destOrd="0" presId="urn:microsoft.com/office/officeart/2005/8/layout/process4"/>
    <dgm:cxn modelId="{242FD8CE-E6BB-475B-A6DE-90E0239F3C7A}" type="presOf" srcId="{26123F78-5940-45C0-B20C-740036162B00}" destId="{8739C83D-C8E4-42C9-B6D8-3D844608D5C6}" srcOrd="0" destOrd="0" presId="urn:microsoft.com/office/officeart/2005/8/layout/process4"/>
    <dgm:cxn modelId="{2BAAA2EC-60A2-4CB8-BF7B-DDFBFD0E24B8}" type="presOf" srcId="{0A6CABC8-6483-4F65-B467-33A742BBAE09}" destId="{C819944B-583E-45E9-B960-8FDE5AF1B06F}" srcOrd="0" destOrd="0" presId="urn:microsoft.com/office/officeart/2005/8/layout/process4"/>
    <dgm:cxn modelId="{D7215971-EE72-4E37-87EA-09AD2D9F6591}" type="presParOf" srcId="{C819944B-583E-45E9-B960-8FDE5AF1B06F}" destId="{95A5A5BA-DAFB-46F8-80C3-E98C867DAE71}" srcOrd="0" destOrd="0" presId="urn:microsoft.com/office/officeart/2005/8/layout/process4"/>
    <dgm:cxn modelId="{6455023B-3524-472B-BD93-B2E64260FF62}" type="presParOf" srcId="{95A5A5BA-DAFB-46F8-80C3-E98C867DAE71}" destId="{8739C83D-C8E4-42C9-B6D8-3D844608D5C6}" srcOrd="0" destOrd="0" presId="urn:microsoft.com/office/officeart/2005/8/layout/process4"/>
    <dgm:cxn modelId="{DFECE942-28E6-4503-826F-B77185525B97}" type="presParOf" srcId="{C819944B-583E-45E9-B960-8FDE5AF1B06F}" destId="{86BB1C0E-972F-4379-BC02-A0888055E119}" srcOrd="1" destOrd="0" presId="urn:microsoft.com/office/officeart/2005/8/layout/process4"/>
    <dgm:cxn modelId="{BAF9EAE7-0913-42D8-AE9B-B334897EF93D}" type="presParOf" srcId="{C819944B-583E-45E9-B960-8FDE5AF1B06F}" destId="{4CE0D543-DF13-494B-9D6B-96FBC2CC1AE7}" srcOrd="2" destOrd="0" presId="urn:microsoft.com/office/officeart/2005/8/layout/process4"/>
    <dgm:cxn modelId="{A2B90763-3321-4696-9E97-DD34ABE5A32E}" type="presParOf" srcId="{4CE0D543-DF13-494B-9D6B-96FBC2CC1AE7}" destId="{3910F87A-B848-4BF8-B5D8-D59A7AAC4C6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CAD604-F138-4796-90A6-3CEE1BCADF9C}"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8A4E298D-D342-4421-8529-0F43C9D973C8}">
      <dgm:prSet/>
      <dgm:spPr/>
      <dgm:t>
        <a:bodyPr/>
        <a:lstStyle/>
        <a:p>
          <a:pPr>
            <a:lnSpc>
              <a:spcPct val="100000"/>
            </a:lnSpc>
          </a:pPr>
          <a:r>
            <a:rPr lang="es-ES" dirty="0"/>
            <a:t>Esta es una característica que no debe predicarse únicamente de la </a:t>
          </a:r>
          <a:r>
            <a:rPr lang="es-ES" u="sng" dirty="0"/>
            <a:t>Administración General del Estado</a:t>
          </a:r>
          <a:r>
            <a:rPr lang="es-ES" dirty="0"/>
            <a:t>, sino que alcanza a la entera institución administrativa globalmente considerada, cubriendo, por tanto, a la </a:t>
          </a:r>
          <a:r>
            <a:rPr lang="es-ES" u="sng" dirty="0"/>
            <a:t>Administración de las CCAA y a la Administración Local e Institucional. </a:t>
          </a:r>
          <a:endParaRPr lang="en-US" u="sng" dirty="0"/>
        </a:p>
      </dgm:t>
    </dgm:pt>
    <dgm:pt modelId="{0362C73F-B6A5-49A4-A3BB-E3B73A01CE5E}" type="parTrans" cxnId="{DCB33108-001A-4A1B-8A82-CADBDF8B98E3}">
      <dgm:prSet/>
      <dgm:spPr/>
      <dgm:t>
        <a:bodyPr/>
        <a:lstStyle/>
        <a:p>
          <a:endParaRPr lang="en-US"/>
        </a:p>
      </dgm:t>
    </dgm:pt>
    <dgm:pt modelId="{CCDCD328-AF61-45B6-B037-C6C6FE6F4083}" type="sibTrans" cxnId="{DCB33108-001A-4A1B-8A82-CADBDF8B98E3}">
      <dgm:prSet/>
      <dgm:spPr/>
      <dgm:t>
        <a:bodyPr/>
        <a:lstStyle/>
        <a:p>
          <a:endParaRPr lang="en-US"/>
        </a:p>
      </dgm:t>
    </dgm:pt>
    <dgm:pt modelId="{AB9922DB-6FA2-456B-B9F6-98E1EB63FA39}">
      <dgm:prSet/>
      <dgm:spPr/>
      <dgm:t>
        <a:bodyPr/>
        <a:lstStyle/>
        <a:p>
          <a:pPr>
            <a:lnSpc>
              <a:spcPct val="100000"/>
            </a:lnSpc>
          </a:pPr>
          <a:r>
            <a:rPr lang="es-ES" u="sng" dirty="0"/>
            <a:t>La Administración autonómica es, </a:t>
          </a:r>
          <a:r>
            <a:rPr lang="es-ES" dirty="0"/>
            <a:t>en consecuencia, </a:t>
          </a:r>
          <a:r>
            <a:rPr lang="es-ES" u="sng" dirty="0"/>
            <a:t>la Administración Pública a los efectos de su inserción en el orden constitucional único que proclama los valores superiores del ordenamiento.</a:t>
          </a:r>
          <a:endParaRPr lang="en-US" u="sng" dirty="0"/>
        </a:p>
      </dgm:t>
    </dgm:pt>
    <dgm:pt modelId="{F1382143-3160-46D8-A0B4-9F7DDBC23D67}" type="parTrans" cxnId="{704C6E3C-0AB8-4243-B2C0-47F56DE75447}">
      <dgm:prSet/>
      <dgm:spPr/>
      <dgm:t>
        <a:bodyPr/>
        <a:lstStyle/>
        <a:p>
          <a:endParaRPr lang="en-US"/>
        </a:p>
      </dgm:t>
    </dgm:pt>
    <dgm:pt modelId="{C7DF9C55-EDDB-46E9-AB72-03A8CAB2E9C5}" type="sibTrans" cxnId="{704C6E3C-0AB8-4243-B2C0-47F56DE75447}">
      <dgm:prSet/>
      <dgm:spPr/>
      <dgm:t>
        <a:bodyPr/>
        <a:lstStyle/>
        <a:p>
          <a:endParaRPr lang="en-US"/>
        </a:p>
      </dgm:t>
    </dgm:pt>
    <dgm:pt modelId="{BF92B1A7-8ECA-47AA-BF13-A0581DE44A7C}" type="pres">
      <dgm:prSet presAssocID="{81CAD604-F138-4796-90A6-3CEE1BCADF9C}" presName="root" presStyleCnt="0">
        <dgm:presLayoutVars>
          <dgm:dir/>
          <dgm:resizeHandles val="exact"/>
        </dgm:presLayoutVars>
      </dgm:prSet>
      <dgm:spPr/>
    </dgm:pt>
    <dgm:pt modelId="{10364374-39D9-41AF-AA4D-EFAF8AB0586B}" type="pres">
      <dgm:prSet presAssocID="{8A4E298D-D342-4421-8529-0F43C9D973C8}" presName="compNode" presStyleCnt="0"/>
      <dgm:spPr/>
    </dgm:pt>
    <dgm:pt modelId="{609A1CF9-D16C-4EFF-BC61-62E0E4D9749F}" type="pres">
      <dgm:prSet presAssocID="{8A4E298D-D342-4421-8529-0F43C9D973C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e"/>
        </a:ext>
      </dgm:extLst>
    </dgm:pt>
    <dgm:pt modelId="{371C9D36-E61A-479F-B0E0-D858890D11D1}" type="pres">
      <dgm:prSet presAssocID="{8A4E298D-D342-4421-8529-0F43C9D973C8}" presName="spaceRect" presStyleCnt="0"/>
      <dgm:spPr/>
    </dgm:pt>
    <dgm:pt modelId="{CF803DD2-47AC-4F33-AE46-ECBD728EAB7C}" type="pres">
      <dgm:prSet presAssocID="{8A4E298D-D342-4421-8529-0F43C9D973C8}" presName="textRect" presStyleLbl="revTx" presStyleIdx="0" presStyleCnt="2" custScaleX="110589">
        <dgm:presLayoutVars>
          <dgm:chMax val="1"/>
          <dgm:chPref val="1"/>
        </dgm:presLayoutVars>
      </dgm:prSet>
      <dgm:spPr/>
    </dgm:pt>
    <dgm:pt modelId="{174E7B58-CBA0-40FB-B3B7-190C96F0CC4A}" type="pres">
      <dgm:prSet presAssocID="{CCDCD328-AF61-45B6-B037-C6C6FE6F4083}" presName="sibTrans" presStyleCnt="0"/>
      <dgm:spPr/>
    </dgm:pt>
    <dgm:pt modelId="{AC73913C-E2F8-4A55-A674-6944AC3C5BDE}" type="pres">
      <dgm:prSet presAssocID="{AB9922DB-6FA2-456B-B9F6-98E1EB63FA39}" presName="compNode" presStyleCnt="0"/>
      <dgm:spPr/>
    </dgm:pt>
    <dgm:pt modelId="{4EE78593-1A3A-4E0C-94CD-9D3565F82BDD}" type="pres">
      <dgm:prSet presAssocID="{AB9922DB-6FA2-456B-B9F6-98E1EB63FA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erarquía"/>
        </a:ext>
      </dgm:extLst>
    </dgm:pt>
    <dgm:pt modelId="{87CE861D-5164-4042-BC44-689097BB3A0D}" type="pres">
      <dgm:prSet presAssocID="{AB9922DB-6FA2-456B-B9F6-98E1EB63FA39}" presName="spaceRect" presStyleCnt="0"/>
      <dgm:spPr/>
    </dgm:pt>
    <dgm:pt modelId="{67CBB3B0-3B45-444D-81A8-A02FB62EED2E}" type="pres">
      <dgm:prSet presAssocID="{AB9922DB-6FA2-456B-B9F6-98E1EB63FA39}" presName="textRect" presStyleLbl="revTx" presStyleIdx="1" presStyleCnt="2">
        <dgm:presLayoutVars>
          <dgm:chMax val="1"/>
          <dgm:chPref val="1"/>
        </dgm:presLayoutVars>
      </dgm:prSet>
      <dgm:spPr/>
    </dgm:pt>
  </dgm:ptLst>
  <dgm:cxnLst>
    <dgm:cxn modelId="{5BA4F405-18AF-467D-829B-FB6FC8210645}" type="presOf" srcId="{AB9922DB-6FA2-456B-B9F6-98E1EB63FA39}" destId="{67CBB3B0-3B45-444D-81A8-A02FB62EED2E}" srcOrd="0" destOrd="0" presId="urn:microsoft.com/office/officeart/2018/2/layout/IconLabelList"/>
    <dgm:cxn modelId="{DCB33108-001A-4A1B-8A82-CADBDF8B98E3}" srcId="{81CAD604-F138-4796-90A6-3CEE1BCADF9C}" destId="{8A4E298D-D342-4421-8529-0F43C9D973C8}" srcOrd="0" destOrd="0" parTransId="{0362C73F-B6A5-49A4-A3BB-E3B73A01CE5E}" sibTransId="{CCDCD328-AF61-45B6-B037-C6C6FE6F4083}"/>
    <dgm:cxn modelId="{71B1651F-8A8A-4B98-ABFF-F2EEC7794394}" type="presOf" srcId="{81CAD604-F138-4796-90A6-3CEE1BCADF9C}" destId="{BF92B1A7-8ECA-47AA-BF13-A0581DE44A7C}" srcOrd="0" destOrd="0" presId="urn:microsoft.com/office/officeart/2018/2/layout/IconLabelList"/>
    <dgm:cxn modelId="{704C6E3C-0AB8-4243-B2C0-47F56DE75447}" srcId="{81CAD604-F138-4796-90A6-3CEE1BCADF9C}" destId="{AB9922DB-6FA2-456B-B9F6-98E1EB63FA39}" srcOrd="1" destOrd="0" parTransId="{F1382143-3160-46D8-A0B4-9F7DDBC23D67}" sibTransId="{C7DF9C55-EDDB-46E9-AB72-03A8CAB2E9C5}"/>
    <dgm:cxn modelId="{BF0B1CC7-865C-41DA-9066-4C576072F218}" type="presOf" srcId="{8A4E298D-D342-4421-8529-0F43C9D973C8}" destId="{CF803DD2-47AC-4F33-AE46-ECBD728EAB7C}" srcOrd="0" destOrd="0" presId="urn:microsoft.com/office/officeart/2018/2/layout/IconLabelList"/>
    <dgm:cxn modelId="{02D82EB9-9313-450A-885D-596976C3B034}" type="presParOf" srcId="{BF92B1A7-8ECA-47AA-BF13-A0581DE44A7C}" destId="{10364374-39D9-41AF-AA4D-EFAF8AB0586B}" srcOrd="0" destOrd="0" presId="urn:microsoft.com/office/officeart/2018/2/layout/IconLabelList"/>
    <dgm:cxn modelId="{113CA543-8AD6-424A-8F35-AF836D4584B7}" type="presParOf" srcId="{10364374-39D9-41AF-AA4D-EFAF8AB0586B}" destId="{609A1CF9-D16C-4EFF-BC61-62E0E4D9749F}" srcOrd="0" destOrd="0" presId="urn:microsoft.com/office/officeart/2018/2/layout/IconLabelList"/>
    <dgm:cxn modelId="{FA93FB98-DB60-4106-B178-BD4576BFD579}" type="presParOf" srcId="{10364374-39D9-41AF-AA4D-EFAF8AB0586B}" destId="{371C9D36-E61A-479F-B0E0-D858890D11D1}" srcOrd="1" destOrd="0" presId="urn:microsoft.com/office/officeart/2018/2/layout/IconLabelList"/>
    <dgm:cxn modelId="{786FB57A-0812-4876-83AD-C473864C0B85}" type="presParOf" srcId="{10364374-39D9-41AF-AA4D-EFAF8AB0586B}" destId="{CF803DD2-47AC-4F33-AE46-ECBD728EAB7C}" srcOrd="2" destOrd="0" presId="urn:microsoft.com/office/officeart/2018/2/layout/IconLabelList"/>
    <dgm:cxn modelId="{2B924ECC-E8A3-4C2D-91CF-EC11012A69BE}" type="presParOf" srcId="{BF92B1A7-8ECA-47AA-BF13-A0581DE44A7C}" destId="{174E7B58-CBA0-40FB-B3B7-190C96F0CC4A}" srcOrd="1" destOrd="0" presId="urn:microsoft.com/office/officeart/2018/2/layout/IconLabelList"/>
    <dgm:cxn modelId="{78F85DCF-12D8-422E-BCC9-959FBA6C7C19}" type="presParOf" srcId="{BF92B1A7-8ECA-47AA-BF13-A0581DE44A7C}" destId="{AC73913C-E2F8-4A55-A674-6944AC3C5BDE}" srcOrd="2" destOrd="0" presId="urn:microsoft.com/office/officeart/2018/2/layout/IconLabelList"/>
    <dgm:cxn modelId="{FA2C9B29-B3A8-40F4-92E0-4D5F53A20B6A}" type="presParOf" srcId="{AC73913C-E2F8-4A55-A674-6944AC3C5BDE}" destId="{4EE78593-1A3A-4E0C-94CD-9D3565F82BDD}" srcOrd="0" destOrd="0" presId="urn:microsoft.com/office/officeart/2018/2/layout/IconLabelList"/>
    <dgm:cxn modelId="{BFC1BE89-B3E8-4988-BB89-5B793C388C85}" type="presParOf" srcId="{AC73913C-E2F8-4A55-A674-6944AC3C5BDE}" destId="{87CE861D-5164-4042-BC44-689097BB3A0D}" srcOrd="1" destOrd="0" presId="urn:microsoft.com/office/officeart/2018/2/layout/IconLabelList"/>
    <dgm:cxn modelId="{37B32957-4646-47CC-AA41-3772CF07A617}" type="presParOf" srcId="{AC73913C-E2F8-4A55-A674-6944AC3C5BDE}" destId="{67CBB3B0-3B45-444D-81A8-A02FB62EED2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0348D29-9512-4978-AC7E-CF96D8EFF5DD}"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2F6E0C19-D2D6-43ED-B840-3F29126F575B}">
      <dgm:prSet/>
      <dgm:spPr/>
      <dgm:t>
        <a:bodyPr/>
        <a:lstStyle/>
        <a:p>
          <a:r>
            <a:rPr lang="es-ES"/>
            <a:t>El punto tercero del mismo artículo incide de nuevo, en primer lugar, en el principio de jerarquía al que está sometido la Administración y en segundo lugar el principio de sometimiento pleno a la Constitución, a la ley y al Derecho estableciendo que “Bajo la </a:t>
          </a:r>
          <a:r>
            <a:rPr lang="es-ES" b="1"/>
            <a:t>dirección </a:t>
          </a:r>
          <a:r>
            <a:rPr lang="es-ES"/>
            <a:t>del </a:t>
          </a:r>
          <a:r>
            <a:rPr lang="es-ES" b="1"/>
            <a:t>Gobierno </a:t>
          </a:r>
          <a:r>
            <a:rPr lang="es-ES"/>
            <a:t>de la </a:t>
          </a:r>
          <a:r>
            <a:rPr lang="es-ES" b="1"/>
            <a:t>Nación</a:t>
          </a:r>
          <a:r>
            <a:rPr lang="es-ES"/>
            <a:t>, de los órganos de gobierno de las </a:t>
          </a:r>
          <a:r>
            <a:rPr lang="es-ES" b="1"/>
            <a:t>Comunidades Autónomas </a:t>
          </a:r>
          <a:r>
            <a:rPr lang="es-ES"/>
            <a:t>y de los correspondientes de las </a:t>
          </a:r>
          <a:r>
            <a:rPr lang="es-ES" b="1"/>
            <a:t>Entidades Locales</a:t>
          </a:r>
          <a:r>
            <a:rPr lang="es-ES"/>
            <a:t>, la actuación de la Administración Pública respectiva se desarrolla para alcanzar los </a:t>
          </a:r>
          <a:r>
            <a:rPr lang="es-ES" b="1"/>
            <a:t>objetivos </a:t>
          </a:r>
          <a:r>
            <a:rPr lang="es-ES"/>
            <a:t>que establecen las </a:t>
          </a:r>
          <a:r>
            <a:rPr lang="es-ES" b="1"/>
            <a:t>leyes </a:t>
          </a:r>
          <a:r>
            <a:rPr lang="es-ES"/>
            <a:t>y el resto del </a:t>
          </a:r>
          <a:r>
            <a:rPr lang="es-ES" b="1"/>
            <a:t>ordenamiento jurídico</a:t>
          </a:r>
          <a:r>
            <a:rPr lang="es-ES"/>
            <a:t>.”</a:t>
          </a:r>
          <a:endParaRPr lang="en-US"/>
        </a:p>
      </dgm:t>
    </dgm:pt>
    <dgm:pt modelId="{3C654FE3-3907-4376-9D27-3BA51355C499}" type="parTrans" cxnId="{B92BC604-1BA1-462B-9B2D-A247C4EDBF9D}">
      <dgm:prSet/>
      <dgm:spPr/>
      <dgm:t>
        <a:bodyPr/>
        <a:lstStyle/>
        <a:p>
          <a:endParaRPr lang="en-US"/>
        </a:p>
      </dgm:t>
    </dgm:pt>
    <dgm:pt modelId="{A1E4ECCE-63A2-4DAE-92D5-1CAC15839D6D}" type="sibTrans" cxnId="{B92BC604-1BA1-462B-9B2D-A247C4EDBF9D}">
      <dgm:prSet/>
      <dgm:spPr/>
      <dgm:t>
        <a:bodyPr/>
        <a:lstStyle/>
        <a:p>
          <a:endParaRPr lang="en-US"/>
        </a:p>
      </dgm:t>
    </dgm:pt>
    <dgm:pt modelId="{2C33CA27-FB8B-454B-AE2E-DA1A76403F50}">
      <dgm:prSet/>
      <dgm:spPr/>
      <dgm:t>
        <a:bodyPr/>
        <a:lstStyle/>
        <a:p>
          <a:r>
            <a:rPr lang="es-ES"/>
            <a:t>Por último, el punto cuarto, nos recuerda la Ley que cada una de las Administraciones públicas actúa con </a:t>
          </a:r>
          <a:r>
            <a:rPr lang="es-ES" b="1"/>
            <a:t>personalidad jurídica única</a:t>
          </a:r>
          <a:r>
            <a:rPr lang="es-ES"/>
            <a:t>, entendida como ese carácter que reconoce capacidad legal para ser sujetos de derechos y obligaciones así como capacidad de contraer obligaciones y realizar actividades que generan plena responsabilidad jurídica frente a sí mismos y frente a terceros.</a:t>
          </a:r>
          <a:endParaRPr lang="en-US"/>
        </a:p>
      </dgm:t>
    </dgm:pt>
    <dgm:pt modelId="{2794838E-7A55-4A66-9588-6155452E0999}" type="parTrans" cxnId="{A8E19B22-B093-4D21-81F3-4CE8EAD23E2D}">
      <dgm:prSet/>
      <dgm:spPr/>
      <dgm:t>
        <a:bodyPr/>
        <a:lstStyle/>
        <a:p>
          <a:endParaRPr lang="en-US"/>
        </a:p>
      </dgm:t>
    </dgm:pt>
    <dgm:pt modelId="{D66E7DAF-62B1-4449-8E93-B014C91186BF}" type="sibTrans" cxnId="{A8E19B22-B093-4D21-81F3-4CE8EAD23E2D}">
      <dgm:prSet/>
      <dgm:spPr/>
      <dgm:t>
        <a:bodyPr/>
        <a:lstStyle/>
        <a:p>
          <a:endParaRPr lang="en-US"/>
        </a:p>
      </dgm:t>
    </dgm:pt>
    <dgm:pt modelId="{D4F8DBD7-C8DA-41F0-B97C-24A7C586F537}" type="pres">
      <dgm:prSet presAssocID="{F0348D29-9512-4978-AC7E-CF96D8EFF5DD}" presName="hierChild1" presStyleCnt="0">
        <dgm:presLayoutVars>
          <dgm:chPref val="1"/>
          <dgm:dir/>
          <dgm:animOne val="branch"/>
          <dgm:animLvl val="lvl"/>
          <dgm:resizeHandles/>
        </dgm:presLayoutVars>
      </dgm:prSet>
      <dgm:spPr/>
    </dgm:pt>
    <dgm:pt modelId="{82124B72-08DE-45AD-B358-34F83D84D6DD}" type="pres">
      <dgm:prSet presAssocID="{2F6E0C19-D2D6-43ED-B840-3F29126F575B}" presName="hierRoot1" presStyleCnt="0"/>
      <dgm:spPr/>
    </dgm:pt>
    <dgm:pt modelId="{86B9A068-BC7A-416D-891B-5654F60AA286}" type="pres">
      <dgm:prSet presAssocID="{2F6E0C19-D2D6-43ED-B840-3F29126F575B}" presName="composite" presStyleCnt="0"/>
      <dgm:spPr/>
    </dgm:pt>
    <dgm:pt modelId="{4C309B0C-6B77-4718-B319-00763C424A90}" type="pres">
      <dgm:prSet presAssocID="{2F6E0C19-D2D6-43ED-B840-3F29126F575B}" presName="background" presStyleLbl="node0" presStyleIdx="0" presStyleCnt="2"/>
      <dgm:spPr/>
    </dgm:pt>
    <dgm:pt modelId="{AF154141-0A0F-4BC0-848A-FC8688B54DC0}" type="pres">
      <dgm:prSet presAssocID="{2F6E0C19-D2D6-43ED-B840-3F29126F575B}" presName="text" presStyleLbl="fgAcc0" presStyleIdx="0" presStyleCnt="2">
        <dgm:presLayoutVars>
          <dgm:chPref val="3"/>
        </dgm:presLayoutVars>
      </dgm:prSet>
      <dgm:spPr/>
    </dgm:pt>
    <dgm:pt modelId="{148D8FD3-95FC-49F3-8A5B-2FA147965E96}" type="pres">
      <dgm:prSet presAssocID="{2F6E0C19-D2D6-43ED-B840-3F29126F575B}" presName="hierChild2" presStyleCnt="0"/>
      <dgm:spPr/>
    </dgm:pt>
    <dgm:pt modelId="{B97FE4A3-3B3D-4D75-A6D3-EEBADB2885E3}" type="pres">
      <dgm:prSet presAssocID="{2C33CA27-FB8B-454B-AE2E-DA1A76403F50}" presName="hierRoot1" presStyleCnt="0"/>
      <dgm:spPr/>
    </dgm:pt>
    <dgm:pt modelId="{BBA49EFC-E030-491B-9FDD-514379876DEF}" type="pres">
      <dgm:prSet presAssocID="{2C33CA27-FB8B-454B-AE2E-DA1A76403F50}" presName="composite" presStyleCnt="0"/>
      <dgm:spPr/>
    </dgm:pt>
    <dgm:pt modelId="{9563CE20-6166-47DE-9109-48A1F306A95E}" type="pres">
      <dgm:prSet presAssocID="{2C33CA27-FB8B-454B-AE2E-DA1A76403F50}" presName="background" presStyleLbl="node0" presStyleIdx="1" presStyleCnt="2"/>
      <dgm:spPr/>
    </dgm:pt>
    <dgm:pt modelId="{85C35845-C328-4D4A-96DF-D8404DEF2DE8}" type="pres">
      <dgm:prSet presAssocID="{2C33CA27-FB8B-454B-AE2E-DA1A76403F50}" presName="text" presStyleLbl="fgAcc0" presStyleIdx="1" presStyleCnt="2">
        <dgm:presLayoutVars>
          <dgm:chPref val="3"/>
        </dgm:presLayoutVars>
      </dgm:prSet>
      <dgm:spPr/>
    </dgm:pt>
    <dgm:pt modelId="{0C7AEA63-04F9-4701-A47D-4B0104908B93}" type="pres">
      <dgm:prSet presAssocID="{2C33CA27-FB8B-454B-AE2E-DA1A76403F50}" presName="hierChild2" presStyleCnt="0"/>
      <dgm:spPr/>
    </dgm:pt>
  </dgm:ptLst>
  <dgm:cxnLst>
    <dgm:cxn modelId="{B92BC604-1BA1-462B-9B2D-A247C4EDBF9D}" srcId="{F0348D29-9512-4978-AC7E-CF96D8EFF5DD}" destId="{2F6E0C19-D2D6-43ED-B840-3F29126F575B}" srcOrd="0" destOrd="0" parTransId="{3C654FE3-3907-4376-9D27-3BA51355C499}" sibTransId="{A1E4ECCE-63A2-4DAE-92D5-1CAC15839D6D}"/>
    <dgm:cxn modelId="{A8E19B22-B093-4D21-81F3-4CE8EAD23E2D}" srcId="{F0348D29-9512-4978-AC7E-CF96D8EFF5DD}" destId="{2C33CA27-FB8B-454B-AE2E-DA1A76403F50}" srcOrd="1" destOrd="0" parTransId="{2794838E-7A55-4A66-9588-6155452E0999}" sibTransId="{D66E7DAF-62B1-4449-8E93-B014C91186BF}"/>
    <dgm:cxn modelId="{134D7F9F-BFC3-40F8-8FB1-804F35DD21C0}" type="presOf" srcId="{2C33CA27-FB8B-454B-AE2E-DA1A76403F50}" destId="{85C35845-C328-4D4A-96DF-D8404DEF2DE8}" srcOrd="0" destOrd="0" presId="urn:microsoft.com/office/officeart/2005/8/layout/hierarchy1"/>
    <dgm:cxn modelId="{AD4305A8-1F35-4EE6-85E1-124C34C35594}" type="presOf" srcId="{F0348D29-9512-4978-AC7E-CF96D8EFF5DD}" destId="{D4F8DBD7-C8DA-41F0-B97C-24A7C586F537}" srcOrd="0" destOrd="0" presId="urn:microsoft.com/office/officeart/2005/8/layout/hierarchy1"/>
    <dgm:cxn modelId="{F1B9D2C8-96AE-4FEE-BDD4-9FF147BAA210}" type="presOf" srcId="{2F6E0C19-D2D6-43ED-B840-3F29126F575B}" destId="{AF154141-0A0F-4BC0-848A-FC8688B54DC0}" srcOrd="0" destOrd="0" presId="urn:microsoft.com/office/officeart/2005/8/layout/hierarchy1"/>
    <dgm:cxn modelId="{87A025B3-AF8B-4110-8F7A-6B3F41BD06A6}" type="presParOf" srcId="{D4F8DBD7-C8DA-41F0-B97C-24A7C586F537}" destId="{82124B72-08DE-45AD-B358-34F83D84D6DD}" srcOrd="0" destOrd="0" presId="urn:microsoft.com/office/officeart/2005/8/layout/hierarchy1"/>
    <dgm:cxn modelId="{2BA96AA3-D2D1-4319-81A1-0F3FD7B37D0A}" type="presParOf" srcId="{82124B72-08DE-45AD-B358-34F83D84D6DD}" destId="{86B9A068-BC7A-416D-891B-5654F60AA286}" srcOrd="0" destOrd="0" presId="urn:microsoft.com/office/officeart/2005/8/layout/hierarchy1"/>
    <dgm:cxn modelId="{FBEFDA6E-944A-4075-8ED0-A3932BF9D380}" type="presParOf" srcId="{86B9A068-BC7A-416D-891B-5654F60AA286}" destId="{4C309B0C-6B77-4718-B319-00763C424A90}" srcOrd="0" destOrd="0" presId="urn:microsoft.com/office/officeart/2005/8/layout/hierarchy1"/>
    <dgm:cxn modelId="{3EE57081-5671-44F4-BA33-CA21B2F4F151}" type="presParOf" srcId="{86B9A068-BC7A-416D-891B-5654F60AA286}" destId="{AF154141-0A0F-4BC0-848A-FC8688B54DC0}" srcOrd="1" destOrd="0" presId="urn:microsoft.com/office/officeart/2005/8/layout/hierarchy1"/>
    <dgm:cxn modelId="{4548D7A3-51D2-4E29-B51D-E0146DC25963}" type="presParOf" srcId="{82124B72-08DE-45AD-B358-34F83D84D6DD}" destId="{148D8FD3-95FC-49F3-8A5B-2FA147965E96}" srcOrd="1" destOrd="0" presId="urn:microsoft.com/office/officeart/2005/8/layout/hierarchy1"/>
    <dgm:cxn modelId="{4768331B-A9C0-48D5-BB19-B9A77A21A3BF}" type="presParOf" srcId="{D4F8DBD7-C8DA-41F0-B97C-24A7C586F537}" destId="{B97FE4A3-3B3D-4D75-A6D3-EEBADB2885E3}" srcOrd="1" destOrd="0" presId="urn:microsoft.com/office/officeart/2005/8/layout/hierarchy1"/>
    <dgm:cxn modelId="{9A3E2866-2AB9-4060-A495-A92738608521}" type="presParOf" srcId="{B97FE4A3-3B3D-4D75-A6D3-EEBADB2885E3}" destId="{BBA49EFC-E030-491B-9FDD-514379876DEF}" srcOrd="0" destOrd="0" presId="urn:microsoft.com/office/officeart/2005/8/layout/hierarchy1"/>
    <dgm:cxn modelId="{3B0367D9-0786-4E77-80CD-CFF625C7307C}" type="presParOf" srcId="{BBA49EFC-E030-491B-9FDD-514379876DEF}" destId="{9563CE20-6166-47DE-9109-48A1F306A95E}" srcOrd="0" destOrd="0" presId="urn:microsoft.com/office/officeart/2005/8/layout/hierarchy1"/>
    <dgm:cxn modelId="{2A536472-0905-42D8-9F75-3587D60AE113}" type="presParOf" srcId="{BBA49EFC-E030-491B-9FDD-514379876DEF}" destId="{85C35845-C328-4D4A-96DF-D8404DEF2DE8}" srcOrd="1" destOrd="0" presId="urn:microsoft.com/office/officeart/2005/8/layout/hierarchy1"/>
    <dgm:cxn modelId="{24234495-20D6-4314-BA2F-8134C0E88F06}" type="presParOf" srcId="{B97FE4A3-3B3D-4D75-A6D3-EEBADB2885E3}" destId="{0C7AEA63-04F9-4701-A47D-4B0104908B9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6427C6D-9A90-40A2-9FD0-C57CC1CF757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0C939A-0F41-471B-B79F-398F3C27EBF9}">
      <dgm:prSet/>
      <dgm:spPr/>
      <dgm:t>
        <a:bodyPr/>
        <a:lstStyle/>
        <a:p>
          <a:r>
            <a:rPr lang="es-ES" dirty="0"/>
            <a:t>Por su parte, </a:t>
          </a:r>
          <a:r>
            <a:rPr lang="es-ES" b="1" dirty="0"/>
            <a:t>la Ley 3/2001, de 3 de julio</a:t>
          </a:r>
          <a:r>
            <a:rPr lang="es-ES" dirty="0"/>
            <a:t> establece en </a:t>
          </a:r>
          <a:r>
            <a:rPr lang="es-ES" b="1" dirty="0"/>
            <a:t>su artículo 31</a:t>
          </a:r>
          <a:r>
            <a:rPr lang="es-ES" dirty="0"/>
            <a:t>, como no puede ser de otra forma en coherencia con la Constitución y posterior </a:t>
          </a:r>
          <a:r>
            <a:rPr lang="es-ES" b="1" dirty="0"/>
            <a:t>Ley 40/2015,</a:t>
          </a:r>
          <a:r>
            <a:rPr lang="es-ES" dirty="0"/>
            <a:t> </a:t>
          </a:r>
          <a:r>
            <a:rPr lang="es-ES" u="sng" dirty="0"/>
            <a:t>los principios de funcionamiento de la Administración  General de la Comunidad de Castilla y León, son:</a:t>
          </a:r>
          <a:endParaRPr lang="en-US" dirty="0"/>
        </a:p>
      </dgm:t>
    </dgm:pt>
    <dgm:pt modelId="{42858B34-E27B-4F13-A05F-242496009800}" type="parTrans" cxnId="{BCAC5ECF-C9FF-4C7A-A468-27FDE3376BB0}">
      <dgm:prSet/>
      <dgm:spPr/>
      <dgm:t>
        <a:bodyPr/>
        <a:lstStyle/>
        <a:p>
          <a:endParaRPr lang="en-US"/>
        </a:p>
      </dgm:t>
    </dgm:pt>
    <dgm:pt modelId="{62941098-F4CD-484C-819D-67A16D12D678}" type="sibTrans" cxnId="{BCAC5ECF-C9FF-4C7A-A468-27FDE3376BB0}">
      <dgm:prSet/>
      <dgm:spPr/>
      <dgm:t>
        <a:bodyPr/>
        <a:lstStyle/>
        <a:p>
          <a:endParaRPr lang="en-US"/>
        </a:p>
      </dgm:t>
    </dgm:pt>
    <dgm:pt modelId="{3E235C94-5923-48B5-ABEC-E1D4FE936236}">
      <dgm:prSet/>
      <dgm:spPr/>
      <dgm:t>
        <a:bodyPr/>
        <a:lstStyle/>
        <a:p>
          <a:r>
            <a:rPr lang="es-ES"/>
            <a:t>“1.- La Administración de la Comunidad de Castilla y León sirve con </a:t>
          </a:r>
          <a:r>
            <a:rPr lang="es-ES" b="1"/>
            <a:t>objetividad </a:t>
          </a:r>
          <a:r>
            <a:rPr lang="es-ES"/>
            <a:t>los intereses generales, actúa de acuerdo con los principios constitucionales de </a:t>
          </a:r>
          <a:r>
            <a:rPr lang="es-ES" b="1"/>
            <a:t>jerarquía</a:t>
          </a:r>
          <a:r>
            <a:rPr lang="es-ES"/>
            <a:t>, </a:t>
          </a:r>
          <a:r>
            <a:rPr lang="es-ES" b="1"/>
            <a:t>descentralización</a:t>
          </a:r>
          <a:r>
            <a:rPr lang="es-ES"/>
            <a:t>, </a:t>
          </a:r>
          <a:r>
            <a:rPr lang="es-ES" b="1"/>
            <a:t>desconcentración </a:t>
          </a:r>
          <a:r>
            <a:rPr lang="es-ES"/>
            <a:t>y </a:t>
          </a:r>
          <a:r>
            <a:rPr lang="es-ES" b="1"/>
            <a:t>coordinación</a:t>
          </a:r>
          <a:r>
            <a:rPr lang="es-ES"/>
            <a:t>, con </a:t>
          </a:r>
          <a:r>
            <a:rPr lang="es-ES" b="1"/>
            <a:t>sometimiento pleno a la Ley y al Derecho</a:t>
          </a:r>
          <a:r>
            <a:rPr lang="es-ES"/>
            <a:t>, y desarrolla su actuación para alcanzar los objetivos que establecen las leyes y el resto del ordenamiento jurídico.</a:t>
          </a:r>
          <a:endParaRPr lang="en-US"/>
        </a:p>
      </dgm:t>
    </dgm:pt>
    <dgm:pt modelId="{40097D2F-7B3D-42CC-BCC8-A4B6164E4F19}" type="parTrans" cxnId="{64B666F2-AC2A-4770-8365-52F4805DF87C}">
      <dgm:prSet/>
      <dgm:spPr/>
      <dgm:t>
        <a:bodyPr/>
        <a:lstStyle/>
        <a:p>
          <a:endParaRPr lang="en-US"/>
        </a:p>
      </dgm:t>
    </dgm:pt>
    <dgm:pt modelId="{C6A70D5D-6A3A-45B3-99BB-4E0424F56C96}" type="sibTrans" cxnId="{64B666F2-AC2A-4770-8365-52F4805DF87C}">
      <dgm:prSet/>
      <dgm:spPr/>
      <dgm:t>
        <a:bodyPr/>
        <a:lstStyle/>
        <a:p>
          <a:endParaRPr lang="en-US"/>
        </a:p>
      </dgm:t>
    </dgm:pt>
    <dgm:pt modelId="{DC24FEC5-CA85-4471-8FE5-AF0DB03B37D1}">
      <dgm:prSet/>
      <dgm:spPr/>
      <dgm:t>
        <a:bodyPr/>
        <a:lstStyle/>
        <a:p>
          <a:r>
            <a:rPr lang="es-ES"/>
            <a:t>2.- En sus </a:t>
          </a:r>
          <a:r>
            <a:rPr lang="es-ES" b="1"/>
            <a:t>relaciones con los ciudadanos</a:t>
          </a:r>
          <a:r>
            <a:rPr lang="es-ES"/>
            <a:t>, la Administración de la Comunidad, para el servicio efectivo a los mismos, actúa con </a:t>
          </a:r>
          <a:r>
            <a:rPr lang="es-ES" b="1"/>
            <a:t>objetividad y transparencia </a:t>
          </a:r>
          <a:r>
            <a:rPr lang="es-ES"/>
            <a:t>en la actuación administrativa con arreglo a los principios de </a:t>
          </a:r>
          <a:r>
            <a:rPr lang="es-ES" b="1"/>
            <a:t>simplicidad</a:t>
          </a:r>
          <a:r>
            <a:rPr lang="es-ES"/>
            <a:t>, </a:t>
          </a:r>
          <a:r>
            <a:rPr lang="es-ES" b="1"/>
            <a:t>claridad </a:t>
          </a:r>
          <a:r>
            <a:rPr lang="es-ES"/>
            <a:t>y </a:t>
          </a:r>
          <a:r>
            <a:rPr lang="es-ES" b="1"/>
            <a:t>proximidad</a:t>
          </a:r>
          <a:r>
            <a:rPr lang="es-ES"/>
            <a:t>, </a:t>
          </a:r>
          <a:r>
            <a:rPr lang="es-ES" b="1"/>
            <a:t>agilidad </a:t>
          </a:r>
          <a:r>
            <a:rPr lang="es-ES"/>
            <a:t>en los procedimientos administrativos y en las actividades materiales de gestión y con </a:t>
          </a:r>
          <a:r>
            <a:rPr lang="es-ES" b="1"/>
            <a:t>pleno respeto a sus derechos</a:t>
          </a:r>
          <a:r>
            <a:rPr lang="es-ES"/>
            <a:t>.</a:t>
          </a:r>
          <a:endParaRPr lang="en-US"/>
        </a:p>
      </dgm:t>
    </dgm:pt>
    <dgm:pt modelId="{462E97E6-CCA8-43E1-AA16-2C817B0A4FC1}" type="parTrans" cxnId="{92277E54-F813-4221-A3A7-59C14809CE4A}">
      <dgm:prSet/>
      <dgm:spPr/>
      <dgm:t>
        <a:bodyPr/>
        <a:lstStyle/>
        <a:p>
          <a:endParaRPr lang="en-US"/>
        </a:p>
      </dgm:t>
    </dgm:pt>
    <dgm:pt modelId="{A334FFC5-4FAD-4C12-8374-13F13F1B5403}" type="sibTrans" cxnId="{92277E54-F813-4221-A3A7-59C14809CE4A}">
      <dgm:prSet/>
      <dgm:spPr/>
      <dgm:t>
        <a:bodyPr/>
        <a:lstStyle/>
        <a:p>
          <a:endParaRPr lang="en-US"/>
        </a:p>
      </dgm:t>
    </dgm:pt>
    <dgm:pt modelId="{7E0D5094-B19C-4612-80FE-58D26E1CBE92}">
      <dgm:prSet/>
      <dgm:spPr/>
      <dgm:t>
        <a:bodyPr/>
        <a:lstStyle/>
        <a:p>
          <a:r>
            <a:rPr lang="es-ES"/>
            <a:t>3.- En sus </a:t>
          </a:r>
          <a:r>
            <a:rPr lang="es-ES" b="1"/>
            <a:t>relaciones con otras Administraciones </a:t>
          </a:r>
          <a:r>
            <a:rPr lang="es-ES"/>
            <a:t>la Administración de la Comunidad actúa de acuerdo con los principios de </a:t>
          </a:r>
          <a:r>
            <a:rPr lang="es-ES" b="1"/>
            <a:t>coordinación </a:t>
          </a:r>
          <a:r>
            <a:rPr lang="es-ES"/>
            <a:t>y </a:t>
          </a:r>
          <a:r>
            <a:rPr lang="es-ES" b="1"/>
            <a:t>cooperación</a:t>
          </a:r>
          <a:r>
            <a:rPr lang="es-ES"/>
            <a:t>, </a:t>
          </a:r>
          <a:r>
            <a:rPr lang="es-ES" b="1"/>
            <a:t>respeto </a:t>
          </a:r>
          <a:r>
            <a:rPr lang="es-ES"/>
            <a:t>pleno de sus </a:t>
          </a:r>
          <a:r>
            <a:rPr lang="es-ES" b="1"/>
            <a:t>competencias</a:t>
          </a:r>
          <a:r>
            <a:rPr lang="es-ES"/>
            <a:t>, </a:t>
          </a:r>
          <a:r>
            <a:rPr lang="es-ES" b="1"/>
            <a:t>subsidiariedad </a:t>
          </a:r>
          <a:r>
            <a:rPr lang="es-ES"/>
            <a:t>y </a:t>
          </a:r>
          <a:r>
            <a:rPr lang="es-ES" b="1"/>
            <a:t>ponderación de la totalidad de los intereses públicos implicados </a:t>
          </a:r>
          <a:r>
            <a:rPr lang="es-ES"/>
            <a:t>en sus decisiones.</a:t>
          </a:r>
          <a:endParaRPr lang="en-US"/>
        </a:p>
      </dgm:t>
    </dgm:pt>
    <dgm:pt modelId="{C6C95F0A-3BF1-477C-9F9F-EBA2782A7890}" type="parTrans" cxnId="{96FD32AE-A8A2-47DB-9AB2-01C0BF584CD1}">
      <dgm:prSet/>
      <dgm:spPr/>
      <dgm:t>
        <a:bodyPr/>
        <a:lstStyle/>
        <a:p>
          <a:endParaRPr lang="en-US"/>
        </a:p>
      </dgm:t>
    </dgm:pt>
    <dgm:pt modelId="{0080C6C2-6F75-4F59-AB6D-E3C5F9CC8C74}" type="sibTrans" cxnId="{96FD32AE-A8A2-47DB-9AB2-01C0BF584CD1}">
      <dgm:prSet/>
      <dgm:spPr/>
      <dgm:t>
        <a:bodyPr/>
        <a:lstStyle/>
        <a:p>
          <a:endParaRPr lang="en-US"/>
        </a:p>
      </dgm:t>
    </dgm:pt>
    <dgm:pt modelId="{33D54830-0B00-4CD5-B4D9-B7E7F2EAE60A}">
      <dgm:prSet/>
      <dgm:spPr/>
      <dgm:t>
        <a:bodyPr/>
        <a:lstStyle/>
        <a:p>
          <a:r>
            <a:rPr lang="es-ES"/>
            <a:t>4.- En su funcionamiento la Administración de la Comunidad de Castilla y León se atiene a la </a:t>
          </a:r>
          <a:r>
            <a:rPr lang="es-ES" b="1"/>
            <a:t>eficacia </a:t>
          </a:r>
          <a:r>
            <a:rPr lang="es-ES"/>
            <a:t>en el cumplimiento de sus objetivos, </a:t>
          </a:r>
          <a:r>
            <a:rPr lang="es-ES" b="1"/>
            <a:t>eficiencia </a:t>
          </a:r>
          <a:r>
            <a:rPr lang="es-ES"/>
            <a:t>en el uso de los recursos, </a:t>
          </a:r>
          <a:r>
            <a:rPr lang="es-ES" b="1"/>
            <a:t>responsabilidad </a:t>
          </a:r>
          <a:r>
            <a:rPr lang="es-ES"/>
            <a:t>por la gestión, </a:t>
          </a:r>
          <a:r>
            <a:rPr lang="es-ES" b="1"/>
            <a:t>racionalización </a:t>
          </a:r>
          <a:r>
            <a:rPr lang="es-ES"/>
            <a:t>de sus procedimientos y actuaciones, y </a:t>
          </a:r>
          <a:r>
            <a:rPr lang="es-ES" b="1"/>
            <a:t>economía </a:t>
          </a:r>
          <a:r>
            <a:rPr lang="es-ES"/>
            <a:t>de los medios.</a:t>
          </a:r>
          <a:endParaRPr lang="en-US"/>
        </a:p>
      </dgm:t>
    </dgm:pt>
    <dgm:pt modelId="{CB5E38D1-B7EB-4102-A854-90B4285650ED}" type="parTrans" cxnId="{45ECC4E3-EB4D-4E9C-B516-A254E8F2F454}">
      <dgm:prSet/>
      <dgm:spPr/>
      <dgm:t>
        <a:bodyPr/>
        <a:lstStyle/>
        <a:p>
          <a:endParaRPr lang="en-US"/>
        </a:p>
      </dgm:t>
    </dgm:pt>
    <dgm:pt modelId="{A067EC23-BBD9-4FFD-866C-2DB978831E69}" type="sibTrans" cxnId="{45ECC4E3-EB4D-4E9C-B516-A254E8F2F454}">
      <dgm:prSet/>
      <dgm:spPr/>
      <dgm:t>
        <a:bodyPr/>
        <a:lstStyle/>
        <a:p>
          <a:endParaRPr lang="en-US"/>
        </a:p>
      </dgm:t>
    </dgm:pt>
    <dgm:pt modelId="{006502F1-932F-4800-8E52-8792D045CE60}" type="pres">
      <dgm:prSet presAssocID="{C6427C6D-9A90-40A2-9FD0-C57CC1CF7570}" presName="root" presStyleCnt="0">
        <dgm:presLayoutVars>
          <dgm:dir/>
          <dgm:resizeHandles val="exact"/>
        </dgm:presLayoutVars>
      </dgm:prSet>
      <dgm:spPr/>
    </dgm:pt>
    <dgm:pt modelId="{F9B0F936-51D9-4290-9C69-C08AFC92585A}" type="pres">
      <dgm:prSet presAssocID="{BF0C939A-0F41-471B-B79F-398F3C27EBF9}" presName="compNode" presStyleCnt="0"/>
      <dgm:spPr/>
    </dgm:pt>
    <dgm:pt modelId="{964F2C6B-4934-4996-A440-3D43B73CFB43}" type="pres">
      <dgm:prSet presAssocID="{BF0C939A-0F41-471B-B79F-398F3C27EB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tillo de juez"/>
        </a:ext>
      </dgm:extLst>
    </dgm:pt>
    <dgm:pt modelId="{4D76965F-CD33-41A5-9C66-24EE6EEBF018}" type="pres">
      <dgm:prSet presAssocID="{BF0C939A-0F41-471B-B79F-398F3C27EBF9}" presName="spaceRect" presStyleCnt="0"/>
      <dgm:spPr/>
    </dgm:pt>
    <dgm:pt modelId="{CD156613-5A18-4E8A-B51E-C378E66F8309}" type="pres">
      <dgm:prSet presAssocID="{BF0C939A-0F41-471B-B79F-398F3C27EBF9}" presName="textRect" presStyleLbl="revTx" presStyleIdx="0" presStyleCnt="5">
        <dgm:presLayoutVars>
          <dgm:chMax val="1"/>
          <dgm:chPref val="1"/>
        </dgm:presLayoutVars>
      </dgm:prSet>
      <dgm:spPr/>
    </dgm:pt>
    <dgm:pt modelId="{1E88A948-2049-4155-A98E-0153E5709597}" type="pres">
      <dgm:prSet presAssocID="{62941098-F4CD-484C-819D-67A16D12D678}" presName="sibTrans" presStyleCnt="0"/>
      <dgm:spPr/>
    </dgm:pt>
    <dgm:pt modelId="{E93FA231-E4DE-4368-AA4C-1ECC4D8A46F2}" type="pres">
      <dgm:prSet presAssocID="{3E235C94-5923-48B5-ABEC-E1D4FE936236}" presName="compNode" presStyleCnt="0"/>
      <dgm:spPr/>
    </dgm:pt>
    <dgm:pt modelId="{7C6DA9C7-1B02-4905-8E50-C96A858B340D}" type="pres">
      <dgm:prSet presAssocID="{3E235C94-5923-48B5-ABEC-E1D4FE9362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stle scene"/>
        </a:ext>
      </dgm:extLst>
    </dgm:pt>
    <dgm:pt modelId="{562D6786-347A-47B2-8201-06F138AF2A60}" type="pres">
      <dgm:prSet presAssocID="{3E235C94-5923-48B5-ABEC-E1D4FE936236}" presName="spaceRect" presStyleCnt="0"/>
      <dgm:spPr/>
    </dgm:pt>
    <dgm:pt modelId="{B71A5A7C-143E-4C72-917A-95B34A145E08}" type="pres">
      <dgm:prSet presAssocID="{3E235C94-5923-48B5-ABEC-E1D4FE936236}" presName="textRect" presStyleLbl="revTx" presStyleIdx="1" presStyleCnt="5">
        <dgm:presLayoutVars>
          <dgm:chMax val="1"/>
          <dgm:chPref val="1"/>
        </dgm:presLayoutVars>
      </dgm:prSet>
      <dgm:spPr/>
    </dgm:pt>
    <dgm:pt modelId="{13B6C5D1-4B3C-40AF-8357-9561582F27A4}" type="pres">
      <dgm:prSet presAssocID="{C6A70D5D-6A3A-45B3-99BB-4E0424F56C96}" presName="sibTrans" presStyleCnt="0"/>
      <dgm:spPr/>
    </dgm:pt>
    <dgm:pt modelId="{BB113FF9-53DB-496A-8293-7492AB5B3410}" type="pres">
      <dgm:prSet presAssocID="{DC24FEC5-CA85-4471-8FE5-AF0DB03B37D1}" presName="compNode" presStyleCnt="0"/>
      <dgm:spPr/>
    </dgm:pt>
    <dgm:pt modelId="{C8B5F9BA-867E-4A9A-A2B4-07624216105F}" type="pres">
      <dgm:prSet presAssocID="{DC24FEC5-CA85-4471-8FE5-AF0DB03B37D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erarquía"/>
        </a:ext>
      </dgm:extLst>
    </dgm:pt>
    <dgm:pt modelId="{1CC58AC3-C42E-4691-BA6B-E1C16BED2838}" type="pres">
      <dgm:prSet presAssocID="{DC24FEC5-CA85-4471-8FE5-AF0DB03B37D1}" presName="spaceRect" presStyleCnt="0"/>
      <dgm:spPr/>
    </dgm:pt>
    <dgm:pt modelId="{7DE814F3-E5FB-4043-96C0-042113D74A6C}" type="pres">
      <dgm:prSet presAssocID="{DC24FEC5-CA85-4471-8FE5-AF0DB03B37D1}" presName="textRect" presStyleLbl="revTx" presStyleIdx="2" presStyleCnt="5">
        <dgm:presLayoutVars>
          <dgm:chMax val="1"/>
          <dgm:chPref val="1"/>
        </dgm:presLayoutVars>
      </dgm:prSet>
      <dgm:spPr/>
    </dgm:pt>
    <dgm:pt modelId="{8E49433A-9FD7-443D-8060-140C8A4C4325}" type="pres">
      <dgm:prSet presAssocID="{A334FFC5-4FAD-4C12-8374-13F13F1B5403}" presName="sibTrans" presStyleCnt="0"/>
      <dgm:spPr/>
    </dgm:pt>
    <dgm:pt modelId="{3BF79EA3-5D7D-490F-B589-C83F677449CC}" type="pres">
      <dgm:prSet presAssocID="{7E0D5094-B19C-4612-80FE-58D26E1CBE92}" presName="compNode" presStyleCnt="0"/>
      <dgm:spPr/>
    </dgm:pt>
    <dgm:pt modelId="{E5304F01-145A-4733-BB4B-7F1FB31DBA0A}" type="pres">
      <dgm:prSet presAssocID="{7E0D5094-B19C-4612-80FE-58D26E1CBE9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2D537CB1-0310-4D43-9BB8-6BD95E5699DC}" type="pres">
      <dgm:prSet presAssocID="{7E0D5094-B19C-4612-80FE-58D26E1CBE92}" presName="spaceRect" presStyleCnt="0"/>
      <dgm:spPr/>
    </dgm:pt>
    <dgm:pt modelId="{D25D0108-0F90-440E-9085-2CA72934EE56}" type="pres">
      <dgm:prSet presAssocID="{7E0D5094-B19C-4612-80FE-58D26E1CBE92}" presName="textRect" presStyleLbl="revTx" presStyleIdx="3" presStyleCnt="5">
        <dgm:presLayoutVars>
          <dgm:chMax val="1"/>
          <dgm:chPref val="1"/>
        </dgm:presLayoutVars>
      </dgm:prSet>
      <dgm:spPr/>
    </dgm:pt>
    <dgm:pt modelId="{E40AC495-ADAB-4741-BED7-09B3ED12093B}" type="pres">
      <dgm:prSet presAssocID="{0080C6C2-6F75-4F59-AB6D-E3C5F9CC8C74}" presName="sibTrans" presStyleCnt="0"/>
      <dgm:spPr/>
    </dgm:pt>
    <dgm:pt modelId="{F7D7CB31-A4B0-40A4-947C-90C5684F09F2}" type="pres">
      <dgm:prSet presAssocID="{33D54830-0B00-4CD5-B4D9-B7E7F2EAE60A}" presName="compNode" presStyleCnt="0"/>
      <dgm:spPr/>
    </dgm:pt>
    <dgm:pt modelId="{208006F9-07FC-41FA-81EF-9BB8B4878161}" type="pres">
      <dgm:prSet presAssocID="{33D54830-0B00-4CD5-B4D9-B7E7F2EAE60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pitán"/>
        </a:ext>
      </dgm:extLst>
    </dgm:pt>
    <dgm:pt modelId="{A2FBFD2C-F8A9-40CD-A650-EE21DA799E70}" type="pres">
      <dgm:prSet presAssocID="{33D54830-0B00-4CD5-B4D9-B7E7F2EAE60A}" presName="spaceRect" presStyleCnt="0"/>
      <dgm:spPr/>
    </dgm:pt>
    <dgm:pt modelId="{E45DCCA7-61CF-45DB-93EE-2FE3C1510340}" type="pres">
      <dgm:prSet presAssocID="{33D54830-0B00-4CD5-B4D9-B7E7F2EAE60A}" presName="textRect" presStyleLbl="revTx" presStyleIdx="4" presStyleCnt="5">
        <dgm:presLayoutVars>
          <dgm:chMax val="1"/>
          <dgm:chPref val="1"/>
        </dgm:presLayoutVars>
      </dgm:prSet>
      <dgm:spPr/>
    </dgm:pt>
  </dgm:ptLst>
  <dgm:cxnLst>
    <dgm:cxn modelId="{DB78B414-D790-4975-ADD1-BEF626285729}" type="presOf" srcId="{C6427C6D-9A90-40A2-9FD0-C57CC1CF7570}" destId="{006502F1-932F-4800-8E52-8792D045CE60}" srcOrd="0" destOrd="0" presId="urn:microsoft.com/office/officeart/2018/2/layout/IconLabelList"/>
    <dgm:cxn modelId="{0302D86A-E833-4FDF-BEE2-BA7CBB8A428C}" type="presOf" srcId="{33D54830-0B00-4CD5-B4D9-B7E7F2EAE60A}" destId="{E45DCCA7-61CF-45DB-93EE-2FE3C1510340}" srcOrd="0" destOrd="0" presId="urn:microsoft.com/office/officeart/2018/2/layout/IconLabelList"/>
    <dgm:cxn modelId="{92277E54-F813-4221-A3A7-59C14809CE4A}" srcId="{C6427C6D-9A90-40A2-9FD0-C57CC1CF7570}" destId="{DC24FEC5-CA85-4471-8FE5-AF0DB03B37D1}" srcOrd="2" destOrd="0" parTransId="{462E97E6-CCA8-43E1-AA16-2C817B0A4FC1}" sibTransId="{A334FFC5-4FAD-4C12-8374-13F13F1B5403}"/>
    <dgm:cxn modelId="{3F527C88-00DA-41EF-885D-80D1E725BFFF}" type="presOf" srcId="{7E0D5094-B19C-4612-80FE-58D26E1CBE92}" destId="{D25D0108-0F90-440E-9085-2CA72934EE56}" srcOrd="0" destOrd="0" presId="urn:microsoft.com/office/officeart/2018/2/layout/IconLabelList"/>
    <dgm:cxn modelId="{9730DD99-65A5-41A9-8BE9-252CC32C04C4}" type="presOf" srcId="{3E235C94-5923-48B5-ABEC-E1D4FE936236}" destId="{B71A5A7C-143E-4C72-917A-95B34A145E08}" srcOrd="0" destOrd="0" presId="urn:microsoft.com/office/officeart/2018/2/layout/IconLabelList"/>
    <dgm:cxn modelId="{96FD32AE-A8A2-47DB-9AB2-01C0BF584CD1}" srcId="{C6427C6D-9A90-40A2-9FD0-C57CC1CF7570}" destId="{7E0D5094-B19C-4612-80FE-58D26E1CBE92}" srcOrd="3" destOrd="0" parTransId="{C6C95F0A-3BF1-477C-9F9F-EBA2782A7890}" sibTransId="{0080C6C2-6F75-4F59-AB6D-E3C5F9CC8C74}"/>
    <dgm:cxn modelId="{DE336AB0-6F26-4174-B679-86EC267A8B89}" type="presOf" srcId="{DC24FEC5-CA85-4471-8FE5-AF0DB03B37D1}" destId="{7DE814F3-E5FB-4043-96C0-042113D74A6C}" srcOrd="0" destOrd="0" presId="urn:microsoft.com/office/officeart/2018/2/layout/IconLabelList"/>
    <dgm:cxn modelId="{3C8238B1-8FA6-40A0-A262-47AEC4D59748}" type="presOf" srcId="{BF0C939A-0F41-471B-B79F-398F3C27EBF9}" destId="{CD156613-5A18-4E8A-B51E-C378E66F8309}" srcOrd="0" destOrd="0" presId="urn:microsoft.com/office/officeart/2018/2/layout/IconLabelList"/>
    <dgm:cxn modelId="{BCAC5ECF-C9FF-4C7A-A468-27FDE3376BB0}" srcId="{C6427C6D-9A90-40A2-9FD0-C57CC1CF7570}" destId="{BF0C939A-0F41-471B-B79F-398F3C27EBF9}" srcOrd="0" destOrd="0" parTransId="{42858B34-E27B-4F13-A05F-242496009800}" sibTransId="{62941098-F4CD-484C-819D-67A16D12D678}"/>
    <dgm:cxn modelId="{45ECC4E3-EB4D-4E9C-B516-A254E8F2F454}" srcId="{C6427C6D-9A90-40A2-9FD0-C57CC1CF7570}" destId="{33D54830-0B00-4CD5-B4D9-B7E7F2EAE60A}" srcOrd="4" destOrd="0" parTransId="{CB5E38D1-B7EB-4102-A854-90B4285650ED}" sibTransId="{A067EC23-BBD9-4FFD-866C-2DB978831E69}"/>
    <dgm:cxn modelId="{64B666F2-AC2A-4770-8365-52F4805DF87C}" srcId="{C6427C6D-9A90-40A2-9FD0-C57CC1CF7570}" destId="{3E235C94-5923-48B5-ABEC-E1D4FE936236}" srcOrd="1" destOrd="0" parTransId="{40097D2F-7B3D-42CC-BCC8-A4B6164E4F19}" sibTransId="{C6A70D5D-6A3A-45B3-99BB-4E0424F56C96}"/>
    <dgm:cxn modelId="{25733319-2E81-45D6-8D2D-B6A441A168CC}" type="presParOf" srcId="{006502F1-932F-4800-8E52-8792D045CE60}" destId="{F9B0F936-51D9-4290-9C69-C08AFC92585A}" srcOrd="0" destOrd="0" presId="urn:microsoft.com/office/officeart/2018/2/layout/IconLabelList"/>
    <dgm:cxn modelId="{29238EE9-CE69-435B-A36C-84549ED0F784}" type="presParOf" srcId="{F9B0F936-51D9-4290-9C69-C08AFC92585A}" destId="{964F2C6B-4934-4996-A440-3D43B73CFB43}" srcOrd="0" destOrd="0" presId="urn:microsoft.com/office/officeart/2018/2/layout/IconLabelList"/>
    <dgm:cxn modelId="{A1FF9FC4-EDEA-4E05-A5A1-B69DCA59A7B5}" type="presParOf" srcId="{F9B0F936-51D9-4290-9C69-C08AFC92585A}" destId="{4D76965F-CD33-41A5-9C66-24EE6EEBF018}" srcOrd="1" destOrd="0" presId="urn:microsoft.com/office/officeart/2018/2/layout/IconLabelList"/>
    <dgm:cxn modelId="{D8ED089C-2FD4-4FD7-BF57-C2F08C130A93}" type="presParOf" srcId="{F9B0F936-51D9-4290-9C69-C08AFC92585A}" destId="{CD156613-5A18-4E8A-B51E-C378E66F8309}" srcOrd="2" destOrd="0" presId="urn:microsoft.com/office/officeart/2018/2/layout/IconLabelList"/>
    <dgm:cxn modelId="{84341D70-D7DB-4E09-A2FF-0DF54C836624}" type="presParOf" srcId="{006502F1-932F-4800-8E52-8792D045CE60}" destId="{1E88A948-2049-4155-A98E-0153E5709597}" srcOrd="1" destOrd="0" presId="urn:microsoft.com/office/officeart/2018/2/layout/IconLabelList"/>
    <dgm:cxn modelId="{4A749DBB-338B-4FA8-A5F5-5600C2789AE6}" type="presParOf" srcId="{006502F1-932F-4800-8E52-8792D045CE60}" destId="{E93FA231-E4DE-4368-AA4C-1ECC4D8A46F2}" srcOrd="2" destOrd="0" presId="urn:microsoft.com/office/officeart/2018/2/layout/IconLabelList"/>
    <dgm:cxn modelId="{1E9C7AEB-5C3F-4D87-AD24-DC00BCF9DB1F}" type="presParOf" srcId="{E93FA231-E4DE-4368-AA4C-1ECC4D8A46F2}" destId="{7C6DA9C7-1B02-4905-8E50-C96A858B340D}" srcOrd="0" destOrd="0" presId="urn:microsoft.com/office/officeart/2018/2/layout/IconLabelList"/>
    <dgm:cxn modelId="{83C1404B-AF21-49A5-B0C2-2C53BFAD037A}" type="presParOf" srcId="{E93FA231-E4DE-4368-AA4C-1ECC4D8A46F2}" destId="{562D6786-347A-47B2-8201-06F138AF2A60}" srcOrd="1" destOrd="0" presId="urn:microsoft.com/office/officeart/2018/2/layout/IconLabelList"/>
    <dgm:cxn modelId="{AD598C7B-B652-40BB-8268-A1BF06025017}" type="presParOf" srcId="{E93FA231-E4DE-4368-AA4C-1ECC4D8A46F2}" destId="{B71A5A7C-143E-4C72-917A-95B34A145E08}" srcOrd="2" destOrd="0" presId="urn:microsoft.com/office/officeart/2018/2/layout/IconLabelList"/>
    <dgm:cxn modelId="{1AFFB472-2005-4B2D-9C69-6386A2A81BA4}" type="presParOf" srcId="{006502F1-932F-4800-8E52-8792D045CE60}" destId="{13B6C5D1-4B3C-40AF-8357-9561582F27A4}" srcOrd="3" destOrd="0" presId="urn:microsoft.com/office/officeart/2018/2/layout/IconLabelList"/>
    <dgm:cxn modelId="{58D84B6A-56A2-4EB1-8EED-812037E4AF3E}" type="presParOf" srcId="{006502F1-932F-4800-8E52-8792D045CE60}" destId="{BB113FF9-53DB-496A-8293-7492AB5B3410}" srcOrd="4" destOrd="0" presId="urn:microsoft.com/office/officeart/2018/2/layout/IconLabelList"/>
    <dgm:cxn modelId="{6A28F7F4-19E0-4EA6-811F-F96744C33843}" type="presParOf" srcId="{BB113FF9-53DB-496A-8293-7492AB5B3410}" destId="{C8B5F9BA-867E-4A9A-A2B4-07624216105F}" srcOrd="0" destOrd="0" presId="urn:microsoft.com/office/officeart/2018/2/layout/IconLabelList"/>
    <dgm:cxn modelId="{6D01443C-1FD2-47C0-8E53-B602432423BD}" type="presParOf" srcId="{BB113FF9-53DB-496A-8293-7492AB5B3410}" destId="{1CC58AC3-C42E-4691-BA6B-E1C16BED2838}" srcOrd="1" destOrd="0" presId="urn:microsoft.com/office/officeart/2018/2/layout/IconLabelList"/>
    <dgm:cxn modelId="{0E5126A7-3F2F-4B93-84DD-003F1BB5885E}" type="presParOf" srcId="{BB113FF9-53DB-496A-8293-7492AB5B3410}" destId="{7DE814F3-E5FB-4043-96C0-042113D74A6C}" srcOrd="2" destOrd="0" presId="urn:microsoft.com/office/officeart/2018/2/layout/IconLabelList"/>
    <dgm:cxn modelId="{70590684-BC4A-41BA-96D4-79DB99925878}" type="presParOf" srcId="{006502F1-932F-4800-8E52-8792D045CE60}" destId="{8E49433A-9FD7-443D-8060-140C8A4C4325}" srcOrd="5" destOrd="0" presId="urn:microsoft.com/office/officeart/2018/2/layout/IconLabelList"/>
    <dgm:cxn modelId="{FAA3ECE5-7A24-4D73-82BB-3804303577B6}" type="presParOf" srcId="{006502F1-932F-4800-8E52-8792D045CE60}" destId="{3BF79EA3-5D7D-490F-B589-C83F677449CC}" srcOrd="6" destOrd="0" presId="urn:microsoft.com/office/officeart/2018/2/layout/IconLabelList"/>
    <dgm:cxn modelId="{18B7FD2C-C459-4A2F-9A5C-BDAB7887E34C}" type="presParOf" srcId="{3BF79EA3-5D7D-490F-B589-C83F677449CC}" destId="{E5304F01-145A-4733-BB4B-7F1FB31DBA0A}" srcOrd="0" destOrd="0" presId="urn:microsoft.com/office/officeart/2018/2/layout/IconLabelList"/>
    <dgm:cxn modelId="{A38FC758-6F5C-4C46-8CDF-CFFF7BEFE886}" type="presParOf" srcId="{3BF79EA3-5D7D-490F-B589-C83F677449CC}" destId="{2D537CB1-0310-4D43-9BB8-6BD95E5699DC}" srcOrd="1" destOrd="0" presId="urn:microsoft.com/office/officeart/2018/2/layout/IconLabelList"/>
    <dgm:cxn modelId="{FCD62FE0-C99D-4FF7-AB1A-481CC27F00CF}" type="presParOf" srcId="{3BF79EA3-5D7D-490F-B589-C83F677449CC}" destId="{D25D0108-0F90-440E-9085-2CA72934EE56}" srcOrd="2" destOrd="0" presId="urn:microsoft.com/office/officeart/2018/2/layout/IconLabelList"/>
    <dgm:cxn modelId="{AE0B2B0A-C91B-4392-9BDD-ABD54AC2F640}" type="presParOf" srcId="{006502F1-932F-4800-8E52-8792D045CE60}" destId="{E40AC495-ADAB-4741-BED7-09B3ED12093B}" srcOrd="7" destOrd="0" presId="urn:microsoft.com/office/officeart/2018/2/layout/IconLabelList"/>
    <dgm:cxn modelId="{DC70F04C-363B-4BF8-A00E-EDF792DC7BB4}" type="presParOf" srcId="{006502F1-932F-4800-8E52-8792D045CE60}" destId="{F7D7CB31-A4B0-40A4-947C-90C5684F09F2}" srcOrd="8" destOrd="0" presId="urn:microsoft.com/office/officeart/2018/2/layout/IconLabelList"/>
    <dgm:cxn modelId="{41C9FE24-88C0-42E3-BBFE-BC0167388B28}" type="presParOf" srcId="{F7D7CB31-A4B0-40A4-947C-90C5684F09F2}" destId="{208006F9-07FC-41FA-81EF-9BB8B4878161}" srcOrd="0" destOrd="0" presId="urn:microsoft.com/office/officeart/2018/2/layout/IconLabelList"/>
    <dgm:cxn modelId="{546A794F-D084-4A15-B72F-B7978C50436F}" type="presParOf" srcId="{F7D7CB31-A4B0-40A4-947C-90C5684F09F2}" destId="{A2FBFD2C-F8A9-40CD-A650-EE21DA799E70}" srcOrd="1" destOrd="0" presId="urn:microsoft.com/office/officeart/2018/2/layout/IconLabelList"/>
    <dgm:cxn modelId="{56BE7B0E-6C3E-4DDE-B653-8D4CD6D58DE5}" type="presParOf" srcId="{F7D7CB31-A4B0-40A4-947C-90C5684F09F2}" destId="{E45DCCA7-61CF-45DB-93EE-2FE3C151034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F4DFED2-0774-4F81-9E16-F5742FC1473B}"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454AF28D-2C45-40FA-A4CE-10E79DCA7F3D}">
      <dgm:prSet/>
      <dgm:spPr/>
      <dgm:t>
        <a:bodyPr/>
        <a:lstStyle/>
        <a:p>
          <a:r>
            <a:rPr lang="es-ES" dirty="0"/>
            <a:t>Encontramos por tanto una prolija lista de principios de actuación y funcionamiento que se pueden dividir en:</a:t>
          </a:r>
          <a:endParaRPr lang="en-US" dirty="0"/>
        </a:p>
      </dgm:t>
    </dgm:pt>
    <dgm:pt modelId="{8433B24A-B27F-4D01-8E9F-C0E1DB02F3B0}" type="parTrans" cxnId="{8D091784-2684-4A97-BB9B-4C8241963D8B}">
      <dgm:prSet/>
      <dgm:spPr/>
      <dgm:t>
        <a:bodyPr/>
        <a:lstStyle/>
        <a:p>
          <a:endParaRPr lang="en-US"/>
        </a:p>
      </dgm:t>
    </dgm:pt>
    <dgm:pt modelId="{AA06C665-0986-489D-AC5B-4586E3B02DC6}" type="sibTrans" cxnId="{8D091784-2684-4A97-BB9B-4C8241963D8B}">
      <dgm:prSet/>
      <dgm:spPr/>
      <dgm:t>
        <a:bodyPr/>
        <a:lstStyle/>
        <a:p>
          <a:endParaRPr lang="en-US"/>
        </a:p>
      </dgm:t>
    </dgm:pt>
    <dgm:pt modelId="{EA68A603-D84E-40D9-B583-3549E6CD13AF}">
      <dgm:prSet/>
      <dgm:spPr/>
      <dgm:t>
        <a:bodyPr/>
        <a:lstStyle/>
        <a:p>
          <a:r>
            <a:rPr lang="es-ES" u="sng" dirty="0"/>
            <a:t>Principios generales de funcionamiento</a:t>
          </a:r>
          <a:r>
            <a:rPr lang="es-ES" dirty="0"/>
            <a:t> (objetividad, jerarquía, descentralización, desconcentración, coordinación y sometimiento a la ley).</a:t>
          </a:r>
          <a:endParaRPr lang="en-US" dirty="0"/>
        </a:p>
      </dgm:t>
    </dgm:pt>
    <dgm:pt modelId="{B414B1EE-3950-47EA-A4A7-B7966C2F7C1A}" type="parTrans" cxnId="{01AFCA65-742B-4856-B284-0136E1B8D4DA}">
      <dgm:prSet/>
      <dgm:spPr/>
      <dgm:t>
        <a:bodyPr/>
        <a:lstStyle/>
        <a:p>
          <a:endParaRPr lang="en-US"/>
        </a:p>
      </dgm:t>
    </dgm:pt>
    <dgm:pt modelId="{6B0B8D62-4207-4286-B72C-A00AA0D1D2A2}" type="sibTrans" cxnId="{01AFCA65-742B-4856-B284-0136E1B8D4DA}">
      <dgm:prSet/>
      <dgm:spPr/>
      <dgm:t>
        <a:bodyPr/>
        <a:lstStyle/>
        <a:p>
          <a:endParaRPr lang="en-US"/>
        </a:p>
      </dgm:t>
    </dgm:pt>
    <dgm:pt modelId="{4C33A61C-733F-4907-845A-185B8DC4262E}">
      <dgm:prSet/>
      <dgm:spPr/>
      <dgm:t>
        <a:bodyPr/>
        <a:lstStyle/>
        <a:p>
          <a:r>
            <a:rPr lang="es-ES" u="sng"/>
            <a:t>Principios informadores de la relación con los ciudadanos</a:t>
          </a:r>
          <a:r>
            <a:rPr lang="es-ES"/>
            <a:t> (objetividad, transparencia, simplicidad, claridad, proximidad, agilidad y pleno respeto a los derechos)</a:t>
          </a:r>
          <a:endParaRPr lang="en-US"/>
        </a:p>
      </dgm:t>
    </dgm:pt>
    <dgm:pt modelId="{4C806EFB-8BAF-40DF-BD09-CED3FFCAC89C}" type="parTrans" cxnId="{1938F864-E8E7-4902-9762-B55800C23005}">
      <dgm:prSet/>
      <dgm:spPr/>
      <dgm:t>
        <a:bodyPr/>
        <a:lstStyle/>
        <a:p>
          <a:endParaRPr lang="en-US"/>
        </a:p>
      </dgm:t>
    </dgm:pt>
    <dgm:pt modelId="{12D50D77-D4AC-43C6-BAD9-D364DD32A87E}" type="sibTrans" cxnId="{1938F864-E8E7-4902-9762-B55800C23005}">
      <dgm:prSet/>
      <dgm:spPr/>
      <dgm:t>
        <a:bodyPr/>
        <a:lstStyle/>
        <a:p>
          <a:endParaRPr lang="en-US"/>
        </a:p>
      </dgm:t>
    </dgm:pt>
    <dgm:pt modelId="{031DD9C3-3530-4D8A-A4F4-92C482B8E345}">
      <dgm:prSet/>
      <dgm:spPr/>
      <dgm:t>
        <a:bodyPr/>
        <a:lstStyle/>
        <a:p>
          <a:r>
            <a:rPr lang="es-ES" u="sng" dirty="0"/>
            <a:t>Principios informadores de las relación con otras Administraciones</a:t>
          </a:r>
          <a:r>
            <a:rPr lang="es-ES" dirty="0"/>
            <a:t> (coordinación, cooperación, respeto a las competencias, subsidiariedad y ponderación de los intereses públicos).</a:t>
          </a:r>
          <a:endParaRPr lang="en-US" dirty="0"/>
        </a:p>
      </dgm:t>
    </dgm:pt>
    <dgm:pt modelId="{B0C6CE22-B6EE-4047-8025-2CFDDD5A198B}" type="parTrans" cxnId="{39EE36E9-2E15-47EC-ABAB-06D029422D43}">
      <dgm:prSet/>
      <dgm:spPr/>
      <dgm:t>
        <a:bodyPr/>
        <a:lstStyle/>
        <a:p>
          <a:endParaRPr lang="en-US"/>
        </a:p>
      </dgm:t>
    </dgm:pt>
    <dgm:pt modelId="{F1EEDD54-A1F5-44B2-B501-659DB6FE756B}" type="sibTrans" cxnId="{39EE36E9-2E15-47EC-ABAB-06D029422D43}">
      <dgm:prSet/>
      <dgm:spPr/>
      <dgm:t>
        <a:bodyPr/>
        <a:lstStyle/>
        <a:p>
          <a:endParaRPr lang="en-US"/>
        </a:p>
      </dgm:t>
    </dgm:pt>
    <dgm:pt modelId="{21216DFB-9BE4-4299-9DC5-500BB9E9416D}">
      <dgm:prSet/>
      <dgm:spPr/>
      <dgm:t>
        <a:bodyPr/>
        <a:lstStyle/>
        <a:p>
          <a:r>
            <a:rPr lang="es-ES" u="sng" dirty="0"/>
            <a:t>Principios informadores de la actividad</a:t>
          </a:r>
          <a:r>
            <a:rPr lang="es-ES" dirty="0"/>
            <a:t> (eficacia, eficiencia, responsabilidad, racionalización y economía).</a:t>
          </a:r>
          <a:endParaRPr lang="en-US" dirty="0"/>
        </a:p>
      </dgm:t>
    </dgm:pt>
    <dgm:pt modelId="{9ABD23C6-D483-41FD-A034-36E6DE021503}" type="parTrans" cxnId="{6C5D5F1A-4D65-43A7-A25E-D55DABAB9544}">
      <dgm:prSet/>
      <dgm:spPr/>
      <dgm:t>
        <a:bodyPr/>
        <a:lstStyle/>
        <a:p>
          <a:endParaRPr lang="en-US"/>
        </a:p>
      </dgm:t>
    </dgm:pt>
    <dgm:pt modelId="{E2681730-12B4-4A17-AA1B-21E2D9A91AFF}" type="sibTrans" cxnId="{6C5D5F1A-4D65-43A7-A25E-D55DABAB9544}">
      <dgm:prSet/>
      <dgm:spPr/>
      <dgm:t>
        <a:bodyPr/>
        <a:lstStyle/>
        <a:p>
          <a:endParaRPr lang="en-US"/>
        </a:p>
      </dgm:t>
    </dgm:pt>
    <dgm:pt modelId="{B2884375-BFF5-4840-9217-5112061B0957}" type="pres">
      <dgm:prSet presAssocID="{5F4DFED2-0774-4F81-9E16-F5742FC1473B}" presName="hierChild1" presStyleCnt="0">
        <dgm:presLayoutVars>
          <dgm:chPref val="1"/>
          <dgm:dir/>
          <dgm:animOne val="branch"/>
          <dgm:animLvl val="lvl"/>
          <dgm:resizeHandles/>
        </dgm:presLayoutVars>
      </dgm:prSet>
      <dgm:spPr/>
    </dgm:pt>
    <dgm:pt modelId="{1EAA9685-8455-43FB-9D00-3A6CFF0CB1FB}" type="pres">
      <dgm:prSet presAssocID="{454AF28D-2C45-40FA-A4CE-10E79DCA7F3D}" presName="hierRoot1" presStyleCnt="0"/>
      <dgm:spPr/>
    </dgm:pt>
    <dgm:pt modelId="{5345FF53-BFE1-497E-B5DC-5CD47E652843}" type="pres">
      <dgm:prSet presAssocID="{454AF28D-2C45-40FA-A4CE-10E79DCA7F3D}" presName="composite" presStyleCnt="0"/>
      <dgm:spPr/>
    </dgm:pt>
    <dgm:pt modelId="{9D47AF95-E835-4A4B-886D-3C2F133D8E8B}" type="pres">
      <dgm:prSet presAssocID="{454AF28D-2C45-40FA-A4CE-10E79DCA7F3D}" presName="background" presStyleLbl="node0" presStyleIdx="0" presStyleCnt="5"/>
      <dgm:spPr/>
    </dgm:pt>
    <dgm:pt modelId="{619009C4-74DE-4FA5-B055-8D1C732E7140}" type="pres">
      <dgm:prSet presAssocID="{454AF28D-2C45-40FA-A4CE-10E79DCA7F3D}" presName="text" presStyleLbl="fgAcc0" presStyleIdx="0" presStyleCnt="5" custScaleY="289220">
        <dgm:presLayoutVars>
          <dgm:chPref val="3"/>
        </dgm:presLayoutVars>
      </dgm:prSet>
      <dgm:spPr/>
    </dgm:pt>
    <dgm:pt modelId="{9D13B678-EDC7-48A4-98C8-7FE43D9DE14B}" type="pres">
      <dgm:prSet presAssocID="{454AF28D-2C45-40FA-A4CE-10E79DCA7F3D}" presName="hierChild2" presStyleCnt="0"/>
      <dgm:spPr/>
    </dgm:pt>
    <dgm:pt modelId="{85E02CD1-90A4-491A-B2C5-2671952A4776}" type="pres">
      <dgm:prSet presAssocID="{EA68A603-D84E-40D9-B583-3549E6CD13AF}" presName="hierRoot1" presStyleCnt="0"/>
      <dgm:spPr/>
    </dgm:pt>
    <dgm:pt modelId="{6F37FBEB-B644-4D46-95D6-423C137F42AA}" type="pres">
      <dgm:prSet presAssocID="{EA68A603-D84E-40D9-B583-3549E6CD13AF}" presName="composite" presStyleCnt="0"/>
      <dgm:spPr/>
    </dgm:pt>
    <dgm:pt modelId="{4F989E11-3BB9-473B-B886-0064E8BCD845}" type="pres">
      <dgm:prSet presAssocID="{EA68A603-D84E-40D9-B583-3549E6CD13AF}" presName="background" presStyleLbl="node0" presStyleIdx="1" presStyleCnt="5"/>
      <dgm:spPr/>
    </dgm:pt>
    <dgm:pt modelId="{61FF4BF0-B79E-4351-AFB7-1151A7439FB5}" type="pres">
      <dgm:prSet presAssocID="{EA68A603-D84E-40D9-B583-3549E6CD13AF}" presName="text" presStyleLbl="fgAcc0" presStyleIdx="1" presStyleCnt="5" custScaleY="264406">
        <dgm:presLayoutVars>
          <dgm:chPref val="3"/>
        </dgm:presLayoutVars>
      </dgm:prSet>
      <dgm:spPr/>
    </dgm:pt>
    <dgm:pt modelId="{0F788BD1-FCC9-47BD-B7CE-D956178BA896}" type="pres">
      <dgm:prSet presAssocID="{EA68A603-D84E-40D9-B583-3549E6CD13AF}" presName="hierChild2" presStyleCnt="0"/>
      <dgm:spPr/>
    </dgm:pt>
    <dgm:pt modelId="{28D66507-146A-4700-A259-F019C2854AAF}" type="pres">
      <dgm:prSet presAssocID="{4C33A61C-733F-4907-845A-185B8DC4262E}" presName="hierRoot1" presStyleCnt="0"/>
      <dgm:spPr/>
    </dgm:pt>
    <dgm:pt modelId="{66605F7B-BA7B-4A57-9317-EF98A5F8EF57}" type="pres">
      <dgm:prSet presAssocID="{4C33A61C-733F-4907-845A-185B8DC4262E}" presName="composite" presStyleCnt="0"/>
      <dgm:spPr/>
    </dgm:pt>
    <dgm:pt modelId="{4752C415-0792-404F-87CD-554C7A8D1ECD}" type="pres">
      <dgm:prSet presAssocID="{4C33A61C-733F-4907-845A-185B8DC4262E}" presName="background" presStyleLbl="node0" presStyleIdx="2" presStyleCnt="5"/>
      <dgm:spPr/>
    </dgm:pt>
    <dgm:pt modelId="{4EF2CCFB-3551-4D2F-8674-387850B28504}" type="pres">
      <dgm:prSet presAssocID="{4C33A61C-733F-4907-845A-185B8DC4262E}" presName="text" presStyleLbl="fgAcc0" presStyleIdx="2" presStyleCnt="5" custScaleY="288047">
        <dgm:presLayoutVars>
          <dgm:chPref val="3"/>
        </dgm:presLayoutVars>
      </dgm:prSet>
      <dgm:spPr/>
    </dgm:pt>
    <dgm:pt modelId="{EAF0F14D-70E8-4AAE-B424-CED622A838FC}" type="pres">
      <dgm:prSet presAssocID="{4C33A61C-733F-4907-845A-185B8DC4262E}" presName="hierChild2" presStyleCnt="0"/>
      <dgm:spPr/>
    </dgm:pt>
    <dgm:pt modelId="{1F5F6128-D2D3-4035-AC61-576B4B9DBBAD}" type="pres">
      <dgm:prSet presAssocID="{031DD9C3-3530-4D8A-A4F4-92C482B8E345}" presName="hierRoot1" presStyleCnt="0"/>
      <dgm:spPr/>
    </dgm:pt>
    <dgm:pt modelId="{B9264E47-7B59-4D1C-936D-DCE090FF5942}" type="pres">
      <dgm:prSet presAssocID="{031DD9C3-3530-4D8A-A4F4-92C482B8E345}" presName="composite" presStyleCnt="0"/>
      <dgm:spPr/>
    </dgm:pt>
    <dgm:pt modelId="{E6029318-B49C-4537-BE04-7D3D95214C4B}" type="pres">
      <dgm:prSet presAssocID="{031DD9C3-3530-4D8A-A4F4-92C482B8E345}" presName="background" presStyleLbl="node0" presStyleIdx="3" presStyleCnt="5"/>
      <dgm:spPr/>
    </dgm:pt>
    <dgm:pt modelId="{120B4727-7FE9-491B-9B53-D15D6C79133B}" type="pres">
      <dgm:prSet presAssocID="{031DD9C3-3530-4D8A-A4F4-92C482B8E345}" presName="text" presStyleLbl="fgAcc0" presStyleIdx="3" presStyleCnt="5" custScaleY="291002">
        <dgm:presLayoutVars>
          <dgm:chPref val="3"/>
        </dgm:presLayoutVars>
      </dgm:prSet>
      <dgm:spPr/>
    </dgm:pt>
    <dgm:pt modelId="{35F17418-10A8-4194-8F98-A180AAA193BF}" type="pres">
      <dgm:prSet presAssocID="{031DD9C3-3530-4D8A-A4F4-92C482B8E345}" presName="hierChild2" presStyleCnt="0"/>
      <dgm:spPr/>
    </dgm:pt>
    <dgm:pt modelId="{45593D49-8216-411F-AC11-DA381E8CDE40}" type="pres">
      <dgm:prSet presAssocID="{21216DFB-9BE4-4299-9DC5-500BB9E9416D}" presName="hierRoot1" presStyleCnt="0"/>
      <dgm:spPr/>
    </dgm:pt>
    <dgm:pt modelId="{0337C79A-F60C-4046-8BC9-672A8CC89826}" type="pres">
      <dgm:prSet presAssocID="{21216DFB-9BE4-4299-9DC5-500BB9E9416D}" presName="composite" presStyleCnt="0"/>
      <dgm:spPr/>
    </dgm:pt>
    <dgm:pt modelId="{7940B781-7A7B-4B69-8EC9-4A264509BF4D}" type="pres">
      <dgm:prSet presAssocID="{21216DFB-9BE4-4299-9DC5-500BB9E9416D}" presName="background" presStyleLbl="node0" presStyleIdx="4" presStyleCnt="5"/>
      <dgm:spPr/>
    </dgm:pt>
    <dgm:pt modelId="{1DF97C9F-B0C5-4616-B823-1EABDFD80184}" type="pres">
      <dgm:prSet presAssocID="{21216DFB-9BE4-4299-9DC5-500BB9E9416D}" presName="text" presStyleLbl="fgAcc0" presStyleIdx="4" presStyleCnt="5" custScaleY="404221">
        <dgm:presLayoutVars>
          <dgm:chPref val="3"/>
        </dgm:presLayoutVars>
      </dgm:prSet>
      <dgm:spPr/>
    </dgm:pt>
    <dgm:pt modelId="{B980161A-8E60-499B-BBE8-974D92F7F88A}" type="pres">
      <dgm:prSet presAssocID="{21216DFB-9BE4-4299-9DC5-500BB9E9416D}" presName="hierChild2" presStyleCnt="0"/>
      <dgm:spPr/>
    </dgm:pt>
  </dgm:ptLst>
  <dgm:cxnLst>
    <dgm:cxn modelId="{6C5D5F1A-4D65-43A7-A25E-D55DABAB9544}" srcId="{5F4DFED2-0774-4F81-9E16-F5742FC1473B}" destId="{21216DFB-9BE4-4299-9DC5-500BB9E9416D}" srcOrd="4" destOrd="0" parTransId="{9ABD23C6-D483-41FD-A034-36E6DE021503}" sibTransId="{E2681730-12B4-4A17-AA1B-21E2D9A91AFF}"/>
    <dgm:cxn modelId="{1938F864-E8E7-4902-9762-B55800C23005}" srcId="{5F4DFED2-0774-4F81-9E16-F5742FC1473B}" destId="{4C33A61C-733F-4907-845A-185B8DC4262E}" srcOrd="2" destOrd="0" parTransId="{4C806EFB-8BAF-40DF-BD09-CED3FFCAC89C}" sibTransId="{12D50D77-D4AC-43C6-BAD9-D364DD32A87E}"/>
    <dgm:cxn modelId="{01AFCA65-742B-4856-B284-0136E1B8D4DA}" srcId="{5F4DFED2-0774-4F81-9E16-F5742FC1473B}" destId="{EA68A603-D84E-40D9-B583-3549E6CD13AF}" srcOrd="1" destOrd="0" parTransId="{B414B1EE-3950-47EA-A4A7-B7966C2F7C1A}" sibTransId="{6B0B8D62-4207-4286-B72C-A00AA0D1D2A2}"/>
    <dgm:cxn modelId="{A0D9866C-6AA5-466F-89C4-1B0AEDF5D6D1}" type="presOf" srcId="{031DD9C3-3530-4D8A-A4F4-92C482B8E345}" destId="{120B4727-7FE9-491B-9B53-D15D6C79133B}" srcOrd="0" destOrd="0" presId="urn:microsoft.com/office/officeart/2005/8/layout/hierarchy1"/>
    <dgm:cxn modelId="{91A23857-DB9E-4FFC-9ADE-EA74B6043352}" type="presOf" srcId="{5F4DFED2-0774-4F81-9E16-F5742FC1473B}" destId="{B2884375-BFF5-4840-9217-5112061B0957}" srcOrd="0" destOrd="0" presId="urn:microsoft.com/office/officeart/2005/8/layout/hierarchy1"/>
    <dgm:cxn modelId="{8D091784-2684-4A97-BB9B-4C8241963D8B}" srcId="{5F4DFED2-0774-4F81-9E16-F5742FC1473B}" destId="{454AF28D-2C45-40FA-A4CE-10E79DCA7F3D}" srcOrd="0" destOrd="0" parTransId="{8433B24A-B27F-4D01-8E9F-C0E1DB02F3B0}" sibTransId="{AA06C665-0986-489D-AC5B-4586E3B02DC6}"/>
    <dgm:cxn modelId="{F39AAB8F-D19F-4EB4-B088-712FBED62344}" type="presOf" srcId="{21216DFB-9BE4-4299-9DC5-500BB9E9416D}" destId="{1DF97C9F-B0C5-4616-B823-1EABDFD80184}" srcOrd="0" destOrd="0" presId="urn:microsoft.com/office/officeart/2005/8/layout/hierarchy1"/>
    <dgm:cxn modelId="{74E8FCD1-85BB-4224-8323-A3E0B46C70D6}" type="presOf" srcId="{EA68A603-D84E-40D9-B583-3549E6CD13AF}" destId="{61FF4BF0-B79E-4351-AFB7-1151A7439FB5}" srcOrd="0" destOrd="0" presId="urn:microsoft.com/office/officeart/2005/8/layout/hierarchy1"/>
    <dgm:cxn modelId="{264E1EE3-33C1-47C0-A7FD-CBA2720D6E05}" type="presOf" srcId="{454AF28D-2C45-40FA-A4CE-10E79DCA7F3D}" destId="{619009C4-74DE-4FA5-B055-8D1C732E7140}" srcOrd="0" destOrd="0" presId="urn:microsoft.com/office/officeart/2005/8/layout/hierarchy1"/>
    <dgm:cxn modelId="{6D9214E5-F896-4333-B0DA-9B054B22DC92}" type="presOf" srcId="{4C33A61C-733F-4907-845A-185B8DC4262E}" destId="{4EF2CCFB-3551-4D2F-8674-387850B28504}" srcOrd="0" destOrd="0" presId="urn:microsoft.com/office/officeart/2005/8/layout/hierarchy1"/>
    <dgm:cxn modelId="{39EE36E9-2E15-47EC-ABAB-06D029422D43}" srcId="{5F4DFED2-0774-4F81-9E16-F5742FC1473B}" destId="{031DD9C3-3530-4D8A-A4F4-92C482B8E345}" srcOrd="3" destOrd="0" parTransId="{B0C6CE22-B6EE-4047-8025-2CFDDD5A198B}" sibTransId="{F1EEDD54-A1F5-44B2-B501-659DB6FE756B}"/>
    <dgm:cxn modelId="{FB8ABF6E-9B33-490B-9502-78EAB303570D}" type="presParOf" srcId="{B2884375-BFF5-4840-9217-5112061B0957}" destId="{1EAA9685-8455-43FB-9D00-3A6CFF0CB1FB}" srcOrd="0" destOrd="0" presId="urn:microsoft.com/office/officeart/2005/8/layout/hierarchy1"/>
    <dgm:cxn modelId="{D32FF3A1-567D-482B-B0CF-10DA79B33D90}" type="presParOf" srcId="{1EAA9685-8455-43FB-9D00-3A6CFF0CB1FB}" destId="{5345FF53-BFE1-497E-B5DC-5CD47E652843}" srcOrd="0" destOrd="0" presId="urn:microsoft.com/office/officeart/2005/8/layout/hierarchy1"/>
    <dgm:cxn modelId="{78CE98A6-1179-4DEB-9EC8-4D6A4C120E9C}" type="presParOf" srcId="{5345FF53-BFE1-497E-B5DC-5CD47E652843}" destId="{9D47AF95-E835-4A4B-886D-3C2F133D8E8B}" srcOrd="0" destOrd="0" presId="urn:microsoft.com/office/officeart/2005/8/layout/hierarchy1"/>
    <dgm:cxn modelId="{37835139-136B-47D9-8D2B-B936578E2E51}" type="presParOf" srcId="{5345FF53-BFE1-497E-B5DC-5CD47E652843}" destId="{619009C4-74DE-4FA5-B055-8D1C732E7140}" srcOrd="1" destOrd="0" presId="urn:microsoft.com/office/officeart/2005/8/layout/hierarchy1"/>
    <dgm:cxn modelId="{C6B59935-B04B-480A-BB7D-8CDBA141DACC}" type="presParOf" srcId="{1EAA9685-8455-43FB-9D00-3A6CFF0CB1FB}" destId="{9D13B678-EDC7-48A4-98C8-7FE43D9DE14B}" srcOrd="1" destOrd="0" presId="urn:microsoft.com/office/officeart/2005/8/layout/hierarchy1"/>
    <dgm:cxn modelId="{3DA8F87A-1608-4370-AF99-847B8005E2B5}" type="presParOf" srcId="{B2884375-BFF5-4840-9217-5112061B0957}" destId="{85E02CD1-90A4-491A-B2C5-2671952A4776}" srcOrd="1" destOrd="0" presId="urn:microsoft.com/office/officeart/2005/8/layout/hierarchy1"/>
    <dgm:cxn modelId="{E42ECB8E-4952-40FA-B604-C114C0B839AE}" type="presParOf" srcId="{85E02CD1-90A4-491A-B2C5-2671952A4776}" destId="{6F37FBEB-B644-4D46-95D6-423C137F42AA}" srcOrd="0" destOrd="0" presId="urn:microsoft.com/office/officeart/2005/8/layout/hierarchy1"/>
    <dgm:cxn modelId="{E4CF28A0-A64D-468E-BCF3-AA7C965D8328}" type="presParOf" srcId="{6F37FBEB-B644-4D46-95D6-423C137F42AA}" destId="{4F989E11-3BB9-473B-B886-0064E8BCD845}" srcOrd="0" destOrd="0" presId="urn:microsoft.com/office/officeart/2005/8/layout/hierarchy1"/>
    <dgm:cxn modelId="{EC132E2D-5C59-449A-B1FA-1D1F427A6FC0}" type="presParOf" srcId="{6F37FBEB-B644-4D46-95D6-423C137F42AA}" destId="{61FF4BF0-B79E-4351-AFB7-1151A7439FB5}" srcOrd="1" destOrd="0" presId="urn:microsoft.com/office/officeart/2005/8/layout/hierarchy1"/>
    <dgm:cxn modelId="{83DA0E88-19CC-4B1C-BABA-0EB937128B3C}" type="presParOf" srcId="{85E02CD1-90A4-491A-B2C5-2671952A4776}" destId="{0F788BD1-FCC9-47BD-B7CE-D956178BA896}" srcOrd="1" destOrd="0" presId="urn:microsoft.com/office/officeart/2005/8/layout/hierarchy1"/>
    <dgm:cxn modelId="{0A2ACBD4-ED9C-491F-BA50-41B66311FCD2}" type="presParOf" srcId="{B2884375-BFF5-4840-9217-5112061B0957}" destId="{28D66507-146A-4700-A259-F019C2854AAF}" srcOrd="2" destOrd="0" presId="urn:microsoft.com/office/officeart/2005/8/layout/hierarchy1"/>
    <dgm:cxn modelId="{D38443B8-F656-4758-A293-9467408052D0}" type="presParOf" srcId="{28D66507-146A-4700-A259-F019C2854AAF}" destId="{66605F7B-BA7B-4A57-9317-EF98A5F8EF57}" srcOrd="0" destOrd="0" presId="urn:microsoft.com/office/officeart/2005/8/layout/hierarchy1"/>
    <dgm:cxn modelId="{53D9D744-0D84-4BED-A3CA-E54637FA664F}" type="presParOf" srcId="{66605F7B-BA7B-4A57-9317-EF98A5F8EF57}" destId="{4752C415-0792-404F-87CD-554C7A8D1ECD}" srcOrd="0" destOrd="0" presId="urn:microsoft.com/office/officeart/2005/8/layout/hierarchy1"/>
    <dgm:cxn modelId="{9F9D434F-0885-4DE9-9F21-443EB25090AD}" type="presParOf" srcId="{66605F7B-BA7B-4A57-9317-EF98A5F8EF57}" destId="{4EF2CCFB-3551-4D2F-8674-387850B28504}" srcOrd="1" destOrd="0" presId="urn:microsoft.com/office/officeart/2005/8/layout/hierarchy1"/>
    <dgm:cxn modelId="{22218D8D-612D-40FF-9E9D-BF6A418AEC23}" type="presParOf" srcId="{28D66507-146A-4700-A259-F019C2854AAF}" destId="{EAF0F14D-70E8-4AAE-B424-CED622A838FC}" srcOrd="1" destOrd="0" presId="urn:microsoft.com/office/officeart/2005/8/layout/hierarchy1"/>
    <dgm:cxn modelId="{90891F44-3B2B-40AC-B8C0-1B9779B1A872}" type="presParOf" srcId="{B2884375-BFF5-4840-9217-5112061B0957}" destId="{1F5F6128-D2D3-4035-AC61-576B4B9DBBAD}" srcOrd="3" destOrd="0" presId="urn:microsoft.com/office/officeart/2005/8/layout/hierarchy1"/>
    <dgm:cxn modelId="{5DC2A1D1-69CB-4C31-9034-D7B013A52CE0}" type="presParOf" srcId="{1F5F6128-D2D3-4035-AC61-576B4B9DBBAD}" destId="{B9264E47-7B59-4D1C-936D-DCE090FF5942}" srcOrd="0" destOrd="0" presId="urn:microsoft.com/office/officeart/2005/8/layout/hierarchy1"/>
    <dgm:cxn modelId="{17C9184F-F206-40B1-97C7-7F6616181A00}" type="presParOf" srcId="{B9264E47-7B59-4D1C-936D-DCE090FF5942}" destId="{E6029318-B49C-4537-BE04-7D3D95214C4B}" srcOrd="0" destOrd="0" presId="urn:microsoft.com/office/officeart/2005/8/layout/hierarchy1"/>
    <dgm:cxn modelId="{16BFE218-3FCF-4F5A-8F74-CE69766EEC20}" type="presParOf" srcId="{B9264E47-7B59-4D1C-936D-DCE090FF5942}" destId="{120B4727-7FE9-491B-9B53-D15D6C79133B}" srcOrd="1" destOrd="0" presId="urn:microsoft.com/office/officeart/2005/8/layout/hierarchy1"/>
    <dgm:cxn modelId="{11DDCF21-D5B4-49EF-8021-5C12CD1BACF9}" type="presParOf" srcId="{1F5F6128-D2D3-4035-AC61-576B4B9DBBAD}" destId="{35F17418-10A8-4194-8F98-A180AAA193BF}" srcOrd="1" destOrd="0" presId="urn:microsoft.com/office/officeart/2005/8/layout/hierarchy1"/>
    <dgm:cxn modelId="{91FA63DB-EA84-43E9-9C68-CDCF8246A546}" type="presParOf" srcId="{B2884375-BFF5-4840-9217-5112061B0957}" destId="{45593D49-8216-411F-AC11-DA381E8CDE40}" srcOrd="4" destOrd="0" presId="urn:microsoft.com/office/officeart/2005/8/layout/hierarchy1"/>
    <dgm:cxn modelId="{BA2B2B13-121A-40DA-B19E-30D0BF7F70E7}" type="presParOf" srcId="{45593D49-8216-411F-AC11-DA381E8CDE40}" destId="{0337C79A-F60C-4046-8BC9-672A8CC89826}" srcOrd="0" destOrd="0" presId="urn:microsoft.com/office/officeart/2005/8/layout/hierarchy1"/>
    <dgm:cxn modelId="{1856E14A-39EC-46AF-ADAC-B15150276A23}" type="presParOf" srcId="{0337C79A-F60C-4046-8BC9-672A8CC89826}" destId="{7940B781-7A7B-4B69-8EC9-4A264509BF4D}" srcOrd="0" destOrd="0" presId="urn:microsoft.com/office/officeart/2005/8/layout/hierarchy1"/>
    <dgm:cxn modelId="{E5AEDCD0-C131-4191-8626-298AE1DF0C5C}" type="presParOf" srcId="{0337C79A-F60C-4046-8BC9-672A8CC89826}" destId="{1DF97C9F-B0C5-4616-B823-1EABDFD80184}" srcOrd="1" destOrd="0" presId="urn:microsoft.com/office/officeart/2005/8/layout/hierarchy1"/>
    <dgm:cxn modelId="{3331F9A7-8A0B-4DD5-8952-1C78CAF81194}" type="presParOf" srcId="{45593D49-8216-411F-AC11-DA381E8CDE40}" destId="{B980161A-8E60-499B-BBE8-974D92F7F88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2D8D665-4C8E-4F4F-968B-A67F06529165}" type="doc">
      <dgm:prSet loTypeId="urn:microsoft.com/office/officeart/2005/8/layout/hierarchy1" loCatId="hierarchy" qsTypeId="urn:microsoft.com/office/officeart/2005/8/quickstyle/simple4" qsCatId="simple" csTypeId="urn:microsoft.com/office/officeart/2005/8/colors/accent3_2" csCatId="accent3" phldr="1"/>
      <dgm:spPr/>
      <dgm:t>
        <a:bodyPr/>
        <a:lstStyle/>
        <a:p>
          <a:endParaRPr lang="en-US"/>
        </a:p>
      </dgm:t>
    </dgm:pt>
    <dgm:pt modelId="{894995BB-4A29-4FF2-9896-5E20B69361F7}">
      <dgm:prSet/>
      <dgm:spPr/>
      <dgm:t>
        <a:bodyPr/>
        <a:lstStyle/>
        <a:p>
          <a:r>
            <a:rPr lang="es-ES" dirty="0"/>
            <a:t>La organización de la Administración General de la Comunidad de Castilla y León responde a los </a:t>
          </a:r>
          <a:r>
            <a:rPr lang="es-ES" u="sng" dirty="0"/>
            <a:t>principios de  división funcional y gestión territorial</a:t>
          </a:r>
          <a:r>
            <a:rPr lang="es-ES" dirty="0"/>
            <a:t>. (PREGUNTA DE TEST)</a:t>
          </a:r>
          <a:endParaRPr lang="en-US" dirty="0"/>
        </a:p>
      </dgm:t>
    </dgm:pt>
    <dgm:pt modelId="{C6257F43-399D-4935-BC22-5D7E5A562A9B}" type="parTrans" cxnId="{7023668A-170E-4ED7-97F0-943EE913A8EB}">
      <dgm:prSet/>
      <dgm:spPr/>
      <dgm:t>
        <a:bodyPr/>
        <a:lstStyle/>
        <a:p>
          <a:endParaRPr lang="en-US"/>
        </a:p>
      </dgm:t>
    </dgm:pt>
    <dgm:pt modelId="{930ADA38-16E0-4571-9D70-3A116C487B1C}" type="sibTrans" cxnId="{7023668A-170E-4ED7-97F0-943EE913A8EB}">
      <dgm:prSet/>
      <dgm:spPr/>
      <dgm:t>
        <a:bodyPr/>
        <a:lstStyle/>
        <a:p>
          <a:endParaRPr lang="en-US"/>
        </a:p>
      </dgm:t>
    </dgm:pt>
    <dgm:pt modelId="{FD39BC3B-AFB5-487F-8303-68C3C92A1701}">
      <dgm:prSet/>
      <dgm:spPr/>
      <dgm:t>
        <a:bodyPr/>
        <a:lstStyle/>
        <a:p>
          <a:r>
            <a:rPr lang="es-ES" dirty="0"/>
            <a:t>La Administración General de la Comunidad está constituida por </a:t>
          </a:r>
          <a:r>
            <a:rPr lang="es-ES" u="sng" dirty="0"/>
            <a:t>órganos jerárquicamente ordenados.</a:t>
          </a:r>
          <a:endParaRPr lang="en-US" u="sng" dirty="0"/>
        </a:p>
      </dgm:t>
    </dgm:pt>
    <dgm:pt modelId="{3F897204-3C83-419D-91A2-FB46B5614C79}" type="parTrans" cxnId="{6476794F-E5C2-4ECC-A863-2AA98B5C7E3B}">
      <dgm:prSet/>
      <dgm:spPr/>
      <dgm:t>
        <a:bodyPr/>
        <a:lstStyle/>
        <a:p>
          <a:endParaRPr lang="en-US"/>
        </a:p>
      </dgm:t>
    </dgm:pt>
    <dgm:pt modelId="{5DEFA8B1-3FF2-442F-BC10-CA31DE960E3D}" type="sibTrans" cxnId="{6476794F-E5C2-4ECC-A863-2AA98B5C7E3B}">
      <dgm:prSet/>
      <dgm:spPr/>
      <dgm:t>
        <a:bodyPr/>
        <a:lstStyle/>
        <a:p>
          <a:endParaRPr lang="en-US"/>
        </a:p>
      </dgm:t>
    </dgm:pt>
    <dgm:pt modelId="{8C9D624A-0C9A-435A-8DA7-FBC24B751524}">
      <dgm:prSet/>
      <dgm:spPr/>
      <dgm:t>
        <a:bodyPr/>
        <a:lstStyle/>
        <a:p>
          <a:r>
            <a:rPr lang="es-ES" dirty="0"/>
            <a:t>Son </a:t>
          </a:r>
          <a:r>
            <a:rPr lang="es-ES" b="1" dirty="0"/>
            <a:t>órganos superiores</a:t>
          </a:r>
          <a:r>
            <a:rPr lang="es-ES" dirty="0"/>
            <a:t> la Junta de Castilla y León, </a:t>
          </a:r>
          <a:r>
            <a:rPr lang="es-ES" u="sng" dirty="0"/>
            <a:t>la Presidencia, las Vicepresidencias, en su caso, y las  Consejerías.</a:t>
          </a:r>
          <a:endParaRPr lang="en-US" dirty="0"/>
        </a:p>
      </dgm:t>
    </dgm:pt>
    <dgm:pt modelId="{4F839103-E87B-4808-90B9-CE4B25F837DD}" type="parTrans" cxnId="{43987FA9-F068-4E8A-928F-0723CA285776}">
      <dgm:prSet/>
      <dgm:spPr/>
      <dgm:t>
        <a:bodyPr/>
        <a:lstStyle/>
        <a:p>
          <a:endParaRPr lang="en-US"/>
        </a:p>
      </dgm:t>
    </dgm:pt>
    <dgm:pt modelId="{4EB8803B-627E-431E-82F1-86D52CCC0734}" type="sibTrans" cxnId="{43987FA9-F068-4E8A-928F-0723CA285776}">
      <dgm:prSet/>
      <dgm:spPr/>
      <dgm:t>
        <a:bodyPr/>
        <a:lstStyle/>
        <a:p>
          <a:endParaRPr lang="en-US"/>
        </a:p>
      </dgm:t>
    </dgm:pt>
    <dgm:pt modelId="{0E768EEC-011B-499C-AFB0-C2D319486284}">
      <dgm:prSet/>
      <dgm:spPr/>
      <dgm:t>
        <a:bodyPr/>
        <a:lstStyle/>
        <a:p>
          <a:r>
            <a:rPr lang="es-ES" dirty="0"/>
            <a:t>Los demás órganos de la Administración se hallan bajo la dependencia de los órganos superiores correspondientes.</a:t>
          </a:r>
          <a:endParaRPr lang="en-US" dirty="0"/>
        </a:p>
      </dgm:t>
    </dgm:pt>
    <dgm:pt modelId="{B42FD354-BF07-4ED7-8DB0-1299F7404B12}" type="parTrans" cxnId="{49DE0761-CD44-40A9-9B0F-5AF77D2D9D08}">
      <dgm:prSet/>
      <dgm:spPr/>
      <dgm:t>
        <a:bodyPr/>
        <a:lstStyle/>
        <a:p>
          <a:endParaRPr lang="en-US"/>
        </a:p>
      </dgm:t>
    </dgm:pt>
    <dgm:pt modelId="{E2DF0983-C3EE-4E3D-94C3-17F63D917406}" type="sibTrans" cxnId="{49DE0761-CD44-40A9-9B0F-5AF77D2D9D08}">
      <dgm:prSet/>
      <dgm:spPr/>
      <dgm:t>
        <a:bodyPr/>
        <a:lstStyle/>
        <a:p>
          <a:endParaRPr lang="en-US"/>
        </a:p>
      </dgm:t>
    </dgm:pt>
    <dgm:pt modelId="{A8AE687C-4DB1-46CF-9040-561F764AA37C}" type="pres">
      <dgm:prSet presAssocID="{F2D8D665-4C8E-4F4F-968B-A67F06529165}" presName="hierChild1" presStyleCnt="0">
        <dgm:presLayoutVars>
          <dgm:chPref val="1"/>
          <dgm:dir/>
          <dgm:animOne val="branch"/>
          <dgm:animLvl val="lvl"/>
          <dgm:resizeHandles/>
        </dgm:presLayoutVars>
      </dgm:prSet>
      <dgm:spPr/>
    </dgm:pt>
    <dgm:pt modelId="{6C9BFF29-57AF-4259-AFD6-55269128FA4A}" type="pres">
      <dgm:prSet presAssocID="{894995BB-4A29-4FF2-9896-5E20B69361F7}" presName="hierRoot1" presStyleCnt="0"/>
      <dgm:spPr/>
    </dgm:pt>
    <dgm:pt modelId="{9AB9A19B-A1DC-47AA-B67B-BE57B47C597D}" type="pres">
      <dgm:prSet presAssocID="{894995BB-4A29-4FF2-9896-5E20B69361F7}" presName="composite" presStyleCnt="0"/>
      <dgm:spPr/>
    </dgm:pt>
    <dgm:pt modelId="{ECB5C10D-7AB0-4BDC-A9F1-6770D1275C52}" type="pres">
      <dgm:prSet presAssocID="{894995BB-4A29-4FF2-9896-5E20B69361F7}" presName="background" presStyleLbl="node0" presStyleIdx="0" presStyleCnt="4"/>
      <dgm:spPr/>
    </dgm:pt>
    <dgm:pt modelId="{1347C621-44A5-40A1-A906-87B8956926E9}" type="pres">
      <dgm:prSet presAssocID="{894995BB-4A29-4FF2-9896-5E20B69361F7}" presName="text" presStyleLbl="fgAcc0" presStyleIdx="0" presStyleCnt="4" custScaleY="296443">
        <dgm:presLayoutVars>
          <dgm:chPref val="3"/>
        </dgm:presLayoutVars>
      </dgm:prSet>
      <dgm:spPr/>
    </dgm:pt>
    <dgm:pt modelId="{6A513CBD-6235-42DC-AA00-A5EBB4F9805B}" type="pres">
      <dgm:prSet presAssocID="{894995BB-4A29-4FF2-9896-5E20B69361F7}" presName="hierChild2" presStyleCnt="0"/>
      <dgm:spPr/>
    </dgm:pt>
    <dgm:pt modelId="{76B7408E-9531-4E86-851F-CC37E93737E7}" type="pres">
      <dgm:prSet presAssocID="{FD39BC3B-AFB5-487F-8303-68C3C92A1701}" presName="hierRoot1" presStyleCnt="0"/>
      <dgm:spPr/>
    </dgm:pt>
    <dgm:pt modelId="{2F189CF6-372E-47C6-9380-26ED9BC7D89D}" type="pres">
      <dgm:prSet presAssocID="{FD39BC3B-AFB5-487F-8303-68C3C92A1701}" presName="composite" presStyleCnt="0"/>
      <dgm:spPr/>
    </dgm:pt>
    <dgm:pt modelId="{75863D94-815F-48DB-9F71-64EF1A7DDBC0}" type="pres">
      <dgm:prSet presAssocID="{FD39BC3B-AFB5-487F-8303-68C3C92A1701}" presName="background" presStyleLbl="node0" presStyleIdx="1" presStyleCnt="4"/>
      <dgm:spPr/>
    </dgm:pt>
    <dgm:pt modelId="{930AC020-B477-485B-8281-0FFC4ACB5E0B}" type="pres">
      <dgm:prSet presAssocID="{FD39BC3B-AFB5-487F-8303-68C3C92A1701}" presName="text" presStyleLbl="fgAcc0" presStyleIdx="1" presStyleCnt="4" custScaleY="212224">
        <dgm:presLayoutVars>
          <dgm:chPref val="3"/>
        </dgm:presLayoutVars>
      </dgm:prSet>
      <dgm:spPr/>
    </dgm:pt>
    <dgm:pt modelId="{1F774CE9-BF01-4418-8AD1-A1AA81FF82E9}" type="pres">
      <dgm:prSet presAssocID="{FD39BC3B-AFB5-487F-8303-68C3C92A1701}" presName="hierChild2" presStyleCnt="0"/>
      <dgm:spPr/>
    </dgm:pt>
    <dgm:pt modelId="{8F2EBE43-DC89-490D-884E-3CF368907936}" type="pres">
      <dgm:prSet presAssocID="{8C9D624A-0C9A-435A-8DA7-FBC24B751524}" presName="hierRoot1" presStyleCnt="0"/>
      <dgm:spPr/>
    </dgm:pt>
    <dgm:pt modelId="{FC91A3E7-EA6E-431F-A687-E288538C3534}" type="pres">
      <dgm:prSet presAssocID="{8C9D624A-0C9A-435A-8DA7-FBC24B751524}" presName="composite" presStyleCnt="0"/>
      <dgm:spPr/>
    </dgm:pt>
    <dgm:pt modelId="{E3EEC994-AC77-45A5-A2A3-5997C5D77BDE}" type="pres">
      <dgm:prSet presAssocID="{8C9D624A-0C9A-435A-8DA7-FBC24B751524}" presName="background" presStyleLbl="node0" presStyleIdx="2" presStyleCnt="4"/>
      <dgm:spPr/>
    </dgm:pt>
    <dgm:pt modelId="{50901805-6FD2-4A82-9524-7F0641985273}" type="pres">
      <dgm:prSet presAssocID="{8C9D624A-0C9A-435A-8DA7-FBC24B751524}" presName="text" presStyleLbl="fgAcc0" presStyleIdx="2" presStyleCnt="4" custScaleY="279414">
        <dgm:presLayoutVars>
          <dgm:chPref val="3"/>
        </dgm:presLayoutVars>
      </dgm:prSet>
      <dgm:spPr/>
    </dgm:pt>
    <dgm:pt modelId="{2CF669E8-6AFB-4C60-B783-EA7B7BF29D65}" type="pres">
      <dgm:prSet presAssocID="{8C9D624A-0C9A-435A-8DA7-FBC24B751524}" presName="hierChild2" presStyleCnt="0"/>
      <dgm:spPr/>
    </dgm:pt>
    <dgm:pt modelId="{1E4838C8-644D-4919-ACF9-6468DB39CE67}" type="pres">
      <dgm:prSet presAssocID="{0E768EEC-011B-499C-AFB0-C2D319486284}" presName="hierRoot1" presStyleCnt="0"/>
      <dgm:spPr/>
    </dgm:pt>
    <dgm:pt modelId="{49793F95-77D0-4A7B-825A-438C58A28162}" type="pres">
      <dgm:prSet presAssocID="{0E768EEC-011B-499C-AFB0-C2D319486284}" presName="composite" presStyleCnt="0"/>
      <dgm:spPr/>
    </dgm:pt>
    <dgm:pt modelId="{9644697F-B7EB-4DB4-9997-188DA252D642}" type="pres">
      <dgm:prSet presAssocID="{0E768EEC-011B-499C-AFB0-C2D319486284}" presName="background" presStyleLbl="node0" presStyleIdx="3" presStyleCnt="4"/>
      <dgm:spPr/>
    </dgm:pt>
    <dgm:pt modelId="{E1F925EB-44AC-4393-9268-BE70A3BF834A}" type="pres">
      <dgm:prSet presAssocID="{0E768EEC-011B-499C-AFB0-C2D319486284}" presName="text" presStyleLbl="fgAcc0" presStyleIdx="3" presStyleCnt="4" custScaleY="317040">
        <dgm:presLayoutVars>
          <dgm:chPref val="3"/>
        </dgm:presLayoutVars>
      </dgm:prSet>
      <dgm:spPr/>
    </dgm:pt>
    <dgm:pt modelId="{A4844442-C8D7-46C8-87A7-DB1978320D0F}" type="pres">
      <dgm:prSet presAssocID="{0E768EEC-011B-499C-AFB0-C2D319486284}" presName="hierChild2" presStyleCnt="0"/>
      <dgm:spPr/>
    </dgm:pt>
  </dgm:ptLst>
  <dgm:cxnLst>
    <dgm:cxn modelId="{36706C21-E3E4-43D0-A9B9-F10EF6534198}" type="presOf" srcId="{8C9D624A-0C9A-435A-8DA7-FBC24B751524}" destId="{50901805-6FD2-4A82-9524-7F0641985273}" srcOrd="0" destOrd="0" presId="urn:microsoft.com/office/officeart/2005/8/layout/hierarchy1"/>
    <dgm:cxn modelId="{49DE0761-CD44-40A9-9B0F-5AF77D2D9D08}" srcId="{F2D8D665-4C8E-4F4F-968B-A67F06529165}" destId="{0E768EEC-011B-499C-AFB0-C2D319486284}" srcOrd="3" destOrd="0" parTransId="{B42FD354-BF07-4ED7-8DB0-1299F7404B12}" sibTransId="{E2DF0983-C3EE-4E3D-94C3-17F63D917406}"/>
    <dgm:cxn modelId="{CB501E48-0C5E-4A67-B263-BD4B94D068BF}" type="presOf" srcId="{0E768EEC-011B-499C-AFB0-C2D319486284}" destId="{E1F925EB-44AC-4393-9268-BE70A3BF834A}" srcOrd="0" destOrd="0" presId="urn:microsoft.com/office/officeart/2005/8/layout/hierarchy1"/>
    <dgm:cxn modelId="{6476794F-E5C2-4ECC-A863-2AA98B5C7E3B}" srcId="{F2D8D665-4C8E-4F4F-968B-A67F06529165}" destId="{FD39BC3B-AFB5-487F-8303-68C3C92A1701}" srcOrd="1" destOrd="0" parTransId="{3F897204-3C83-419D-91A2-FB46B5614C79}" sibTransId="{5DEFA8B1-3FF2-442F-BC10-CA31DE960E3D}"/>
    <dgm:cxn modelId="{7023668A-170E-4ED7-97F0-943EE913A8EB}" srcId="{F2D8D665-4C8E-4F4F-968B-A67F06529165}" destId="{894995BB-4A29-4FF2-9896-5E20B69361F7}" srcOrd="0" destOrd="0" parTransId="{C6257F43-399D-4935-BC22-5D7E5A562A9B}" sibTransId="{930ADA38-16E0-4571-9D70-3A116C487B1C}"/>
    <dgm:cxn modelId="{E19173A9-5859-4CB2-8EE3-4F23863227C7}" type="presOf" srcId="{894995BB-4A29-4FF2-9896-5E20B69361F7}" destId="{1347C621-44A5-40A1-A906-87B8956926E9}" srcOrd="0" destOrd="0" presId="urn:microsoft.com/office/officeart/2005/8/layout/hierarchy1"/>
    <dgm:cxn modelId="{43987FA9-F068-4E8A-928F-0723CA285776}" srcId="{F2D8D665-4C8E-4F4F-968B-A67F06529165}" destId="{8C9D624A-0C9A-435A-8DA7-FBC24B751524}" srcOrd="2" destOrd="0" parTransId="{4F839103-E87B-4808-90B9-CE4B25F837DD}" sibTransId="{4EB8803B-627E-431E-82F1-86D52CCC0734}"/>
    <dgm:cxn modelId="{AD9BE0E8-14D6-41B0-BFD0-2389CBF90E6C}" type="presOf" srcId="{F2D8D665-4C8E-4F4F-968B-A67F06529165}" destId="{A8AE687C-4DB1-46CF-9040-561F764AA37C}" srcOrd="0" destOrd="0" presId="urn:microsoft.com/office/officeart/2005/8/layout/hierarchy1"/>
    <dgm:cxn modelId="{BFB285F4-F09B-4063-9396-E41E16A7E2AC}" type="presOf" srcId="{FD39BC3B-AFB5-487F-8303-68C3C92A1701}" destId="{930AC020-B477-485B-8281-0FFC4ACB5E0B}" srcOrd="0" destOrd="0" presId="urn:microsoft.com/office/officeart/2005/8/layout/hierarchy1"/>
    <dgm:cxn modelId="{6A9BE183-F9B4-4A01-8B37-0A904F816112}" type="presParOf" srcId="{A8AE687C-4DB1-46CF-9040-561F764AA37C}" destId="{6C9BFF29-57AF-4259-AFD6-55269128FA4A}" srcOrd="0" destOrd="0" presId="urn:microsoft.com/office/officeart/2005/8/layout/hierarchy1"/>
    <dgm:cxn modelId="{67D3161E-2CDB-42CA-8BD2-01A041CD4A9A}" type="presParOf" srcId="{6C9BFF29-57AF-4259-AFD6-55269128FA4A}" destId="{9AB9A19B-A1DC-47AA-B67B-BE57B47C597D}" srcOrd="0" destOrd="0" presId="urn:microsoft.com/office/officeart/2005/8/layout/hierarchy1"/>
    <dgm:cxn modelId="{C0066F39-5BD2-4E52-9F3B-D9737492D49B}" type="presParOf" srcId="{9AB9A19B-A1DC-47AA-B67B-BE57B47C597D}" destId="{ECB5C10D-7AB0-4BDC-A9F1-6770D1275C52}" srcOrd="0" destOrd="0" presId="urn:microsoft.com/office/officeart/2005/8/layout/hierarchy1"/>
    <dgm:cxn modelId="{F6F36B79-63CA-4755-AEFF-506204009030}" type="presParOf" srcId="{9AB9A19B-A1DC-47AA-B67B-BE57B47C597D}" destId="{1347C621-44A5-40A1-A906-87B8956926E9}" srcOrd="1" destOrd="0" presId="urn:microsoft.com/office/officeart/2005/8/layout/hierarchy1"/>
    <dgm:cxn modelId="{3A736BC7-41D0-475D-8463-DB7175AA7A93}" type="presParOf" srcId="{6C9BFF29-57AF-4259-AFD6-55269128FA4A}" destId="{6A513CBD-6235-42DC-AA00-A5EBB4F9805B}" srcOrd="1" destOrd="0" presId="urn:microsoft.com/office/officeart/2005/8/layout/hierarchy1"/>
    <dgm:cxn modelId="{F09D407C-9B08-4A55-931D-E2D91BEF204F}" type="presParOf" srcId="{A8AE687C-4DB1-46CF-9040-561F764AA37C}" destId="{76B7408E-9531-4E86-851F-CC37E93737E7}" srcOrd="1" destOrd="0" presId="urn:microsoft.com/office/officeart/2005/8/layout/hierarchy1"/>
    <dgm:cxn modelId="{A57B5AE3-72C9-49EA-B5E7-AA1861B0E8F1}" type="presParOf" srcId="{76B7408E-9531-4E86-851F-CC37E93737E7}" destId="{2F189CF6-372E-47C6-9380-26ED9BC7D89D}" srcOrd="0" destOrd="0" presId="urn:microsoft.com/office/officeart/2005/8/layout/hierarchy1"/>
    <dgm:cxn modelId="{4B3B5C44-E35D-4B6E-A65C-BDDA4E02ADE6}" type="presParOf" srcId="{2F189CF6-372E-47C6-9380-26ED9BC7D89D}" destId="{75863D94-815F-48DB-9F71-64EF1A7DDBC0}" srcOrd="0" destOrd="0" presId="urn:microsoft.com/office/officeart/2005/8/layout/hierarchy1"/>
    <dgm:cxn modelId="{580C1424-9A87-47ED-8EC7-97DF1C780C5C}" type="presParOf" srcId="{2F189CF6-372E-47C6-9380-26ED9BC7D89D}" destId="{930AC020-B477-485B-8281-0FFC4ACB5E0B}" srcOrd="1" destOrd="0" presId="urn:microsoft.com/office/officeart/2005/8/layout/hierarchy1"/>
    <dgm:cxn modelId="{BE4EE1EF-F9E7-4A46-BDA5-2E49A965B0A6}" type="presParOf" srcId="{76B7408E-9531-4E86-851F-CC37E93737E7}" destId="{1F774CE9-BF01-4418-8AD1-A1AA81FF82E9}" srcOrd="1" destOrd="0" presId="urn:microsoft.com/office/officeart/2005/8/layout/hierarchy1"/>
    <dgm:cxn modelId="{408C81CC-DFA0-40BB-AA59-213D753FF3C5}" type="presParOf" srcId="{A8AE687C-4DB1-46CF-9040-561F764AA37C}" destId="{8F2EBE43-DC89-490D-884E-3CF368907936}" srcOrd="2" destOrd="0" presId="urn:microsoft.com/office/officeart/2005/8/layout/hierarchy1"/>
    <dgm:cxn modelId="{3B660A38-5B40-4ACC-837B-665D0C80A652}" type="presParOf" srcId="{8F2EBE43-DC89-490D-884E-3CF368907936}" destId="{FC91A3E7-EA6E-431F-A687-E288538C3534}" srcOrd="0" destOrd="0" presId="urn:microsoft.com/office/officeart/2005/8/layout/hierarchy1"/>
    <dgm:cxn modelId="{A67290B0-0401-489C-A91B-2BF08AB4767E}" type="presParOf" srcId="{FC91A3E7-EA6E-431F-A687-E288538C3534}" destId="{E3EEC994-AC77-45A5-A2A3-5997C5D77BDE}" srcOrd="0" destOrd="0" presId="urn:microsoft.com/office/officeart/2005/8/layout/hierarchy1"/>
    <dgm:cxn modelId="{D4C73732-C4C4-4049-8B5D-BC73F551AEEE}" type="presParOf" srcId="{FC91A3E7-EA6E-431F-A687-E288538C3534}" destId="{50901805-6FD2-4A82-9524-7F0641985273}" srcOrd="1" destOrd="0" presId="urn:microsoft.com/office/officeart/2005/8/layout/hierarchy1"/>
    <dgm:cxn modelId="{A34E0C90-7D94-4B12-90D3-2F7BB03010CB}" type="presParOf" srcId="{8F2EBE43-DC89-490D-884E-3CF368907936}" destId="{2CF669E8-6AFB-4C60-B783-EA7B7BF29D65}" srcOrd="1" destOrd="0" presId="urn:microsoft.com/office/officeart/2005/8/layout/hierarchy1"/>
    <dgm:cxn modelId="{FFC30647-98E0-4ADD-9400-EDFFD94F3188}" type="presParOf" srcId="{A8AE687C-4DB1-46CF-9040-561F764AA37C}" destId="{1E4838C8-644D-4919-ACF9-6468DB39CE67}" srcOrd="3" destOrd="0" presId="urn:microsoft.com/office/officeart/2005/8/layout/hierarchy1"/>
    <dgm:cxn modelId="{07B069E7-EAC8-4995-ACD1-7BA38D0EA020}" type="presParOf" srcId="{1E4838C8-644D-4919-ACF9-6468DB39CE67}" destId="{49793F95-77D0-4A7B-825A-438C58A28162}" srcOrd="0" destOrd="0" presId="urn:microsoft.com/office/officeart/2005/8/layout/hierarchy1"/>
    <dgm:cxn modelId="{41BB1D19-74BA-44A8-92D8-A1BC9531B516}" type="presParOf" srcId="{49793F95-77D0-4A7B-825A-438C58A28162}" destId="{9644697F-B7EB-4DB4-9997-188DA252D642}" srcOrd="0" destOrd="0" presId="urn:microsoft.com/office/officeart/2005/8/layout/hierarchy1"/>
    <dgm:cxn modelId="{E1C0FF5C-68FA-4AEA-9E78-FA88665FDB8F}" type="presParOf" srcId="{49793F95-77D0-4A7B-825A-438C58A28162}" destId="{E1F925EB-44AC-4393-9268-BE70A3BF834A}" srcOrd="1" destOrd="0" presId="urn:microsoft.com/office/officeart/2005/8/layout/hierarchy1"/>
    <dgm:cxn modelId="{36AEA1F9-1A1D-412A-AF5C-A9D8F5CA076C}" type="presParOf" srcId="{1E4838C8-644D-4919-ACF9-6468DB39CE67}" destId="{A4844442-C8D7-46C8-87A7-DB1978320D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D323B5C-9BE1-416B-AACB-C1A7CB869E51}"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7D08C354-42A1-426C-AE06-C339441C4999}">
      <dgm:prSet/>
      <dgm:spPr/>
      <dgm:t>
        <a:bodyPr/>
        <a:lstStyle/>
        <a:p>
          <a:r>
            <a:rPr lang="es-ES"/>
            <a:t>Los centros de gestión unificada son </a:t>
          </a:r>
          <a:r>
            <a:rPr lang="es-ES" u="sng"/>
            <a:t>órganos administrativos </a:t>
          </a:r>
          <a:r>
            <a:rPr lang="es-ES"/>
            <a:t>que se podrán crear </a:t>
          </a:r>
          <a:r>
            <a:rPr lang="es-ES" u="sng"/>
            <a:t>para la gestión unificada de aquellos procesos complejos en su tramitación o de gran incidencia económica o social</a:t>
          </a:r>
          <a:r>
            <a:rPr lang="es-ES"/>
            <a:t>.</a:t>
          </a:r>
          <a:endParaRPr lang="en-US"/>
        </a:p>
      </dgm:t>
    </dgm:pt>
    <dgm:pt modelId="{E302430B-AD9C-49DA-BF58-E260D0BFADDE}" type="parTrans" cxnId="{97EC9981-222D-419B-83B0-DAEA0865E787}">
      <dgm:prSet/>
      <dgm:spPr/>
      <dgm:t>
        <a:bodyPr/>
        <a:lstStyle/>
        <a:p>
          <a:endParaRPr lang="en-US"/>
        </a:p>
      </dgm:t>
    </dgm:pt>
    <dgm:pt modelId="{B8E413FF-254D-4F90-9DEE-62B136E15B74}" type="sibTrans" cxnId="{97EC9981-222D-419B-83B0-DAEA0865E787}">
      <dgm:prSet/>
      <dgm:spPr/>
      <dgm:t>
        <a:bodyPr/>
        <a:lstStyle/>
        <a:p>
          <a:endParaRPr lang="en-US"/>
        </a:p>
      </dgm:t>
    </dgm:pt>
    <dgm:pt modelId="{EDBAD0B6-26E6-442E-ADA7-35C9757A6C24}">
      <dgm:prSet/>
      <dgm:spPr/>
      <dgm:t>
        <a:bodyPr/>
        <a:lstStyle/>
        <a:p>
          <a:r>
            <a:rPr lang="es-ES"/>
            <a:t>A estos efectos, se entiende por proceso la secuencia ordenada de </a:t>
          </a:r>
          <a:r>
            <a:rPr lang="es-ES" u="sng"/>
            <a:t>trámites administrativos interrelacionados</a:t>
          </a:r>
          <a:r>
            <a:rPr lang="es-ES"/>
            <a:t> </a:t>
          </a:r>
          <a:r>
            <a:rPr lang="es-ES" u="sng"/>
            <a:t>que son necesarios para dar respuesta o prestar servicios a los ciudadanos</a:t>
          </a:r>
          <a:r>
            <a:rPr lang="es-ES"/>
            <a:t>, en los que, de acuerdo con la normativa reguladora, deban </a:t>
          </a:r>
          <a:r>
            <a:rPr lang="es-ES" u="sng"/>
            <a:t>intervenir órganos o unidades administrativas de una o varias Consejerías</a:t>
          </a:r>
          <a:r>
            <a:rPr lang="es-ES"/>
            <a:t>.</a:t>
          </a:r>
          <a:endParaRPr lang="en-US"/>
        </a:p>
      </dgm:t>
    </dgm:pt>
    <dgm:pt modelId="{F6E629AE-7E50-4ED6-8ACF-4C996C76068C}" type="parTrans" cxnId="{D7D66742-8CB4-49C1-B2E5-6048E8B68501}">
      <dgm:prSet/>
      <dgm:spPr/>
      <dgm:t>
        <a:bodyPr/>
        <a:lstStyle/>
        <a:p>
          <a:endParaRPr lang="en-US"/>
        </a:p>
      </dgm:t>
    </dgm:pt>
    <dgm:pt modelId="{313102B4-2318-47B6-AF07-7E6C9639143B}" type="sibTrans" cxnId="{D7D66742-8CB4-49C1-B2E5-6048E8B68501}">
      <dgm:prSet/>
      <dgm:spPr/>
      <dgm:t>
        <a:bodyPr/>
        <a:lstStyle/>
        <a:p>
          <a:endParaRPr lang="en-US"/>
        </a:p>
      </dgm:t>
    </dgm:pt>
    <dgm:pt modelId="{46B3C5BF-FCD7-4059-9C00-777908743633}">
      <dgm:prSet/>
      <dgm:spPr/>
      <dgm:t>
        <a:bodyPr/>
        <a:lstStyle/>
        <a:p>
          <a:r>
            <a:rPr lang="es-ES"/>
            <a:t>La </a:t>
          </a:r>
          <a:r>
            <a:rPr lang="es-ES" u="sng"/>
            <a:t>creación</a:t>
          </a:r>
          <a:r>
            <a:rPr lang="es-ES"/>
            <a:t> de los centros de gestión unificada se llevará a cabo </a:t>
          </a:r>
          <a:r>
            <a:rPr lang="es-ES" u="sng"/>
            <a:t>por Decreto de la Junta de Castilla y León</a:t>
          </a:r>
          <a:r>
            <a:rPr lang="es-ES"/>
            <a:t>, en el que se determinará su </a:t>
          </a:r>
          <a:r>
            <a:rPr lang="es-ES" u="sng"/>
            <a:t>organización</a:t>
          </a:r>
          <a:r>
            <a:rPr lang="es-ES"/>
            <a:t> y las normas de </a:t>
          </a:r>
          <a:r>
            <a:rPr lang="es-ES" u="sng"/>
            <a:t>funcionamiento</a:t>
          </a:r>
          <a:r>
            <a:rPr lang="es-ES"/>
            <a:t> que aseguren la </a:t>
          </a:r>
          <a:r>
            <a:rPr lang="es-ES" u="sng"/>
            <a:t>coordinación</a:t>
          </a:r>
          <a:r>
            <a:rPr lang="es-ES"/>
            <a:t> y </a:t>
          </a:r>
          <a:r>
            <a:rPr lang="es-ES" u="sng"/>
            <a:t>agilización</a:t>
          </a:r>
          <a:r>
            <a:rPr lang="es-ES"/>
            <a:t> de las actuaciones concurrentes de los órganos y unidades que deban intervenir en el proceso.</a:t>
          </a:r>
          <a:endParaRPr lang="en-US"/>
        </a:p>
      </dgm:t>
    </dgm:pt>
    <dgm:pt modelId="{F5819407-BE58-4011-A713-79F7DE4358B6}" type="parTrans" cxnId="{033AECD2-05D2-4DB3-83AB-EB5473FE4EA5}">
      <dgm:prSet/>
      <dgm:spPr/>
      <dgm:t>
        <a:bodyPr/>
        <a:lstStyle/>
        <a:p>
          <a:endParaRPr lang="en-US"/>
        </a:p>
      </dgm:t>
    </dgm:pt>
    <dgm:pt modelId="{89037EBA-05A9-483F-8E7A-F029D3578FE6}" type="sibTrans" cxnId="{033AECD2-05D2-4DB3-83AB-EB5473FE4EA5}">
      <dgm:prSet/>
      <dgm:spPr/>
      <dgm:t>
        <a:bodyPr/>
        <a:lstStyle/>
        <a:p>
          <a:endParaRPr lang="en-US"/>
        </a:p>
      </dgm:t>
    </dgm:pt>
    <dgm:pt modelId="{C19A5E81-E87D-4FD7-AF03-F3CEFB6005E1}" type="pres">
      <dgm:prSet presAssocID="{7D323B5C-9BE1-416B-AACB-C1A7CB869E51}" presName="Name0" presStyleCnt="0">
        <dgm:presLayoutVars>
          <dgm:dir/>
          <dgm:animLvl val="lvl"/>
          <dgm:resizeHandles val="exact"/>
        </dgm:presLayoutVars>
      </dgm:prSet>
      <dgm:spPr/>
    </dgm:pt>
    <dgm:pt modelId="{C5F3468C-BDFB-4B08-BD5B-1C99CB7DC99C}" type="pres">
      <dgm:prSet presAssocID="{46B3C5BF-FCD7-4059-9C00-777908743633}" presName="boxAndChildren" presStyleCnt="0"/>
      <dgm:spPr/>
    </dgm:pt>
    <dgm:pt modelId="{30AE3DAD-E6D3-4F05-9322-C30975472D2F}" type="pres">
      <dgm:prSet presAssocID="{46B3C5BF-FCD7-4059-9C00-777908743633}" presName="parentTextBox" presStyleLbl="node1" presStyleIdx="0" presStyleCnt="3"/>
      <dgm:spPr/>
    </dgm:pt>
    <dgm:pt modelId="{5A394820-B2AA-47EA-A526-F6C3F0E9576F}" type="pres">
      <dgm:prSet presAssocID="{313102B4-2318-47B6-AF07-7E6C9639143B}" presName="sp" presStyleCnt="0"/>
      <dgm:spPr/>
    </dgm:pt>
    <dgm:pt modelId="{1A8B40E0-8FF3-4FF7-A9EF-764D756E4BD6}" type="pres">
      <dgm:prSet presAssocID="{EDBAD0B6-26E6-442E-ADA7-35C9757A6C24}" presName="arrowAndChildren" presStyleCnt="0"/>
      <dgm:spPr/>
    </dgm:pt>
    <dgm:pt modelId="{07077D98-1149-4A66-8D5F-682027104381}" type="pres">
      <dgm:prSet presAssocID="{EDBAD0B6-26E6-442E-ADA7-35C9757A6C24}" presName="parentTextArrow" presStyleLbl="node1" presStyleIdx="1" presStyleCnt="3"/>
      <dgm:spPr/>
    </dgm:pt>
    <dgm:pt modelId="{8B130774-F1F0-4D2D-B61B-5821195DE7DA}" type="pres">
      <dgm:prSet presAssocID="{B8E413FF-254D-4F90-9DEE-62B136E15B74}" presName="sp" presStyleCnt="0"/>
      <dgm:spPr/>
    </dgm:pt>
    <dgm:pt modelId="{49B2C5C8-EF88-4CCA-B500-8DFB1D43F328}" type="pres">
      <dgm:prSet presAssocID="{7D08C354-42A1-426C-AE06-C339441C4999}" presName="arrowAndChildren" presStyleCnt="0"/>
      <dgm:spPr/>
    </dgm:pt>
    <dgm:pt modelId="{A584835C-837E-4AED-984B-0EA0B4E85E32}" type="pres">
      <dgm:prSet presAssocID="{7D08C354-42A1-426C-AE06-C339441C4999}" presName="parentTextArrow" presStyleLbl="node1" presStyleIdx="2" presStyleCnt="3"/>
      <dgm:spPr/>
    </dgm:pt>
  </dgm:ptLst>
  <dgm:cxnLst>
    <dgm:cxn modelId="{A6128410-3C13-4C7F-84B2-3DB5B48515F5}" type="presOf" srcId="{46B3C5BF-FCD7-4059-9C00-777908743633}" destId="{30AE3DAD-E6D3-4F05-9322-C30975472D2F}" srcOrd="0" destOrd="0" presId="urn:microsoft.com/office/officeart/2005/8/layout/process4"/>
    <dgm:cxn modelId="{76670D33-D2EA-459D-89BD-C960754755A3}" type="presOf" srcId="{7D08C354-42A1-426C-AE06-C339441C4999}" destId="{A584835C-837E-4AED-984B-0EA0B4E85E32}" srcOrd="0" destOrd="0" presId="urn:microsoft.com/office/officeart/2005/8/layout/process4"/>
    <dgm:cxn modelId="{D7D66742-8CB4-49C1-B2E5-6048E8B68501}" srcId="{7D323B5C-9BE1-416B-AACB-C1A7CB869E51}" destId="{EDBAD0B6-26E6-442E-ADA7-35C9757A6C24}" srcOrd="1" destOrd="0" parTransId="{F6E629AE-7E50-4ED6-8ACF-4C996C76068C}" sibTransId="{313102B4-2318-47B6-AF07-7E6C9639143B}"/>
    <dgm:cxn modelId="{3E618F68-F5B1-49B8-8876-F094439C0441}" type="presOf" srcId="{EDBAD0B6-26E6-442E-ADA7-35C9757A6C24}" destId="{07077D98-1149-4A66-8D5F-682027104381}" srcOrd="0" destOrd="0" presId="urn:microsoft.com/office/officeart/2005/8/layout/process4"/>
    <dgm:cxn modelId="{97EC9981-222D-419B-83B0-DAEA0865E787}" srcId="{7D323B5C-9BE1-416B-AACB-C1A7CB869E51}" destId="{7D08C354-42A1-426C-AE06-C339441C4999}" srcOrd="0" destOrd="0" parTransId="{E302430B-AD9C-49DA-BF58-E260D0BFADDE}" sibTransId="{B8E413FF-254D-4F90-9DEE-62B136E15B74}"/>
    <dgm:cxn modelId="{5293F093-5EC4-4AD8-84A7-3ED4AFFF4DC5}" type="presOf" srcId="{7D323B5C-9BE1-416B-AACB-C1A7CB869E51}" destId="{C19A5E81-E87D-4FD7-AF03-F3CEFB6005E1}" srcOrd="0" destOrd="0" presId="urn:microsoft.com/office/officeart/2005/8/layout/process4"/>
    <dgm:cxn modelId="{033AECD2-05D2-4DB3-83AB-EB5473FE4EA5}" srcId="{7D323B5C-9BE1-416B-AACB-C1A7CB869E51}" destId="{46B3C5BF-FCD7-4059-9C00-777908743633}" srcOrd="2" destOrd="0" parTransId="{F5819407-BE58-4011-A713-79F7DE4358B6}" sibTransId="{89037EBA-05A9-483F-8E7A-F029D3578FE6}"/>
    <dgm:cxn modelId="{D7D79A75-E314-476E-8325-C297FDA1A8F2}" type="presParOf" srcId="{C19A5E81-E87D-4FD7-AF03-F3CEFB6005E1}" destId="{C5F3468C-BDFB-4B08-BD5B-1C99CB7DC99C}" srcOrd="0" destOrd="0" presId="urn:microsoft.com/office/officeart/2005/8/layout/process4"/>
    <dgm:cxn modelId="{B7CF1311-2CA2-488A-9072-36F33C29FA3B}" type="presParOf" srcId="{C5F3468C-BDFB-4B08-BD5B-1C99CB7DC99C}" destId="{30AE3DAD-E6D3-4F05-9322-C30975472D2F}" srcOrd="0" destOrd="0" presId="urn:microsoft.com/office/officeart/2005/8/layout/process4"/>
    <dgm:cxn modelId="{F6E03576-56F2-4D52-810B-B958588B1661}" type="presParOf" srcId="{C19A5E81-E87D-4FD7-AF03-F3CEFB6005E1}" destId="{5A394820-B2AA-47EA-A526-F6C3F0E9576F}" srcOrd="1" destOrd="0" presId="urn:microsoft.com/office/officeart/2005/8/layout/process4"/>
    <dgm:cxn modelId="{3C67D281-5CC3-4DB2-9187-1AA510CE9A82}" type="presParOf" srcId="{C19A5E81-E87D-4FD7-AF03-F3CEFB6005E1}" destId="{1A8B40E0-8FF3-4FF7-A9EF-764D756E4BD6}" srcOrd="2" destOrd="0" presId="urn:microsoft.com/office/officeart/2005/8/layout/process4"/>
    <dgm:cxn modelId="{37F5FC53-6041-4970-842C-C205582247E6}" type="presParOf" srcId="{1A8B40E0-8FF3-4FF7-A9EF-764D756E4BD6}" destId="{07077D98-1149-4A66-8D5F-682027104381}" srcOrd="0" destOrd="0" presId="urn:microsoft.com/office/officeart/2005/8/layout/process4"/>
    <dgm:cxn modelId="{23431E15-87E5-49BC-864E-7FA5A7175F13}" type="presParOf" srcId="{C19A5E81-E87D-4FD7-AF03-F3CEFB6005E1}" destId="{8B130774-F1F0-4D2D-B61B-5821195DE7DA}" srcOrd="3" destOrd="0" presId="urn:microsoft.com/office/officeart/2005/8/layout/process4"/>
    <dgm:cxn modelId="{BF5BABDC-3B40-4A5A-BDC4-172754A22CFB}" type="presParOf" srcId="{C19A5E81-E87D-4FD7-AF03-F3CEFB6005E1}" destId="{49B2C5C8-EF88-4CCA-B500-8DFB1D43F328}" srcOrd="4" destOrd="0" presId="urn:microsoft.com/office/officeart/2005/8/layout/process4"/>
    <dgm:cxn modelId="{641720C5-AC82-4E8D-934C-5B4F8BE7D0DF}" type="presParOf" srcId="{49B2C5C8-EF88-4CCA-B500-8DFB1D43F328}" destId="{A584835C-837E-4AED-984B-0EA0B4E85E3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50E1D2F-DA7D-4E3E-8E47-6E081788D81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DA129F7-B60A-4051-9F18-74F0C8830EB9}">
      <dgm:prSet/>
      <dgm:spPr/>
      <dgm:t>
        <a:bodyPr/>
        <a:lstStyle/>
        <a:p>
          <a:pPr>
            <a:defRPr cap="all"/>
          </a:pPr>
          <a:r>
            <a:rPr lang="es-ES" b="1"/>
            <a:t>A. LAS CONSEJERÍAS.</a:t>
          </a:r>
          <a:endParaRPr lang="en-US"/>
        </a:p>
      </dgm:t>
    </dgm:pt>
    <dgm:pt modelId="{1474F9AC-4EEE-4CCD-9660-1613E65644FB}" type="parTrans" cxnId="{06921D64-39E5-4E4E-9B29-94FCEC5936E3}">
      <dgm:prSet/>
      <dgm:spPr/>
      <dgm:t>
        <a:bodyPr/>
        <a:lstStyle/>
        <a:p>
          <a:endParaRPr lang="en-US"/>
        </a:p>
      </dgm:t>
    </dgm:pt>
    <dgm:pt modelId="{DE798F85-D963-499B-9328-C4D1E8E5B6CE}" type="sibTrans" cxnId="{06921D64-39E5-4E4E-9B29-94FCEC5936E3}">
      <dgm:prSet/>
      <dgm:spPr/>
      <dgm:t>
        <a:bodyPr/>
        <a:lstStyle/>
        <a:p>
          <a:endParaRPr lang="en-US"/>
        </a:p>
      </dgm:t>
    </dgm:pt>
    <dgm:pt modelId="{B7F4ACFF-DB8C-4869-96DE-AE37DBBF6C3A}">
      <dgm:prSet/>
      <dgm:spPr/>
      <dgm:t>
        <a:bodyPr/>
        <a:lstStyle/>
        <a:p>
          <a:endParaRPr lang="es-ES"/>
        </a:p>
      </dgm:t>
    </dgm:pt>
    <dgm:pt modelId="{3FC9BAF2-E87B-4F8F-A5A9-FB2D669DF2A7}" type="parTrans" cxnId="{16021E48-E835-4C34-A6E9-1E47D7110151}">
      <dgm:prSet/>
      <dgm:spPr/>
      <dgm:t>
        <a:bodyPr/>
        <a:lstStyle/>
        <a:p>
          <a:endParaRPr lang="en-US"/>
        </a:p>
      </dgm:t>
    </dgm:pt>
    <dgm:pt modelId="{F9A2BB70-399A-4B62-A181-33A782F38151}" type="sibTrans" cxnId="{16021E48-E835-4C34-A6E9-1E47D7110151}">
      <dgm:prSet/>
      <dgm:spPr/>
      <dgm:t>
        <a:bodyPr/>
        <a:lstStyle/>
        <a:p>
          <a:endParaRPr lang="en-US"/>
        </a:p>
      </dgm:t>
    </dgm:pt>
    <dgm:pt modelId="{7FC0D7EF-3476-4479-AEA9-C1C6B4AAF240}">
      <dgm:prSet/>
      <dgm:spPr/>
      <dgm:t>
        <a:bodyPr/>
        <a:lstStyle/>
        <a:p>
          <a:endParaRPr lang="es-ES"/>
        </a:p>
      </dgm:t>
    </dgm:pt>
    <dgm:pt modelId="{B3D60677-0374-4275-9E01-2A0776975523}" type="parTrans" cxnId="{FEBA6C98-143F-4570-A8B9-CAA429FABC01}">
      <dgm:prSet/>
      <dgm:spPr/>
      <dgm:t>
        <a:bodyPr/>
        <a:lstStyle/>
        <a:p>
          <a:endParaRPr lang="en-US"/>
        </a:p>
      </dgm:t>
    </dgm:pt>
    <dgm:pt modelId="{A13F3A1E-DF0B-4B61-921A-6F7BF6AC252C}" type="sibTrans" cxnId="{FEBA6C98-143F-4570-A8B9-CAA429FABC01}">
      <dgm:prSet/>
      <dgm:spPr/>
      <dgm:t>
        <a:bodyPr/>
        <a:lstStyle/>
        <a:p>
          <a:endParaRPr lang="en-US"/>
        </a:p>
      </dgm:t>
    </dgm:pt>
    <dgm:pt modelId="{7CCEC6FA-D870-46A0-ABF6-FB2377112A7B}" type="pres">
      <dgm:prSet presAssocID="{250E1D2F-DA7D-4E3E-8E47-6E081788D818}" presName="root" presStyleCnt="0">
        <dgm:presLayoutVars>
          <dgm:dir/>
          <dgm:resizeHandles val="exact"/>
        </dgm:presLayoutVars>
      </dgm:prSet>
      <dgm:spPr/>
    </dgm:pt>
    <dgm:pt modelId="{817805F4-543B-4CFD-A44E-FC534712EA06}" type="pres">
      <dgm:prSet presAssocID="{FDA129F7-B60A-4051-9F18-74F0C8830EB9}" presName="compNode" presStyleCnt="0"/>
      <dgm:spPr/>
    </dgm:pt>
    <dgm:pt modelId="{101C720E-E41E-4BDA-8CFF-7B28FF7C4F4D}" type="pres">
      <dgm:prSet presAssocID="{FDA129F7-B60A-4051-9F18-74F0C8830EB9}" presName="iconBgRect" presStyleLbl="bgShp" presStyleIdx="0" presStyleCnt="1"/>
      <dgm:spPr/>
    </dgm:pt>
    <dgm:pt modelId="{491431D6-D8D1-4D98-9EC7-9E5A76CA01E7}" type="pres">
      <dgm:prSet presAssocID="{FDA129F7-B60A-4051-9F18-74F0C8830EB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sta"/>
        </a:ext>
      </dgm:extLst>
    </dgm:pt>
    <dgm:pt modelId="{1E471576-B374-4EE9-A0D9-773C06094E3F}" type="pres">
      <dgm:prSet presAssocID="{FDA129F7-B60A-4051-9F18-74F0C8830EB9}" presName="spaceRect" presStyleCnt="0"/>
      <dgm:spPr/>
    </dgm:pt>
    <dgm:pt modelId="{7B780946-9B18-44E0-A625-C9022DC63038}" type="pres">
      <dgm:prSet presAssocID="{FDA129F7-B60A-4051-9F18-74F0C8830EB9}" presName="textRect" presStyleLbl="revTx" presStyleIdx="0" presStyleCnt="1">
        <dgm:presLayoutVars>
          <dgm:chMax val="1"/>
          <dgm:chPref val="1"/>
        </dgm:presLayoutVars>
      </dgm:prSet>
      <dgm:spPr/>
    </dgm:pt>
  </dgm:ptLst>
  <dgm:cxnLst>
    <dgm:cxn modelId="{1D1BB321-A2E5-4A47-94CB-1DA4DEE89673}" type="presOf" srcId="{250E1D2F-DA7D-4E3E-8E47-6E081788D818}" destId="{7CCEC6FA-D870-46A0-ABF6-FB2377112A7B}" srcOrd="0" destOrd="0" presId="urn:microsoft.com/office/officeart/2018/5/layout/IconCircleLabelList"/>
    <dgm:cxn modelId="{06921D64-39E5-4E4E-9B29-94FCEC5936E3}" srcId="{250E1D2F-DA7D-4E3E-8E47-6E081788D818}" destId="{FDA129F7-B60A-4051-9F18-74F0C8830EB9}" srcOrd="0" destOrd="0" parTransId="{1474F9AC-4EEE-4CCD-9660-1613E65644FB}" sibTransId="{DE798F85-D963-499B-9328-C4D1E8E5B6CE}"/>
    <dgm:cxn modelId="{16021E48-E835-4C34-A6E9-1E47D7110151}" srcId="{FDA129F7-B60A-4051-9F18-74F0C8830EB9}" destId="{B7F4ACFF-DB8C-4869-96DE-AE37DBBF6C3A}" srcOrd="0" destOrd="0" parTransId="{3FC9BAF2-E87B-4F8F-A5A9-FB2D669DF2A7}" sibTransId="{F9A2BB70-399A-4B62-A181-33A782F38151}"/>
    <dgm:cxn modelId="{FEBA6C98-143F-4570-A8B9-CAA429FABC01}" srcId="{FDA129F7-B60A-4051-9F18-74F0C8830EB9}" destId="{7FC0D7EF-3476-4479-AEA9-C1C6B4AAF240}" srcOrd="1" destOrd="0" parTransId="{B3D60677-0374-4275-9E01-2A0776975523}" sibTransId="{A13F3A1E-DF0B-4B61-921A-6F7BF6AC252C}"/>
    <dgm:cxn modelId="{408217EB-ABE2-4262-93E2-09C3CD8F6173}" type="presOf" srcId="{FDA129F7-B60A-4051-9F18-74F0C8830EB9}" destId="{7B780946-9B18-44E0-A625-C9022DC63038}" srcOrd="0" destOrd="0" presId="urn:microsoft.com/office/officeart/2018/5/layout/IconCircleLabelList"/>
    <dgm:cxn modelId="{C1238D6B-D1B8-44BA-9286-0145068AAB12}" type="presParOf" srcId="{7CCEC6FA-D870-46A0-ABF6-FB2377112A7B}" destId="{817805F4-543B-4CFD-A44E-FC534712EA06}" srcOrd="0" destOrd="0" presId="urn:microsoft.com/office/officeart/2018/5/layout/IconCircleLabelList"/>
    <dgm:cxn modelId="{59871CFF-C9EC-417C-91C1-59A7B89B67AD}" type="presParOf" srcId="{817805F4-543B-4CFD-A44E-FC534712EA06}" destId="{101C720E-E41E-4BDA-8CFF-7B28FF7C4F4D}" srcOrd="0" destOrd="0" presId="urn:microsoft.com/office/officeart/2018/5/layout/IconCircleLabelList"/>
    <dgm:cxn modelId="{EB564F4E-1618-4CD6-BC8F-93524FC369F2}" type="presParOf" srcId="{817805F4-543B-4CFD-A44E-FC534712EA06}" destId="{491431D6-D8D1-4D98-9EC7-9E5A76CA01E7}" srcOrd="1" destOrd="0" presId="urn:microsoft.com/office/officeart/2018/5/layout/IconCircleLabelList"/>
    <dgm:cxn modelId="{D378890E-60F7-422B-8458-86DA5D88A057}" type="presParOf" srcId="{817805F4-543B-4CFD-A44E-FC534712EA06}" destId="{1E471576-B374-4EE9-A0D9-773C06094E3F}" srcOrd="2" destOrd="0" presId="urn:microsoft.com/office/officeart/2018/5/layout/IconCircleLabelList"/>
    <dgm:cxn modelId="{3681D517-5810-4236-83D6-97BAB98E80DF}" type="presParOf" srcId="{817805F4-543B-4CFD-A44E-FC534712EA06}" destId="{7B780946-9B18-44E0-A625-C9022DC6303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6E2ADD6-7285-40C6-BF12-70781E84A129}"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C82D59-4914-4A5B-8FF6-4A0A93A4D4AC}">
      <dgm:prSet custT="1"/>
      <dgm:spPr/>
      <dgm:t>
        <a:bodyPr/>
        <a:lstStyle/>
        <a:p>
          <a:pPr>
            <a:defRPr cap="all"/>
          </a:pPr>
          <a:r>
            <a:rPr lang="es-ES" sz="1600" dirty="0"/>
            <a:t>La Administración General de la Comunidad </a:t>
          </a:r>
          <a:r>
            <a:rPr lang="es-ES" sz="1600" u="sng" dirty="0"/>
            <a:t>se organiza funcionalmente en departamentos, bajo la denominación de Consejerías.</a:t>
          </a:r>
          <a:endParaRPr lang="en-US" sz="1600" dirty="0"/>
        </a:p>
      </dgm:t>
    </dgm:pt>
    <dgm:pt modelId="{A313B096-B534-4017-8E95-7823DFBA6375}" type="parTrans" cxnId="{0E884471-B2BB-495C-95C8-8CCFFB24CE61}">
      <dgm:prSet/>
      <dgm:spPr/>
      <dgm:t>
        <a:bodyPr/>
        <a:lstStyle/>
        <a:p>
          <a:endParaRPr lang="en-US"/>
        </a:p>
      </dgm:t>
    </dgm:pt>
    <dgm:pt modelId="{7346F47C-316D-4C66-AF06-921E1AD5B1C6}" type="sibTrans" cxnId="{0E884471-B2BB-495C-95C8-8CCFFB24CE61}">
      <dgm:prSet/>
      <dgm:spPr/>
      <dgm:t>
        <a:bodyPr/>
        <a:lstStyle/>
        <a:p>
          <a:endParaRPr lang="en-US"/>
        </a:p>
      </dgm:t>
    </dgm:pt>
    <dgm:pt modelId="{B9B688F0-BBAE-4942-83D4-CFC81D2CC468}">
      <dgm:prSet/>
      <dgm:spPr/>
      <dgm:t>
        <a:bodyPr/>
        <a:lstStyle/>
        <a:p>
          <a:pPr>
            <a:defRPr cap="all"/>
          </a:pPr>
          <a:r>
            <a:rPr lang="es-ES"/>
            <a:t>Corresponde a cada Consejería el desarrollo de uno o varios sectores funcionalmente homogéneos de actividad administrativa.</a:t>
          </a:r>
          <a:endParaRPr lang="en-US"/>
        </a:p>
      </dgm:t>
    </dgm:pt>
    <dgm:pt modelId="{AC5494C5-CC5D-4909-B46E-AF81B130C7BB}" type="parTrans" cxnId="{C80666F8-5B15-4D16-ABD6-9678B699D845}">
      <dgm:prSet/>
      <dgm:spPr/>
      <dgm:t>
        <a:bodyPr/>
        <a:lstStyle/>
        <a:p>
          <a:endParaRPr lang="en-US"/>
        </a:p>
      </dgm:t>
    </dgm:pt>
    <dgm:pt modelId="{BE6A7D5D-18AC-4A7F-999B-915A6F771E46}" type="sibTrans" cxnId="{C80666F8-5B15-4D16-ABD6-9678B699D845}">
      <dgm:prSet/>
      <dgm:spPr/>
      <dgm:t>
        <a:bodyPr/>
        <a:lstStyle/>
        <a:p>
          <a:endParaRPr lang="en-US"/>
        </a:p>
      </dgm:t>
    </dgm:pt>
    <dgm:pt modelId="{97BAC1AC-FB12-4901-9D7C-B73119240EF9}" type="pres">
      <dgm:prSet presAssocID="{76E2ADD6-7285-40C6-BF12-70781E84A129}" presName="root" presStyleCnt="0">
        <dgm:presLayoutVars>
          <dgm:dir/>
          <dgm:resizeHandles val="exact"/>
        </dgm:presLayoutVars>
      </dgm:prSet>
      <dgm:spPr/>
    </dgm:pt>
    <dgm:pt modelId="{ACC07181-477B-4B3A-B73A-A1E21F2B7A4A}" type="pres">
      <dgm:prSet presAssocID="{52C82D59-4914-4A5B-8FF6-4A0A93A4D4AC}" presName="compNode" presStyleCnt="0"/>
      <dgm:spPr/>
    </dgm:pt>
    <dgm:pt modelId="{1331C902-E8C4-452F-BE12-9B44AF3990F3}" type="pres">
      <dgm:prSet presAssocID="{52C82D59-4914-4A5B-8FF6-4A0A93A4D4AC}" presName="iconBgRect" presStyleLbl="bgShp" presStyleIdx="0" presStyleCnt="2"/>
      <dgm:spPr/>
    </dgm:pt>
    <dgm:pt modelId="{8182C164-5B96-40F5-96B3-17107520C20E}" type="pres">
      <dgm:prSet presAssocID="{52C82D59-4914-4A5B-8FF6-4A0A93A4D4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81625271-5747-4D8C-92B0-E8EB5D11B34A}" type="pres">
      <dgm:prSet presAssocID="{52C82D59-4914-4A5B-8FF6-4A0A93A4D4AC}" presName="spaceRect" presStyleCnt="0"/>
      <dgm:spPr/>
    </dgm:pt>
    <dgm:pt modelId="{66894812-DD7B-4E06-924F-0635BC30389C}" type="pres">
      <dgm:prSet presAssocID="{52C82D59-4914-4A5B-8FF6-4A0A93A4D4AC}" presName="textRect" presStyleLbl="revTx" presStyleIdx="0" presStyleCnt="2" custScaleY="214288">
        <dgm:presLayoutVars>
          <dgm:chMax val="1"/>
          <dgm:chPref val="1"/>
        </dgm:presLayoutVars>
      </dgm:prSet>
      <dgm:spPr/>
    </dgm:pt>
    <dgm:pt modelId="{C1E6BD12-1961-486D-BDB2-444AAE734601}" type="pres">
      <dgm:prSet presAssocID="{7346F47C-316D-4C66-AF06-921E1AD5B1C6}" presName="sibTrans" presStyleCnt="0"/>
      <dgm:spPr/>
    </dgm:pt>
    <dgm:pt modelId="{E5AEB046-A0C4-469B-828E-86E0295529AC}" type="pres">
      <dgm:prSet presAssocID="{B9B688F0-BBAE-4942-83D4-CFC81D2CC468}" presName="compNode" presStyleCnt="0"/>
      <dgm:spPr/>
    </dgm:pt>
    <dgm:pt modelId="{E888255E-30C4-4585-8313-D86AEDF53D4A}" type="pres">
      <dgm:prSet presAssocID="{B9B688F0-BBAE-4942-83D4-CFC81D2CC468}" presName="iconBgRect" presStyleLbl="bgShp" presStyleIdx="1" presStyleCnt="2"/>
      <dgm:spPr/>
    </dgm:pt>
    <dgm:pt modelId="{A3056729-75E1-4ED1-9564-B5CEE40F9EA6}" type="pres">
      <dgm:prSet presAssocID="{B9B688F0-BBAE-4942-83D4-CFC81D2CC46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upo"/>
        </a:ext>
      </dgm:extLst>
    </dgm:pt>
    <dgm:pt modelId="{32CACE3D-291A-40A5-BBB6-E02031B8F75C}" type="pres">
      <dgm:prSet presAssocID="{B9B688F0-BBAE-4942-83D4-CFC81D2CC468}" presName="spaceRect" presStyleCnt="0"/>
      <dgm:spPr/>
    </dgm:pt>
    <dgm:pt modelId="{C7C0605E-A4C7-4BBB-A04C-26A74BE32172}" type="pres">
      <dgm:prSet presAssocID="{B9B688F0-BBAE-4942-83D4-CFC81D2CC468}" presName="textRect" presStyleLbl="revTx" presStyleIdx="1" presStyleCnt="2">
        <dgm:presLayoutVars>
          <dgm:chMax val="1"/>
          <dgm:chPref val="1"/>
        </dgm:presLayoutVars>
      </dgm:prSet>
      <dgm:spPr/>
    </dgm:pt>
  </dgm:ptLst>
  <dgm:cxnLst>
    <dgm:cxn modelId="{A4FF1939-8899-47A8-9FFC-493A9B0B8372}" type="presOf" srcId="{52C82D59-4914-4A5B-8FF6-4A0A93A4D4AC}" destId="{66894812-DD7B-4E06-924F-0635BC30389C}" srcOrd="0" destOrd="0" presId="urn:microsoft.com/office/officeart/2018/5/layout/IconCircleLabelList"/>
    <dgm:cxn modelId="{B3DAAC49-6B6F-4AC1-A0E8-EC9DA1A58FD4}" type="presOf" srcId="{76E2ADD6-7285-40C6-BF12-70781E84A129}" destId="{97BAC1AC-FB12-4901-9D7C-B73119240EF9}" srcOrd="0" destOrd="0" presId="urn:microsoft.com/office/officeart/2018/5/layout/IconCircleLabelList"/>
    <dgm:cxn modelId="{0E884471-B2BB-495C-95C8-8CCFFB24CE61}" srcId="{76E2ADD6-7285-40C6-BF12-70781E84A129}" destId="{52C82D59-4914-4A5B-8FF6-4A0A93A4D4AC}" srcOrd="0" destOrd="0" parTransId="{A313B096-B534-4017-8E95-7823DFBA6375}" sibTransId="{7346F47C-316D-4C66-AF06-921E1AD5B1C6}"/>
    <dgm:cxn modelId="{D4557555-A9DB-4D5E-B0AF-1F7975CE536D}" type="presOf" srcId="{B9B688F0-BBAE-4942-83D4-CFC81D2CC468}" destId="{C7C0605E-A4C7-4BBB-A04C-26A74BE32172}" srcOrd="0" destOrd="0" presId="urn:microsoft.com/office/officeart/2018/5/layout/IconCircleLabelList"/>
    <dgm:cxn modelId="{C80666F8-5B15-4D16-ABD6-9678B699D845}" srcId="{76E2ADD6-7285-40C6-BF12-70781E84A129}" destId="{B9B688F0-BBAE-4942-83D4-CFC81D2CC468}" srcOrd="1" destOrd="0" parTransId="{AC5494C5-CC5D-4909-B46E-AF81B130C7BB}" sibTransId="{BE6A7D5D-18AC-4A7F-999B-915A6F771E46}"/>
    <dgm:cxn modelId="{2D87CCAB-8789-4AF2-BF8F-80C050ABBE28}" type="presParOf" srcId="{97BAC1AC-FB12-4901-9D7C-B73119240EF9}" destId="{ACC07181-477B-4B3A-B73A-A1E21F2B7A4A}" srcOrd="0" destOrd="0" presId="urn:microsoft.com/office/officeart/2018/5/layout/IconCircleLabelList"/>
    <dgm:cxn modelId="{1AC92CB2-1A06-4A6D-A896-979698C3C674}" type="presParOf" srcId="{ACC07181-477B-4B3A-B73A-A1E21F2B7A4A}" destId="{1331C902-E8C4-452F-BE12-9B44AF3990F3}" srcOrd="0" destOrd="0" presId="urn:microsoft.com/office/officeart/2018/5/layout/IconCircleLabelList"/>
    <dgm:cxn modelId="{1AC0FE31-DE28-450C-99CE-883F8812912F}" type="presParOf" srcId="{ACC07181-477B-4B3A-B73A-A1E21F2B7A4A}" destId="{8182C164-5B96-40F5-96B3-17107520C20E}" srcOrd="1" destOrd="0" presId="urn:microsoft.com/office/officeart/2018/5/layout/IconCircleLabelList"/>
    <dgm:cxn modelId="{56A7889E-92D1-44DE-9DAA-2CD6C0797FE4}" type="presParOf" srcId="{ACC07181-477B-4B3A-B73A-A1E21F2B7A4A}" destId="{81625271-5747-4D8C-92B0-E8EB5D11B34A}" srcOrd="2" destOrd="0" presId="urn:microsoft.com/office/officeart/2018/5/layout/IconCircleLabelList"/>
    <dgm:cxn modelId="{C8FFAC69-E331-4B0D-8E47-C6ACAB5D16EC}" type="presParOf" srcId="{ACC07181-477B-4B3A-B73A-A1E21F2B7A4A}" destId="{66894812-DD7B-4E06-924F-0635BC30389C}" srcOrd="3" destOrd="0" presId="urn:microsoft.com/office/officeart/2018/5/layout/IconCircleLabelList"/>
    <dgm:cxn modelId="{33236D32-6778-4919-8643-EC63E2F7F513}" type="presParOf" srcId="{97BAC1AC-FB12-4901-9D7C-B73119240EF9}" destId="{C1E6BD12-1961-486D-BDB2-444AAE734601}" srcOrd="1" destOrd="0" presId="urn:microsoft.com/office/officeart/2018/5/layout/IconCircleLabelList"/>
    <dgm:cxn modelId="{CEC0EFF4-FB46-48D1-AD26-2520B6308626}" type="presParOf" srcId="{97BAC1AC-FB12-4901-9D7C-B73119240EF9}" destId="{E5AEB046-A0C4-469B-828E-86E0295529AC}" srcOrd="2" destOrd="0" presId="urn:microsoft.com/office/officeart/2018/5/layout/IconCircleLabelList"/>
    <dgm:cxn modelId="{5D78673A-B896-4908-AF02-8AF3B934EC68}" type="presParOf" srcId="{E5AEB046-A0C4-469B-828E-86E0295529AC}" destId="{E888255E-30C4-4585-8313-D86AEDF53D4A}" srcOrd="0" destOrd="0" presId="urn:microsoft.com/office/officeart/2018/5/layout/IconCircleLabelList"/>
    <dgm:cxn modelId="{0AAEA32A-FD8C-41DB-A742-F7DA9EEBED70}" type="presParOf" srcId="{E5AEB046-A0C4-469B-828E-86E0295529AC}" destId="{A3056729-75E1-4ED1-9564-B5CEE40F9EA6}" srcOrd="1" destOrd="0" presId="urn:microsoft.com/office/officeart/2018/5/layout/IconCircleLabelList"/>
    <dgm:cxn modelId="{D4BF55E7-0B45-407F-B66A-BD67D09B7213}" type="presParOf" srcId="{E5AEB046-A0C4-469B-828E-86E0295529AC}" destId="{32CACE3D-291A-40A5-BBB6-E02031B8F75C}" srcOrd="2" destOrd="0" presId="urn:microsoft.com/office/officeart/2018/5/layout/IconCircleLabelList"/>
    <dgm:cxn modelId="{33E2108E-78B5-41F3-9BD5-B86E366A16C0}" type="presParOf" srcId="{E5AEB046-A0C4-469B-828E-86E0295529AC}" destId="{C7C0605E-A4C7-4BBB-A04C-26A74BE3217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537758FC-6A34-46B4-A115-7AACCFA592A2}"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F917022E-E1F1-49B0-8832-413DEDE1521E}">
      <dgm:prSet/>
      <dgm:spPr/>
      <dgm:t>
        <a:bodyPr/>
        <a:lstStyle/>
        <a:p>
          <a:r>
            <a:rPr lang="es-ES"/>
            <a:t>La existencia de </a:t>
          </a:r>
          <a:r>
            <a:rPr lang="es-ES" b="1"/>
            <a:t>Viceconsejerías</a:t>
          </a:r>
          <a:r>
            <a:rPr lang="es-ES"/>
            <a:t> y, en su caso, su </a:t>
          </a:r>
          <a:r>
            <a:rPr lang="es-ES" u="sng"/>
            <a:t>número tendrá carácter potestativo.</a:t>
          </a:r>
          <a:endParaRPr lang="en-US"/>
        </a:p>
      </dgm:t>
    </dgm:pt>
    <dgm:pt modelId="{E4562836-29B8-4F58-9F6D-79BDE1E1BA61}" type="parTrans" cxnId="{22C99263-DB8B-483E-9EE9-371F06066E3B}">
      <dgm:prSet/>
      <dgm:spPr/>
      <dgm:t>
        <a:bodyPr/>
        <a:lstStyle/>
        <a:p>
          <a:endParaRPr lang="en-US"/>
        </a:p>
      </dgm:t>
    </dgm:pt>
    <dgm:pt modelId="{20B4CF31-5524-4EAA-BC6D-A02CF63591EF}" type="sibTrans" cxnId="{22C99263-DB8B-483E-9EE9-371F06066E3B}">
      <dgm:prSet/>
      <dgm:spPr/>
      <dgm:t>
        <a:bodyPr/>
        <a:lstStyle/>
        <a:p>
          <a:endParaRPr lang="en-US"/>
        </a:p>
      </dgm:t>
    </dgm:pt>
    <dgm:pt modelId="{BCD92EA0-1BE8-4FF0-8D4D-B4E772516B4E}">
      <dgm:prSet/>
      <dgm:spPr/>
      <dgm:t>
        <a:bodyPr/>
        <a:lstStyle/>
        <a:p>
          <a:r>
            <a:rPr lang="es-ES" u="sng" dirty="0"/>
            <a:t>Los decretos de estructura orgánica determinarán las competencias de los distintos órganos directivos centrales</a:t>
          </a:r>
          <a:r>
            <a:rPr lang="es-ES" dirty="0"/>
            <a:t>, y las correspondientes órdenes de desarrollo delimitarán las funciones de los órganos y unidades administrativas en que se organicen, con sujeción a las directrices que, en su caso, pueda establecer la Consejería competente en materia de función pública.</a:t>
          </a:r>
          <a:endParaRPr lang="en-US" dirty="0"/>
        </a:p>
      </dgm:t>
    </dgm:pt>
    <dgm:pt modelId="{EA8AB605-0F22-42BB-8403-0E628452E62E}" type="parTrans" cxnId="{78DE10A8-662E-40C4-8DFE-5761F9E1CE5A}">
      <dgm:prSet/>
      <dgm:spPr/>
      <dgm:t>
        <a:bodyPr/>
        <a:lstStyle/>
        <a:p>
          <a:endParaRPr lang="en-US"/>
        </a:p>
      </dgm:t>
    </dgm:pt>
    <dgm:pt modelId="{7F21D833-76EC-4411-9991-48F84F6FB8B8}" type="sibTrans" cxnId="{78DE10A8-662E-40C4-8DFE-5761F9E1CE5A}">
      <dgm:prSet/>
      <dgm:spPr/>
      <dgm:t>
        <a:bodyPr/>
        <a:lstStyle/>
        <a:p>
          <a:endParaRPr lang="en-US"/>
        </a:p>
      </dgm:t>
    </dgm:pt>
    <dgm:pt modelId="{779DF1FC-833B-40F9-82E1-0CC0356CCEBA}" type="pres">
      <dgm:prSet presAssocID="{537758FC-6A34-46B4-A115-7AACCFA592A2}" presName="hierChild1" presStyleCnt="0">
        <dgm:presLayoutVars>
          <dgm:chPref val="1"/>
          <dgm:dir/>
          <dgm:animOne val="branch"/>
          <dgm:animLvl val="lvl"/>
          <dgm:resizeHandles/>
        </dgm:presLayoutVars>
      </dgm:prSet>
      <dgm:spPr/>
    </dgm:pt>
    <dgm:pt modelId="{EE078BEE-BBE7-441D-BCDC-39D637DC7E4C}" type="pres">
      <dgm:prSet presAssocID="{F917022E-E1F1-49B0-8832-413DEDE1521E}" presName="hierRoot1" presStyleCnt="0"/>
      <dgm:spPr/>
    </dgm:pt>
    <dgm:pt modelId="{6FDB9893-BF6F-40AF-80B8-DA093BCD56DF}" type="pres">
      <dgm:prSet presAssocID="{F917022E-E1F1-49B0-8832-413DEDE1521E}" presName="composite" presStyleCnt="0"/>
      <dgm:spPr/>
    </dgm:pt>
    <dgm:pt modelId="{D9ACE3ED-1739-4775-A851-7A7515DDBD95}" type="pres">
      <dgm:prSet presAssocID="{F917022E-E1F1-49B0-8832-413DEDE1521E}" presName="background" presStyleLbl="node0" presStyleIdx="0" presStyleCnt="2"/>
      <dgm:spPr/>
    </dgm:pt>
    <dgm:pt modelId="{B2D32EC2-5ED4-4D94-8964-75F91F954081}" type="pres">
      <dgm:prSet presAssocID="{F917022E-E1F1-49B0-8832-413DEDE1521E}" presName="text" presStyleLbl="fgAcc0" presStyleIdx="0" presStyleCnt="2">
        <dgm:presLayoutVars>
          <dgm:chPref val="3"/>
        </dgm:presLayoutVars>
      </dgm:prSet>
      <dgm:spPr/>
    </dgm:pt>
    <dgm:pt modelId="{15E3E147-BE49-490B-A852-63AAD8240AF1}" type="pres">
      <dgm:prSet presAssocID="{F917022E-E1F1-49B0-8832-413DEDE1521E}" presName="hierChild2" presStyleCnt="0"/>
      <dgm:spPr/>
    </dgm:pt>
    <dgm:pt modelId="{801911AD-B89B-4B1E-82A4-A4E753A0699B}" type="pres">
      <dgm:prSet presAssocID="{BCD92EA0-1BE8-4FF0-8D4D-B4E772516B4E}" presName="hierRoot1" presStyleCnt="0"/>
      <dgm:spPr/>
    </dgm:pt>
    <dgm:pt modelId="{8D80C6D4-E23B-41BB-BEBA-3BD86D23A29F}" type="pres">
      <dgm:prSet presAssocID="{BCD92EA0-1BE8-4FF0-8D4D-B4E772516B4E}" presName="composite" presStyleCnt="0"/>
      <dgm:spPr/>
    </dgm:pt>
    <dgm:pt modelId="{F5C685DD-A021-4485-8163-9B2026C90E92}" type="pres">
      <dgm:prSet presAssocID="{BCD92EA0-1BE8-4FF0-8D4D-B4E772516B4E}" presName="background" presStyleLbl="node0" presStyleIdx="1" presStyleCnt="2"/>
      <dgm:spPr/>
    </dgm:pt>
    <dgm:pt modelId="{C462A266-8529-4F9C-B3D8-9D1A90101D63}" type="pres">
      <dgm:prSet presAssocID="{BCD92EA0-1BE8-4FF0-8D4D-B4E772516B4E}" presName="text" presStyleLbl="fgAcc0" presStyleIdx="1" presStyleCnt="2">
        <dgm:presLayoutVars>
          <dgm:chPref val="3"/>
        </dgm:presLayoutVars>
      </dgm:prSet>
      <dgm:spPr/>
    </dgm:pt>
    <dgm:pt modelId="{02903784-063F-419B-91CE-965A399176F8}" type="pres">
      <dgm:prSet presAssocID="{BCD92EA0-1BE8-4FF0-8D4D-B4E772516B4E}" presName="hierChild2" presStyleCnt="0"/>
      <dgm:spPr/>
    </dgm:pt>
  </dgm:ptLst>
  <dgm:cxnLst>
    <dgm:cxn modelId="{22C99263-DB8B-483E-9EE9-371F06066E3B}" srcId="{537758FC-6A34-46B4-A115-7AACCFA592A2}" destId="{F917022E-E1F1-49B0-8832-413DEDE1521E}" srcOrd="0" destOrd="0" parTransId="{E4562836-29B8-4F58-9F6D-79BDE1E1BA61}" sibTransId="{20B4CF31-5524-4EAA-BC6D-A02CF63591EF}"/>
    <dgm:cxn modelId="{78C1596B-ABC3-4A28-B60B-1D72990D5516}" type="presOf" srcId="{F917022E-E1F1-49B0-8832-413DEDE1521E}" destId="{B2D32EC2-5ED4-4D94-8964-75F91F954081}" srcOrd="0" destOrd="0" presId="urn:microsoft.com/office/officeart/2005/8/layout/hierarchy1"/>
    <dgm:cxn modelId="{9E38F287-AC93-4C1A-8199-0C8AD55CF8A3}" type="presOf" srcId="{537758FC-6A34-46B4-A115-7AACCFA592A2}" destId="{779DF1FC-833B-40F9-82E1-0CC0356CCEBA}" srcOrd="0" destOrd="0" presId="urn:microsoft.com/office/officeart/2005/8/layout/hierarchy1"/>
    <dgm:cxn modelId="{C29322A0-5851-44EC-B859-B4B7E8208A08}" type="presOf" srcId="{BCD92EA0-1BE8-4FF0-8D4D-B4E772516B4E}" destId="{C462A266-8529-4F9C-B3D8-9D1A90101D63}" srcOrd="0" destOrd="0" presId="urn:microsoft.com/office/officeart/2005/8/layout/hierarchy1"/>
    <dgm:cxn modelId="{78DE10A8-662E-40C4-8DFE-5761F9E1CE5A}" srcId="{537758FC-6A34-46B4-A115-7AACCFA592A2}" destId="{BCD92EA0-1BE8-4FF0-8D4D-B4E772516B4E}" srcOrd="1" destOrd="0" parTransId="{EA8AB605-0F22-42BB-8403-0E628452E62E}" sibTransId="{7F21D833-76EC-4411-9991-48F84F6FB8B8}"/>
    <dgm:cxn modelId="{6D8E88E9-F5E6-416D-AA3E-3BA0DEF4E748}" type="presParOf" srcId="{779DF1FC-833B-40F9-82E1-0CC0356CCEBA}" destId="{EE078BEE-BBE7-441D-BCDC-39D637DC7E4C}" srcOrd="0" destOrd="0" presId="urn:microsoft.com/office/officeart/2005/8/layout/hierarchy1"/>
    <dgm:cxn modelId="{4719356D-975A-4AB5-858C-0AF2A2F1D92D}" type="presParOf" srcId="{EE078BEE-BBE7-441D-BCDC-39D637DC7E4C}" destId="{6FDB9893-BF6F-40AF-80B8-DA093BCD56DF}" srcOrd="0" destOrd="0" presId="urn:microsoft.com/office/officeart/2005/8/layout/hierarchy1"/>
    <dgm:cxn modelId="{B37F43F0-EC7B-488D-A5AD-7CA186A6B1F4}" type="presParOf" srcId="{6FDB9893-BF6F-40AF-80B8-DA093BCD56DF}" destId="{D9ACE3ED-1739-4775-A851-7A7515DDBD95}" srcOrd="0" destOrd="0" presId="urn:microsoft.com/office/officeart/2005/8/layout/hierarchy1"/>
    <dgm:cxn modelId="{3B6120FB-625B-41D1-BBC7-ACC13CA3D832}" type="presParOf" srcId="{6FDB9893-BF6F-40AF-80B8-DA093BCD56DF}" destId="{B2D32EC2-5ED4-4D94-8964-75F91F954081}" srcOrd="1" destOrd="0" presId="urn:microsoft.com/office/officeart/2005/8/layout/hierarchy1"/>
    <dgm:cxn modelId="{F38319A3-61FC-4D06-9D99-4508F17956B0}" type="presParOf" srcId="{EE078BEE-BBE7-441D-BCDC-39D637DC7E4C}" destId="{15E3E147-BE49-490B-A852-63AAD8240AF1}" srcOrd="1" destOrd="0" presId="urn:microsoft.com/office/officeart/2005/8/layout/hierarchy1"/>
    <dgm:cxn modelId="{687888BA-12B7-4919-BAE8-221CA40C555E}" type="presParOf" srcId="{779DF1FC-833B-40F9-82E1-0CC0356CCEBA}" destId="{801911AD-B89B-4B1E-82A4-A4E753A0699B}" srcOrd="1" destOrd="0" presId="urn:microsoft.com/office/officeart/2005/8/layout/hierarchy1"/>
    <dgm:cxn modelId="{4981B8D6-94E1-4145-B91B-583735309C3B}" type="presParOf" srcId="{801911AD-B89B-4B1E-82A4-A4E753A0699B}" destId="{8D80C6D4-E23B-41BB-BEBA-3BD86D23A29F}" srcOrd="0" destOrd="0" presId="urn:microsoft.com/office/officeart/2005/8/layout/hierarchy1"/>
    <dgm:cxn modelId="{C3A06A64-1F94-4493-9038-ED172D542967}" type="presParOf" srcId="{8D80C6D4-E23B-41BB-BEBA-3BD86D23A29F}" destId="{F5C685DD-A021-4485-8163-9B2026C90E92}" srcOrd="0" destOrd="0" presId="urn:microsoft.com/office/officeart/2005/8/layout/hierarchy1"/>
    <dgm:cxn modelId="{10EA8B0F-39E9-43F0-9CF6-C9FECDA30457}" type="presParOf" srcId="{8D80C6D4-E23B-41BB-BEBA-3BD86D23A29F}" destId="{C462A266-8529-4F9C-B3D8-9D1A90101D63}" srcOrd="1" destOrd="0" presId="urn:microsoft.com/office/officeart/2005/8/layout/hierarchy1"/>
    <dgm:cxn modelId="{7B876F79-6180-4BB2-B8C6-7247FE67A4CB}" type="presParOf" srcId="{801911AD-B89B-4B1E-82A4-A4E753A0699B}" destId="{02903784-063F-419B-91CE-965A399176F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563E121-1358-4E5D-B956-B061030E68FB}" type="doc">
      <dgm:prSet loTypeId="urn:microsoft.com/office/officeart/2005/8/layout/hierarchy1" loCatId="hierarchy" qsTypeId="urn:microsoft.com/office/officeart/2005/8/quickstyle/simple4" qsCatId="simple" csTypeId="urn:microsoft.com/office/officeart/2005/8/colors/accent2_2" csCatId="accent2"/>
      <dgm:spPr/>
      <dgm:t>
        <a:bodyPr/>
        <a:lstStyle/>
        <a:p>
          <a:endParaRPr lang="en-US"/>
        </a:p>
      </dgm:t>
    </dgm:pt>
    <dgm:pt modelId="{259D07C8-D4BE-47B3-8FA6-C98684A76718}">
      <dgm:prSet/>
      <dgm:spPr/>
      <dgm:t>
        <a:bodyPr/>
        <a:lstStyle/>
        <a:p>
          <a:r>
            <a:rPr lang="es-ES"/>
            <a:t>Sin perjuicio de lo dispuesto en el apartado anterior, en </a:t>
          </a:r>
          <a:r>
            <a:rPr lang="es-ES" u="sng"/>
            <a:t>cada uno de los órganos directivos en que se estructura la Consejería podrán existir puestos de trabajo con funciones de apoyo</a:t>
          </a:r>
          <a:r>
            <a:rPr lang="es-ES"/>
            <a:t>, impulso, coordinación e interlocución y cualesquiera otras que se determinen en las correspondientes Relaciones de Puestos de Trabajo.</a:t>
          </a:r>
          <a:endParaRPr lang="en-US"/>
        </a:p>
      </dgm:t>
    </dgm:pt>
    <dgm:pt modelId="{325314D5-8DA0-459A-928B-3933CABA6A87}" type="parTrans" cxnId="{E0C8AA09-A970-405C-B005-805E2E8F10CB}">
      <dgm:prSet/>
      <dgm:spPr/>
      <dgm:t>
        <a:bodyPr/>
        <a:lstStyle/>
        <a:p>
          <a:endParaRPr lang="en-US"/>
        </a:p>
      </dgm:t>
    </dgm:pt>
    <dgm:pt modelId="{E540A35F-8991-413A-AE03-BCA2B775D4D8}" type="sibTrans" cxnId="{E0C8AA09-A970-405C-B005-805E2E8F10CB}">
      <dgm:prSet/>
      <dgm:spPr/>
      <dgm:t>
        <a:bodyPr/>
        <a:lstStyle/>
        <a:p>
          <a:endParaRPr lang="en-US"/>
        </a:p>
      </dgm:t>
    </dgm:pt>
    <dgm:pt modelId="{F258EB7B-4513-43C5-87DE-05F16EFC9B43}">
      <dgm:prSet/>
      <dgm:spPr/>
      <dgm:t>
        <a:bodyPr/>
        <a:lstStyle/>
        <a:p>
          <a:r>
            <a:rPr lang="es-ES"/>
            <a:t>Para el ejercicio de competencias propias, se podrán crear órganos o unidades administrativas que funcionalmente actúen fuera del territorio de la Comunidad de Castilla y León.</a:t>
          </a:r>
          <a:endParaRPr lang="en-US"/>
        </a:p>
      </dgm:t>
    </dgm:pt>
    <dgm:pt modelId="{1F37F9A6-2907-46E4-8561-2D1A9514B737}" type="parTrans" cxnId="{47862EAA-CE80-45C1-BD22-EDBFEDC17CFF}">
      <dgm:prSet/>
      <dgm:spPr/>
      <dgm:t>
        <a:bodyPr/>
        <a:lstStyle/>
        <a:p>
          <a:endParaRPr lang="en-US"/>
        </a:p>
      </dgm:t>
    </dgm:pt>
    <dgm:pt modelId="{F9593D4D-8C4C-4040-AF0D-648A23329DFE}" type="sibTrans" cxnId="{47862EAA-CE80-45C1-BD22-EDBFEDC17CFF}">
      <dgm:prSet/>
      <dgm:spPr/>
      <dgm:t>
        <a:bodyPr/>
        <a:lstStyle/>
        <a:p>
          <a:endParaRPr lang="en-US"/>
        </a:p>
      </dgm:t>
    </dgm:pt>
    <dgm:pt modelId="{389F829B-D351-4906-AEFD-69751F75065D}" type="pres">
      <dgm:prSet presAssocID="{6563E121-1358-4E5D-B956-B061030E68FB}" presName="hierChild1" presStyleCnt="0">
        <dgm:presLayoutVars>
          <dgm:chPref val="1"/>
          <dgm:dir/>
          <dgm:animOne val="branch"/>
          <dgm:animLvl val="lvl"/>
          <dgm:resizeHandles/>
        </dgm:presLayoutVars>
      </dgm:prSet>
      <dgm:spPr/>
    </dgm:pt>
    <dgm:pt modelId="{89B8F85C-F7AE-424B-A5BC-FC0ABF6A8ACE}" type="pres">
      <dgm:prSet presAssocID="{259D07C8-D4BE-47B3-8FA6-C98684A76718}" presName="hierRoot1" presStyleCnt="0"/>
      <dgm:spPr/>
    </dgm:pt>
    <dgm:pt modelId="{6BEF7C91-97B0-4580-9873-CBA6E14B0AC9}" type="pres">
      <dgm:prSet presAssocID="{259D07C8-D4BE-47B3-8FA6-C98684A76718}" presName="composite" presStyleCnt="0"/>
      <dgm:spPr/>
    </dgm:pt>
    <dgm:pt modelId="{F4EFFD74-8021-4065-B931-16BB9CAB9F8F}" type="pres">
      <dgm:prSet presAssocID="{259D07C8-D4BE-47B3-8FA6-C98684A76718}" presName="background" presStyleLbl="node0" presStyleIdx="0" presStyleCnt="2"/>
      <dgm:spPr/>
    </dgm:pt>
    <dgm:pt modelId="{99718BA4-8142-4C7B-9499-B1CA15387C3A}" type="pres">
      <dgm:prSet presAssocID="{259D07C8-D4BE-47B3-8FA6-C98684A76718}" presName="text" presStyleLbl="fgAcc0" presStyleIdx="0" presStyleCnt="2">
        <dgm:presLayoutVars>
          <dgm:chPref val="3"/>
        </dgm:presLayoutVars>
      </dgm:prSet>
      <dgm:spPr/>
    </dgm:pt>
    <dgm:pt modelId="{9764FC0B-3B3A-4273-A858-5498ED486526}" type="pres">
      <dgm:prSet presAssocID="{259D07C8-D4BE-47B3-8FA6-C98684A76718}" presName="hierChild2" presStyleCnt="0"/>
      <dgm:spPr/>
    </dgm:pt>
    <dgm:pt modelId="{CFA3139B-20B3-41E5-845E-E9F1F749D459}" type="pres">
      <dgm:prSet presAssocID="{F258EB7B-4513-43C5-87DE-05F16EFC9B43}" presName="hierRoot1" presStyleCnt="0"/>
      <dgm:spPr/>
    </dgm:pt>
    <dgm:pt modelId="{AA54B0C4-C004-4EDC-BD02-120B4123A6CC}" type="pres">
      <dgm:prSet presAssocID="{F258EB7B-4513-43C5-87DE-05F16EFC9B43}" presName="composite" presStyleCnt="0"/>
      <dgm:spPr/>
    </dgm:pt>
    <dgm:pt modelId="{C0B02455-4AF3-45C9-9C00-5F6DC83A3C43}" type="pres">
      <dgm:prSet presAssocID="{F258EB7B-4513-43C5-87DE-05F16EFC9B43}" presName="background" presStyleLbl="node0" presStyleIdx="1" presStyleCnt="2"/>
      <dgm:spPr/>
    </dgm:pt>
    <dgm:pt modelId="{D89B53CA-F15E-4829-B1F7-D6E6A4A4877E}" type="pres">
      <dgm:prSet presAssocID="{F258EB7B-4513-43C5-87DE-05F16EFC9B43}" presName="text" presStyleLbl="fgAcc0" presStyleIdx="1" presStyleCnt="2">
        <dgm:presLayoutVars>
          <dgm:chPref val="3"/>
        </dgm:presLayoutVars>
      </dgm:prSet>
      <dgm:spPr/>
    </dgm:pt>
    <dgm:pt modelId="{6EC327E2-24E9-434C-9BC8-49EAA840D159}" type="pres">
      <dgm:prSet presAssocID="{F258EB7B-4513-43C5-87DE-05F16EFC9B43}" presName="hierChild2" presStyleCnt="0"/>
      <dgm:spPr/>
    </dgm:pt>
  </dgm:ptLst>
  <dgm:cxnLst>
    <dgm:cxn modelId="{E0C8AA09-A970-405C-B005-805E2E8F10CB}" srcId="{6563E121-1358-4E5D-B956-B061030E68FB}" destId="{259D07C8-D4BE-47B3-8FA6-C98684A76718}" srcOrd="0" destOrd="0" parTransId="{325314D5-8DA0-459A-928B-3933CABA6A87}" sibTransId="{E540A35F-8991-413A-AE03-BCA2B775D4D8}"/>
    <dgm:cxn modelId="{0F2E981A-2B8F-4E09-91A9-1A98357040F5}" type="presOf" srcId="{6563E121-1358-4E5D-B956-B061030E68FB}" destId="{389F829B-D351-4906-AEFD-69751F75065D}" srcOrd="0" destOrd="0" presId="urn:microsoft.com/office/officeart/2005/8/layout/hierarchy1"/>
    <dgm:cxn modelId="{78F9C27A-B780-4A0D-8455-428FF6A592CB}" type="presOf" srcId="{259D07C8-D4BE-47B3-8FA6-C98684A76718}" destId="{99718BA4-8142-4C7B-9499-B1CA15387C3A}" srcOrd="0" destOrd="0" presId="urn:microsoft.com/office/officeart/2005/8/layout/hierarchy1"/>
    <dgm:cxn modelId="{47862EAA-CE80-45C1-BD22-EDBFEDC17CFF}" srcId="{6563E121-1358-4E5D-B956-B061030E68FB}" destId="{F258EB7B-4513-43C5-87DE-05F16EFC9B43}" srcOrd="1" destOrd="0" parTransId="{1F37F9A6-2907-46E4-8561-2D1A9514B737}" sibTransId="{F9593D4D-8C4C-4040-AF0D-648A23329DFE}"/>
    <dgm:cxn modelId="{704ABECE-75B1-47A3-8BFB-E827205AE3F2}" type="presOf" srcId="{F258EB7B-4513-43C5-87DE-05F16EFC9B43}" destId="{D89B53CA-F15E-4829-B1F7-D6E6A4A4877E}" srcOrd="0" destOrd="0" presId="urn:microsoft.com/office/officeart/2005/8/layout/hierarchy1"/>
    <dgm:cxn modelId="{91CE7464-08B9-4747-B7ED-9E03029B575D}" type="presParOf" srcId="{389F829B-D351-4906-AEFD-69751F75065D}" destId="{89B8F85C-F7AE-424B-A5BC-FC0ABF6A8ACE}" srcOrd="0" destOrd="0" presId="urn:microsoft.com/office/officeart/2005/8/layout/hierarchy1"/>
    <dgm:cxn modelId="{DBAC0A25-2680-4D6C-9212-8D91E897C10A}" type="presParOf" srcId="{89B8F85C-F7AE-424B-A5BC-FC0ABF6A8ACE}" destId="{6BEF7C91-97B0-4580-9873-CBA6E14B0AC9}" srcOrd="0" destOrd="0" presId="urn:microsoft.com/office/officeart/2005/8/layout/hierarchy1"/>
    <dgm:cxn modelId="{F3F14E98-480A-4BA3-9586-3B47D989C8F1}" type="presParOf" srcId="{6BEF7C91-97B0-4580-9873-CBA6E14B0AC9}" destId="{F4EFFD74-8021-4065-B931-16BB9CAB9F8F}" srcOrd="0" destOrd="0" presId="urn:microsoft.com/office/officeart/2005/8/layout/hierarchy1"/>
    <dgm:cxn modelId="{758850D9-A510-4C25-A58A-C501C7CB5F0D}" type="presParOf" srcId="{6BEF7C91-97B0-4580-9873-CBA6E14B0AC9}" destId="{99718BA4-8142-4C7B-9499-B1CA15387C3A}" srcOrd="1" destOrd="0" presId="urn:microsoft.com/office/officeart/2005/8/layout/hierarchy1"/>
    <dgm:cxn modelId="{FF08058A-A7BA-4F91-A78B-9388A37C75EA}" type="presParOf" srcId="{89B8F85C-F7AE-424B-A5BC-FC0ABF6A8ACE}" destId="{9764FC0B-3B3A-4273-A858-5498ED486526}" srcOrd="1" destOrd="0" presId="urn:microsoft.com/office/officeart/2005/8/layout/hierarchy1"/>
    <dgm:cxn modelId="{BF8BC50C-133C-4A1E-84A7-B101575CD3B6}" type="presParOf" srcId="{389F829B-D351-4906-AEFD-69751F75065D}" destId="{CFA3139B-20B3-41E5-845E-E9F1F749D459}" srcOrd="1" destOrd="0" presId="urn:microsoft.com/office/officeart/2005/8/layout/hierarchy1"/>
    <dgm:cxn modelId="{EE2D83FF-0561-4D27-9D73-5C410664E010}" type="presParOf" srcId="{CFA3139B-20B3-41E5-845E-E9F1F749D459}" destId="{AA54B0C4-C004-4EDC-BD02-120B4123A6CC}" srcOrd="0" destOrd="0" presId="urn:microsoft.com/office/officeart/2005/8/layout/hierarchy1"/>
    <dgm:cxn modelId="{D6F8DC04-BF15-409C-8B70-50372B0E235A}" type="presParOf" srcId="{AA54B0C4-C004-4EDC-BD02-120B4123A6CC}" destId="{C0B02455-4AF3-45C9-9C00-5F6DC83A3C43}" srcOrd="0" destOrd="0" presId="urn:microsoft.com/office/officeart/2005/8/layout/hierarchy1"/>
    <dgm:cxn modelId="{12C74771-BE46-4E18-B4F1-E74F72632AE0}" type="presParOf" srcId="{AA54B0C4-C004-4EDC-BD02-120B4123A6CC}" destId="{D89B53CA-F15E-4829-B1F7-D6E6A4A4877E}" srcOrd="1" destOrd="0" presId="urn:microsoft.com/office/officeart/2005/8/layout/hierarchy1"/>
    <dgm:cxn modelId="{C4B60CBD-EC7D-4BF5-855E-47E41040D6A4}" type="presParOf" srcId="{CFA3139B-20B3-41E5-845E-E9F1F749D459}" destId="{6EC327E2-24E9-434C-9BC8-49EAA840D15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D4066EAF-6C2F-4336-8714-1F3EEA7E28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3AB27C-91D3-4C3A-A7FA-ADDB01803F86}">
      <dgm:prSet/>
      <dgm:spPr/>
      <dgm:t>
        <a:bodyPr/>
        <a:lstStyle/>
        <a:p>
          <a:r>
            <a:rPr lang="es-ES" b="1"/>
            <a:t>El Viceconsejero.</a:t>
          </a:r>
          <a:endParaRPr lang="en-US"/>
        </a:p>
      </dgm:t>
    </dgm:pt>
    <dgm:pt modelId="{D3639989-CDEB-4131-B842-348ADC9B2134}" type="parTrans" cxnId="{D649CAAB-7C50-40FE-A532-6C686DA04213}">
      <dgm:prSet/>
      <dgm:spPr/>
      <dgm:t>
        <a:bodyPr/>
        <a:lstStyle/>
        <a:p>
          <a:endParaRPr lang="en-US"/>
        </a:p>
      </dgm:t>
    </dgm:pt>
    <dgm:pt modelId="{9D391EE9-9152-4EBA-BDA0-B613F94754B6}" type="sibTrans" cxnId="{D649CAAB-7C50-40FE-A532-6C686DA04213}">
      <dgm:prSet/>
      <dgm:spPr/>
      <dgm:t>
        <a:bodyPr/>
        <a:lstStyle/>
        <a:p>
          <a:endParaRPr lang="en-US"/>
        </a:p>
      </dgm:t>
    </dgm:pt>
    <dgm:pt modelId="{E876AE8B-4C27-4954-81F9-1B277CA7C97B}">
      <dgm:prSet/>
      <dgm:spPr/>
      <dgm:t>
        <a:bodyPr/>
        <a:lstStyle/>
        <a:p>
          <a:pPr algn="ctr"/>
          <a:r>
            <a:rPr lang="es-ES" dirty="0"/>
            <a:t>El Viceconsejero es </a:t>
          </a:r>
          <a:r>
            <a:rPr lang="es-ES" u="sng" dirty="0"/>
            <a:t>responsable de un sector de actividad específica del departamento</a:t>
          </a:r>
          <a:r>
            <a:rPr lang="es-ES" dirty="0"/>
            <a:t>, y como segunda autoridad del mismo en ese ámbito, le corresponde ejercer las competencias sobre el sector de actividad administrativa asignado que le atribuya la norma de creación del órgano, las demás normas en vigor, y las demás que se le desconcentren o deleguen.</a:t>
          </a:r>
          <a:endParaRPr lang="en-US" dirty="0"/>
        </a:p>
      </dgm:t>
    </dgm:pt>
    <dgm:pt modelId="{13FFDBF6-9B7B-497D-8799-ED3E68926FA3}" type="parTrans" cxnId="{5EA072C6-8AB8-4287-B96F-FC25A501D7EC}">
      <dgm:prSet/>
      <dgm:spPr/>
      <dgm:t>
        <a:bodyPr/>
        <a:lstStyle/>
        <a:p>
          <a:endParaRPr lang="en-US"/>
        </a:p>
      </dgm:t>
    </dgm:pt>
    <dgm:pt modelId="{98352F34-259D-4CA9-9DE1-4A133E333ECA}" type="sibTrans" cxnId="{5EA072C6-8AB8-4287-B96F-FC25A501D7EC}">
      <dgm:prSet/>
      <dgm:spPr/>
      <dgm:t>
        <a:bodyPr/>
        <a:lstStyle/>
        <a:p>
          <a:endParaRPr lang="en-US"/>
        </a:p>
      </dgm:t>
    </dgm:pt>
    <dgm:pt modelId="{8556BA60-A91C-4B0A-84CF-AAB824898CC5}" type="pres">
      <dgm:prSet presAssocID="{D4066EAF-6C2F-4336-8714-1F3EEA7E284C}" presName="root" presStyleCnt="0">
        <dgm:presLayoutVars>
          <dgm:dir/>
          <dgm:resizeHandles val="exact"/>
        </dgm:presLayoutVars>
      </dgm:prSet>
      <dgm:spPr/>
    </dgm:pt>
    <dgm:pt modelId="{E5B5ED8B-281D-46DE-ABD1-5D729FD4FFEB}" type="pres">
      <dgm:prSet presAssocID="{C43AB27C-91D3-4C3A-A7FA-ADDB01803F86}" presName="compNode" presStyleCnt="0"/>
      <dgm:spPr/>
    </dgm:pt>
    <dgm:pt modelId="{8C1F45DD-7BDB-48E5-BEC0-D8942DE128B3}" type="pres">
      <dgm:prSet presAssocID="{C43AB27C-91D3-4C3A-A7FA-ADDB01803F86}" presName="bgRect" presStyleLbl="bgShp" presStyleIdx="0" presStyleCnt="1"/>
      <dgm:spPr/>
    </dgm:pt>
    <dgm:pt modelId="{9761FC96-A5EE-40E0-A5DC-25EA8D1A86A1}" type="pres">
      <dgm:prSet presAssocID="{C43AB27C-91D3-4C3A-A7FA-ADDB01803F86}" presName="iconRect" presStyleLbl="node1" presStyleIdx="0" presStyleCnt="1"/>
      <dgm:spPr>
        <a:ln>
          <a:noFill/>
        </a:ln>
      </dgm:spPr>
    </dgm:pt>
    <dgm:pt modelId="{B05E916F-17DE-4BF9-A4D3-4D4CF4C2B831}" type="pres">
      <dgm:prSet presAssocID="{C43AB27C-91D3-4C3A-A7FA-ADDB01803F86}" presName="spaceRect" presStyleCnt="0"/>
      <dgm:spPr/>
    </dgm:pt>
    <dgm:pt modelId="{E7909F15-4991-47A3-8B04-1FA4043300AF}" type="pres">
      <dgm:prSet presAssocID="{C43AB27C-91D3-4C3A-A7FA-ADDB01803F86}" presName="parTx" presStyleLbl="revTx" presStyleIdx="0" presStyleCnt="2">
        <dgm:presLayoutVars>
          <dgm:chMax val="0"/>
          <dgm:chPref val="0"/>
        </dgm:presLayoutVars>
      </dgm:prSet>
      <dgm:spPr/>
    </dgm:pt>
    <dgm:pt modelId="{7AFF22D9-17F5-4CE7-80EB-519CE3492C18}" type="pres">
      <dgm:prSet presAssocID="{C43AB27C-91D3-4C3A-A7FA-ADDB01803F86}" presName="desTx" presStyleLbl="revTx" presStyleIdx="1" presStyleCnt="2">
        <dgm:presLayoutVars/>
      </dgm:prSet>
      <dgm:spPr/>
    </dgm:pt>
  </dgm:ptLst>
  <dgm:cxnLst>
    <dgm:cxn modelId="{7606C808-B9A4-4465-87EC-6175D79873E5}" type="presOf" srcId="{E876AE8B-4C27-4954-81F9-1B277CA7C97B}" destId="{7AFF22D9-17F5-4CE7-80EB-519CE3492C18}" srcOrd="0" destOrd="0" presId="urn:microsoft.com/office/officeart/2018/2/layout/IconVerticalSolidList"/>
    <dgm:cxn modelId="{C451BE8A-8DA0-4426-B667-040CCBFF3C21}" type="presOf" srcId="{C43AB27C-91D3-4C3A-A7FA-ADDB01803F86}" destId="{E7909F15-4991-47A3-8B04-1FA4043300AF}" srcOrd="0" destOrd="0" presId="urn:microsoft.com/office/officeart/2018/2/layout/IconVerticalSolidList"/>
    <dgm:cxn modelId="{A4334EA1-5941-4CFA-A0AA-63131AD3CC32}" type="presOf" srcId="{D4066EAF-6C2F-4336-8714-1F3EEA7E284C}" destId="{8556BA60-A91C-4B0A-84CF-AAB824898CC5}" srcOrd="0" destOrd="0" presId="urn:microsoft.com/office/officeart/2018/2/layout/IconVerticalSolidList"/>
    <dgm:cxn modelId="{D649CAAB-7C50-40FE-A532-6C686DA04213}" srcId="{D4066EAF-6C2F-4336-8714-1F3EEA7E284C}" destId="{C43AB27C-91D3-4C3A-A7FA-ADDB01803F86}" srcOrd="0" destOrd="0" parTransId="{D3639989-CDEB-4131-B842-348ADC9B2134}" sibTransId="{9D391EE9-9152-4EBA-BDA0-B613F94754B6}"/>
    <dgm:cxn modelId="{5EA072C6-8AB8-4287-B96F-FC25A501D7EC}" srcId="{C43AB27C-91D3-4C3A-A7FA-ADDB01803F86}" destId="{E876AE8B-4C27-4954-81F9-1B277CA7C97B}" srcOrd="0" destOrd="0" parTransId="{13FFDBF6-9B7B-497D-8799-ED3E68926FA3}" sibTransId="{98352F34-259D-4CA9-9DE1-4A133E333ECA}"/>
    <dgm:cxn modelId="{336EC98D-33E5-4A5C-B187-8AD6A7814A3D}" type="presParOf" srcId="{8556BA60-A91C-4B0A-84CF-AAB824898CC5}" destId="{E5B5ED8B-281D-46DE-ABD1-5D729FD4FFEB}" srcOrd="0" destOrd="0" presId="urn:microsoft.com/office/officeart/2018/2/layout/IconVerticalSolidList"/>
    <dgm:cxn modelId="{497F430A-9FC2-411D-BFC3-7022B4CC0DEA}" type="presParOf" srcId="{E5B5ED8B-281D-46DE-ABD1-5D729FD4FFEB}" destId="{8C1F45DD-7BDB-48E5-BEC0-D8942DE128B3}" srcOrd="0" destOrd="0" presId="urn:microsoft.com/office/officeart/2018/2/layout/IconVerticalSolidList"/>
    <dgm:cxn modelId="{CF1FF7C2-A5C7-4D71-A2B3-B4259FCE0C0E}" type="presParOf" srcId="{E5B5ED8B-281D-46DE-ABD1-5D729FD4FFEB}" destId="{9761FC96-A5EE-40E0-A5DC-25EA8D1A86A1}" srcOrd="1" destOrd="0" presId="urn:microsoft.com/office/officeart/2018/2/layout/IconVerticalSolidList"/>
    <dgm:cxn modelId="{474174FD-5930-4586-A8FF-C5E5CC12242C}" type="presParOf" srcId="{E5B5ED8B-281D-46DE-ABD1-5D729FD4FFEB}" destId="{B05E916F-17DE-4BF9-A4D3-4D4CF4C2B831}" srcOrd="2" destOrd="0" presId="urn:microsoft.com/office/officeart/2018/2/layout/IconVerticalSolidList"/>
    <dgm:cxn modelId="{DC506454-C8F5-40BD-8096-17B12AB66A80}" type="presParOf" srcId="{E5B5ED8B-281D-46DE-ABD1-5D729FD4FFEB}" destId="{E7909F15-4991-47A3-8B04-1FA4043300AF}" srcOrd="3" destOrd="0" presId="urn:microsoft.com/office/officeart/2018/2/layout/IconVerticalSolidList"/>
    <dgm:cxn modelId="{6CAD118E-E171-4278-B354-2F38867EB9AA}" type="presParOf" srcId="{E5B5ED8B-281D-46DE-ABD1-5D729FD4FFEB}" destId="{7AFF22D9-17F5-4CE7-80EB-519CE3492C1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0951C1-9F4B-4B64-A224-CB3ED65BFC51}" type="doc">
      <dgm:prSet loTypeId="urn:microsoft.com/office/officeart/2005/8/layout/hierarchy1" loCatId="hierarchy" qsTypeId="urn:microsoft.com/office/officeart/2005/8/quickstyle/simple4" qsCatId="simple" csTypeId="urn:microsoft.com/office/officeart/2005/8/colors/colorful5" csCatId="colorful" phldr="1"/>
      <dgm:spPr/>
      <dgm:t>
        <a:bodyPr/>
        <a:lstStyle/>
        <a:p>
          <a:endParaRPr lang="en-US"/>
        </a:p>
      </dgm:t>
    </dgm:pt>
    <dgm:pt modelId="{1AC0B8E7-824D-497A-AE00-12F337EB5413}">
      <dgm:prSet/>
      <dgm:spPr/>
      <dgm:t>
        <a:bodyPr/>
        <a:lstStyle/>
        <a:p>
          <a:r>
            <a:rPr lang="es-ES" dirty="0"/>
            <a:t>Así, </a:t>
          </a:r>
          <a:r>
            <a:rPr lang="es-ES" u="sng" dirty="0"/>
            <a:t>los principios caracterizadores de la Administración</a:t>
          </a:r>
          <a:r>
            <a:rPr lang="es-ES" dirty="0"/>
            <a:t> establecidos en </a:t>
          </a:r>
          <a:r>
            <a:rPr lang="es-ES" b="1" dirty="0"/>
            <a:t>el art. 103 CE (</a:t>
          </a:r>
          <a:r>
            <a:rPr lang="es-ES" b="0" i="0" dirty="0"/>
            <a:t>La Administración Pública sirve con objetividad los intereses generales y actúa de acuerdo con los </a:t>
          </a:r>
          <a:r>
            <a:rPr lang="es-ES" b="1" i="0" dirty="0"/>
            <a:t>principios de eficacia, jerarquía, descentralización, desconcentración y coordinación, con sometimiento pleno a la ley y al Derecho</a:t>
          </a:r>
          <a:r>
            <a:rPr lang="es-ES" b="0" i="0" dirty="0"/>
            <a:t>.)</a:t>
          </a:r>
          <a:r>
            <a:rPr lang="es-ES" dirty="0"/>
            <a:t>, se predican de la Administración Pública en general. </a:t>
          </a:r>
          <a:endParaRPr lang="en-US" dirty="0"/>
        </a:p>
      </dgm:t>
    </dgm:pt>
    <dgm:pt modelId="{F71D5369-F534-4C39-987A-CA496C2A7E1F}" type="parTrans" cxnId="{7F205A27-42B8-4495-9032-BDAD96EE22B0}">
      <dgm:prSet/>
      <dgm:spPr/>
      <dgm:t>
        <a:bodyPr/>
        <a:lstStyle/>
        <a:p>
          <a:endParaRPr lang="en-US"/>
        </a:p>
      </dgm:t>
    </dgm:pt>
    <dgm:pt modelId="{85AEFFAC-DE51-48CC-8506-BFA098CD4F12}" type="sibTrans" cxnId="{7F205A27-42B8-4495-9032-BDAD96EE22B0}">
      <dgm:prSet/>
      <dgm:spPr/>
      <dgm:t>
        <a:bodyPr/>
        <a:lstStyle/>
        <a:p>
          <a:endParaRPr lang="en-US"/>
        </a:p>
      </dgm:t>
    </dgm:pt>
    <dgm:pt modelId="{AF146197-C4D8-4E72-ADD7-78C62598553C}">
      <dgm:prSet/>
      <dgm:spPr/>
      <dgm:t>
        <a:bodyPr/>
        <a:lstStyle/>
        <a:p>
          <a:r>
            <a:rPr lang="es-ES" dirty="0"/>
            <a:t>Similar papel, aunque de mayor valor, juega el </a:t>
          </a:r>
          <a:r>
            <a:rPr lang="es-ES" b="1" dirty="0"/>
            <a:t>art. 9.3 CE</a:t>
          </a:r>
          <a:r>
            <a:rPr lang="es-ES" dirty="0"/>
            <a:t> que </a:t>
          </a:r>
          <a:r>
            <a:rPr lang="es-ES" u="sng" dirty="0"/>
            <a:t>garantiza los principios de </a:t>
          </a:r>
          <a:r>
            <a:rPr lang="es-ES" b="1" u="sng" dirty="0"/>
            <a:t>legalidad, jerarquía normativa, publicidad de las normas, seguridad jurídica, responsabilidad ,</a:t>
          </a:r>
          <a:r>
            <a:rPr lang="es-ES" dirty="0"/>
            <a:t>principios éstos que confirman la posición de la Administración como poder público y en sus distintas organizaciones.</a:t>
          </a:r>
          <a:endParaRPr lang="en-US" dirty="0"/>
        </a:p>
      </dgm:t>
    </dgm:pt>
    <dgm:pt modelId="{B492BB58-FA40-41A2-A8F5-F3B15213F0FD}" type="parTrans" cxnId="{0FDA87D9-A8EB-473E-B031-6B3AA988127B}">
      <dgm:prSet/>
      <dgm:spPr/>
      <dgm:t>
        <a:bodyPr/>
        <a:lstStyle/>
        <a:p>
          <a:endParaRPr lang="en-US"/>
        </a:p>
      </dgm:t>
    </dgm:pt>
    <dgm:pt modelId="{DA08EFBE-CC62-438E-B94C-760B5BBC9F53}" type="sibTrans" cxnId="{0FDA87D9-A8EB-473E-B031-6B3AA988127B}">
      <dgm:prSet/>
      <dgm:spPr/>
      <dgm:t>
        <a:bodyPr/>
        <a:lstStyle/>
        <a:p>
          <a:endParaRPr lang="en-US"/>
        </a:p>
      </dgm:t>
    </dgm:pt>
    <dgm:pt modelId="{C2B61F2D-6B73-4678-84BF-323CC37FFBF6}" type="pres">
      <dgm:prSet presAssocID="{2C0951C1-9F4B-4B64-A224-CB3ED65BFC51}" presName="hierChild1" presStyleCnt="0">
        <dgm:presLayoutVars>
          <dgm:chPref val="1"/>
          <dgm:dir/>
          <dgm:animOne val="branch"/>
          <dgm:animLvl val="lvl"/>
          <dgm:resizeHandles/>
        </dgm:presLayoutVars>
      </dgm:prSet>
      <dgm:spPr/>
    </dgm:pt>
    <dgm:pt modelId="{18416682-CB6F-4376-917B-C9AA8DA8C3A5}" type="pres">
      <dgm:prSet presAssocID="{1AC0B8E7-824D-497A-AE00-12F337EB5413}" presName="hierRoot1" presStyleCnt="0"/>
      <dgm:spPr/>
    </dgm:pt>
    <dgm:pt modelId="{C16B9FE3-B846-4D86-8B03-8D4F63F6C522}" type="pres">
      <dgm:prSet presAssocID="{1AC0B8E7-824D-497A-AE00-12F337EB5413}" presName="composite" presStyleCnt="0"/>
      <dgm:spPr/>
    </dgm:pt>
    <dgm:pt modelId="{EE345EF7-8AF5-4928-A627-0BA31D8B3E42}" type="pres">
      <dgm:prSet presAssocID="{1AC0B8E7-824D-497A-AE00-12F337EB5413}" presName="background" presStyleLbl="node0" presStyleIdx="0" presStyleCnt="2"/>
      <dgm:spPr/>
    </dgm:pt>
    <dgm:pt modelId="{D50C5247-E77D-47F8-BED8-A8774AE3D4CC}" type="pres">
      <dgm:prSet presAssocID="{1AC0B8E7-824D-497A-AE00-12F337EB5413}" presName="text" presStyleLbl="fgAcc0" presStyleIdx="0" presStyleCnt="2">
        <dgm:presLayoutVars>
          <dgm:chPref val="3"/>
        </dgm:presLayoutVars>
      </dgm:prSet>
      <dgm:spPr/>
    </dgm:pt>
    <dgm:pt modelId="{FB1F781F-D4BB-4EEA-BBB6-2798FDFB6785}" type="pres">
      <dgm:prSet presAssocID="{1AC0B8E7-824D-497A-AE00-12F337EB5413}" presName="hierChild2" presStyleCnt="0"/>
      <dgm:spPr/>
    </dgm:pt>
    <dgm:pt modelId="{B024235A-FDE5-47C5-BA82-54695DA644F2}" type="pres">
      <dgm:prSet presAssocID="{AF146197-C4D8-4E72-ADD7-78C62598553C}" presName="hierRoot1" presStyleCnt="0"/>
      <dgm:spPr/>
    </dgm:pt>
    <dgm:pt modelId="{9A5C47DD-2DDF-4884-8A64-CE0EED6F1D59}" type="pres">
      <dgm:prSet presAssocID="{AF146197-C4D8-4E72-ADD7-78C62598553C}" presName="composite" presStyleCnt="0"/>
      <dgm:spPr/>
    </dgm:pt>
    <dgm:pt modelId="{33001EB4-659A-44E1-9582-46E0D69EA07D}" type="pres">
      <dgm:prSet presAssocID="{AF146197-C4D8-4E72-ADD7-78C62598553C}" presName="background" presStyleLbl="node0" presStyleIdx="1" presStyleCnt="2"/>
      <dgm:spPr/>
    </dgm:pt>
    <dgm:pt modelId="{0B047A47-3507-4048-9C3F-FFB27581F736}" type="pres">
      <dgm:prSet presAssocID="{AF146197-C4D8-4E72-ADD7-78C62598553C}" presName="text" presStyleLbl="fgAcc0" presStyleIdx="1" presStyleCnt="2">
        <dgm:presLayoutVars>
          <dgm:chPref val="3"/>
        </dgm:presLayoutVars>
      </dgm:prSet>
      <dgm:spPr/>
    </dgm:pt>
    <dgm:pt modelId="{E6DA3FFE-936E-44CD-BA7A-94A147A6EE4D}" type="pres">
      <dgm:prSet presAssocID="{AF146197-C4D8-4E72-ADD7-78C62598553C}" presName="hierChild2" presStyleCnt="0"/>
      <dgm:spPr/>
    </dgm:pt>
  </dgm:ptLst>
  <dgm:cxnLst>
    <dgm:cxn modelId="{7F205A27-42B8-4495-9032-BDAD96EE22B0}" srcId="{2C0951C1-9F4B-4B64-A224-CB3ED65BFC51}" destId="{1AC0B8E7-824D-497A-AE00-12F337EB5413}" srcOrd="0" destOrd="0" parTransId="{F71D5369-F534-4C39-987A-CA496C2A7E1F}" sibTransId="{85AEFFAC-DE51-48CC-8506-BFA098CD4F12}"/>
    <dgm:cxn modelId="{E292BD9D-E31C-4ADD-A2F6-065B293BD715}" type="presOf" srcId="{AF146197-C4D8-4E72-ADD7-78C62598553C}" destId="{0B047A47-3507-4048-9C3F-FFB27581F736}" srcOrd="0" destOrd="0" presId="urn:microsoft.com/office/officeart/2005/8/layout/hierarchy1"/>
    <dgm:cxn modelId="{7A0097C3-1A0D-493A-934C-2D5681190428}" type="presOf" srcId="{2C0951C1-9F4B-4B64-A224-CB3ED65BFC51}" destId="{C2B61F2D-6B73-4678-84BF-323CC37FFBF6}" srcOrd="0" destOrd="0" presId="urn:microsoft.com/office/officeart/2005/8/layout/hierarchy1"/>
    <dgm:cxn modelId="{EF0365C6-2E30-4369-B707-5AD60D571F05}" type="presOf" srcId="{1AC0B8E7-824D-497A-AE00-12F337EB5413}" destId="{D50C5247-E77D-47F8-BED8-A8774AE3D4CC}" srcOrd="0" destOrd="0" presId="urn:microsoft.com/office/officeart/2005/8/layout/hierarchy1"/>
    <dgm:cxn modelId="{0FDA87D9-A8EB-473E-B031-6B3AA988127B}" srcId="{2C0951C1-9F4B-4B64-A224-CB3ED65BFC51}" destId="{AF146197-C4D8-4E72-ADD7-78C62598553C}" srcOrd="1" destOrd="0" parTransId="{B492BB58-FA40-41A2-A8F5-F3B15213F0FD}" sibTransId="{DA08EFBE-CC62-438E-B94C-760B5BBC9F53}"/>
    <dgm:cxn modelId="{777E8626-8BB7-4E58-9120-B9D872F0144D}" type="presParOf" srcId="{C2B61F2D-6B73-4678-84BF-323CC37FFBF6}" destId="{18416682-CB6F-4376-917B-C9AA8DA8C3A5}" srcOrd="0" destOrd="0" presId="urn:microsoft.com/office/officeart/2005/8/layout/hierarchy1"/>
    <dgm:cxn modelId="{0C6CD729-CE4C-455D-907B-98CD7BD10658}" type="presParOf" srcId="{18416682-CB6F-4376-917B-C9AA8DA8C3A5}" destId="{C16B9FE3-B846-4D86-8B03-8D4F63F6C522}" srcOrd="0" destOrd="0" presId="urn:microsoft.com/office/officeart/2005/8/layout/hierarchy1"/>
    <dgm:cxn modelId="{77FC0111-145E-4108-8CCD-3EB32F9F6448}" type="presParOf" srcId="{C16B9FE3-B846-4D86-8B03-8D4F63F6C522}" destId="{EE345EF7-8AF5-4928-A627-0BA31D8B3E42}" srcOrd="0" destOrd="0" presId="urn:microsoft.com/office/officeart/2005/8/layout/hierarchy1"/>
    <dgm:cxn modelId="{E24ED917-ECD2-4F27-A7DC-53506CADFE22}" type="presParOf" srcId="{C16B9FE3-B846-4D86-8B03-8D4F63F6C522}" destId="{D50C5247-E77D-47F8-BED8-A8774AE3D4CC}" srcOrd="1" destOrd="0" presId="urn:microsoft.com/office/officeart/2005/8/layout/hierarchy1"/>
    <dgm:cxn modelId="{689D9755-28F9-4E02-94BD-BEF74716D0BB}" type="presParOf" srcId="{18416682-CB6F-4376-917B-C9AA8DA8C3A5}" destId="{FB1F781F-D4BB-4EEA-BBB6-2798FDFB6785}" srcOrd="1" destOrd="0" presId="urn:microsoft.com/office/officeart/2005/8/layout/hierarchy1"/>
    <dgm:cxn modelId="{D9E04CA6-3D08-4DCD-9C59-52B83BB727A4}" type="presParOf" srcId="{C2B61F2D-6B73-4678-84BF-323CC37FFBF6}" destId="{B024235A-FDE5-47C5-BA82-54695DA644F2}" srcOrd="1" destOrd="0" presId="urn:microsoft.com/office/officeart/2005/8/layout/hierarchy1"/>
    <dgm:cxn modelId="{0FB0CEC4-AE99-4A60-B4FA-C601C05E51A8}" type="presParOf" srcId="{B024235A-FDE5-47C5-BA82-54695DA644F2}" destId="{9A5C47DD-2DDF-4884-8A64-CE0EED6F1D59}" srcOrd="0" destOrd="0" presId="urn:microsoft.com/office/officeart/2005/8/layout/hierarchy1"/>
    <dgm:cxn modelId="{D68B8A16-B1C1-4DED-9B04-0F52E90655D3}" type="presParOf" srcId="{9A5C47DD-2DDF-4884-8A64-CE0EED6F1D59}" destId="{33001EB4-659A-44E1-9582-46E0D69EA07D}" srcOrd="0" destOrd="0" presId="urn:microsoft.com/office/officeart/2005/8/layout/hierarchy1"/>
    <dgm:cxn modelId="{EECEB75E-C10A-400F-973A-E459008A2FE6}" type="presParOf" srcId="{9A5C47DD-2DDF-4884-8A64-CE0EED6F1D59}" destId="{0B047A47-3507-4048-9C3F-FFB27581F736}" srcOrd="1" destOrd="0" presId="urn:microsoft.com/office/officeart/2005/8/layout/hierarchy1"/>
    <dgm:cxn modelId="{741DE201-61E4-4CDC-B13D-D015437E471E}" type="presParOf" srcId="{B024235A-FDE5-47C5-BA82-54695DA644F2}" destId="{E6DA3FFE-936E-44CD-BA7A-94A147A6EE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03D0B36-CFD2-4037-8008-750EEDB04A1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91A48AD-94FE-493A-BF62-B28BE92B83EC}">
      <dgm:prSet/>
      <dgm:spPr/>
      <dgm:t>
        <a:bodyPr/>
        <a:lstStyle/>
        <a:p>
          <a:r>
            <a:rPr lang="es-ES" dirty="0"/>
            <a:t>Ostentar la </a:t>
          </a:r>
          <a:r>
            <a:rPr lang="es-ES" u="sng" dirty="0"/>
            <a:t>representación de la Consejería por orden del Consejero</a:t>
          </a:r>
          <a:r>
            <a:rPr lang="es-ES" dirty="0"/>
            <a:t>.</a:t>
          </a:r>
          <a:endParaRPr lang="en-US" dirty="0"/>
        </a:p>
      </dgm:t>
    </dgm:pt>
    <dgm:pt modelId="{CA41AC06-0E8C-4792-B4CC-9D58D5154705}" type="parTrans" cxnId="{41D50907-C84A-4D1B-9B4B-433D0BF04E69}">
      <dgm:prSet/>
      <dgm:spPr/>
      <dgm:t>
        <a:bodyPr/>
        <a:lstStyle/>
        <a:p>
          <a:endParaRPr lang="en-US"/>
        </a:p>
      </dgm:t>
    </dgm:pt>
    <dgm:pt modelId="{51650BF9-9802-44B2-B84D-AE45A0B83383}" type="sibTrans" cxnId="{41D50907-C84A-4D1B-9B4B-433D0BF04E69}">
      <dgm:prSet/>
      <dgm:spPr/>
      <dgm:t>
        <a:bodyPr/>
        <a:lstStyle/>
        <a:p>
          <a:endParaRPr lang="en-US"/>
        </a:p>
      </dgm:t>
    </dgm:pt>
    <dgm:pt modelId="{EE990217-6083-4106-92C5-8E26098B83CD}">
      <dgm:prSet/>
      <dgm:spPr/>
      <dgm:t>
        <a:bodyPr/>
        <a:lstStyle/>
        <a:p>
          <a:r>
            <a:rPr lang="es-ES" u="sng" dirty="0"/>
            <a:t>Coordina</a:t>
          </a:r>
          <a:r>
            <a:rPr lang="es-ES" dirty="0"/>
            <a:t>r, bajo la dirección del Consejero</a:t>
          </a:r>
          <a:r>
            <a:rPr lang="es-ES" u="sng" dirty="0"/>
            <a:t>, los programas de las Direcciones Generales y de las entidades vinculadas o dependientes</a:t>
          </a:r>
          <a:r>
            <a:rPr lang="es-ES" dirty="0"/>
            <a:t>, salvo en aquellos casos que dicha función haya sido atribuida a otro órgano de la Consejería.</a:t>
          </a:r>
          <a:endParaRPr lang="en-US" dirty="0"/>
        </a:p>
      </dgm:t>
    </dgm:pt>
    <dgm:pt modelId="{03554469-4756-4019-A83E-16960BE50ABB}" type="parTrans" cxnId="{C12C179E-2E7D-4684-A728-D2CAA39F5467}">
      <dgm:prSet/>
      <dgm:spPr/>
      <dgm:t>
        <a:bodyPr/>
        <a:lstStyle/>
        <a:p>
          <a:endParaRPr lang="en-US"/>
        </a:p>
      </dgm:t>
    </dgm:pt>
    <dgm:pt modelId="{C9F4B307-2C3D-4795-805B-C998EE958657}" type="sibTrans" cxnId="{C12C179E-2E7D-4684-A728-D2CAA39F5467}">
      <dgm:prSet/>
      <dgm:spPr/>
      <dgm:t>
        <a:bodyPr/>
        <a:lstStyle/>
        <a:p>
          <a:endParaRPr lang="en-US"/>
        </a:p>
      </dgm:t>
    </dgm:pt>
    <dgm:pt modelId="{06DE3180-6ADB-41D9-A93C-BACE629D69FF}">
      <dgm:prSet/>
      <dgm:spPr/>
      <dgm:t>
        <a:bodyPr/>
        <a:lstStyle/>
        <a:p>
          <a:r>
            <a:rPr lang="es-ES" dirty="0"/>
            <a:t>Prestar </a:t>
          </a:r>
          <a:r>
            <a:rPr lang="es-ES" u="sng" dirty="0"/>
            <a:t>asistencia técnica y administrativa</a:t>
          </a:r>
          <a:r>
            <a:rPr lang="es-ES" dirty="0"/>
            <a:t> al Consejero en cuantos asuntos éste considere conveniente.</a:t>
          </a:r>
          <a:endParaRPr lang="en-US" dirty="0"/>
        </a:p>
      </dgm:t>
    </dgm:pt>
    <dgm:pt modelId="{63817C69-20E2-4E81-BFCF-98FE524AD762}" type="parTrans" cxnId="{CB366F0D-DF54-4ADF-AAF9-A426DC0C6183}">
      <dgm:prSet/>
      <dgm:spPr/>
      <dgm:t>
        <a:bodyPr/>
        <a:lstStyle/>
        <a:p>
          <a:endParaRPr lang="en-US"/>
        </a:p>
      </dgm:t>
    </dgm:pt>
    <dgm:pt modelId="{3A3F0246-DABE-4B6E-A7B7-9F5D101DC2FA}" type="sibTrans" cxnId="{CB366F0D-DF54-4ADF-AAF9-A426DC0C6183}">
      <dgm:prSet/>
      <dgm:spPr/>
      <dgm:t>
        <a:bodyPr/>
        <a:lstStyle/>
        <a:p>
          <a:endParaRPr lang="en-US"/>
        </a:p>
      </dgm:t>
    </dgm:pt>
    <dgm:pt modelId="{8BC7C530-6CA7-45D7-B51A-C122DA46CB05}">
      <dgm:prSet/>
      <dgm:spPr/>
      <dgm:t>
        <a:bodyPr/>
        <a:lstStyle/>
        <a:p>
          <a:r>
            <a:rPr lang="es-ES" dirty="0"/>
            <a:t>Actuar como </a:t>
          </a:r>
          <a:r>
            <a:rPr lang="es-ES" u="sng" dirty="0"/>
            <a:t>órgano de comunicación </a:t>
          </a:r>
          <a:r>
            <a:rPr lang="es-ES" dirty="0"/>
            <a:t>con las demás Consejerías.</a:t>
          </a:r>
          <a:endParaRPr lang="en-US" dirty="0"/>
        </a:p>
      </dgm:t>
    </dgm:pt>
    <dgm:pt modelId="{A7066512-A75A-4A4A-B02D-89B7966DFFFB}" type="parTrans" cxnId="{F9E2CA11-F134-42A0-BC13-86D61FD35CF5}">
      <dgm:prSet/>
      <dgm:spPr/>
      <dgm:t>
        <a:bodyPr/>
        <a:lstStyle/>
        <a:p>
          <a:endParaRPr lang="en-US"/>
        </a:p>
      </dgm:t>
    </dgm:pt>
    <dgm:pt modelId="{25370495-D625-401F-BA17-5FD961AEA90A}" type="sibTrans" cxnId="{F9E2CA11-F134-42A0-BC13-86D61FD35CF5}">
      <dgm:prSet/>
      <dgm:spPr/>
      <dgm:t>
        <a:bodyPr/>
        <a:lstStyle/>
        <a:p>
          <a:endParaRPr lang="en-US"/>
        </a:p>
      </dgm:t>
    </dgm:pt>
    <dgm:pt modelId="{EF444000-A1C5-4C98-868F-ABA4C9C9041A}">
      <dgm:prSet/>
      <dgm:spPr/>
      <dgm:t>
        <a:bodyPr/>
        <a:lstStyle/>
        <a:p>
          <a:r>
            <a:rPr lang="es-ES" dirty="0"/>
            <a:t>Dirigir y gestionar los </a:t>
          </a:r>
          <a:r>
            <a:rPr lang="es-ES" u="sng" dirty="0"/>
            <a:t>Servicios comunes del departamento</a:t>
          </a:r>
          <a:r>
            <a:rPr lang="es-ES" dirty="0"/>
            <a:t>, así como los órganos y unidades administrativas que se encuentren bajo su dependencia.</a:t>
          </a:r>
          <a:endParaRPr lang="en-US" dirty="0"/>
        </a:p>
      </dgm:t>
    </dgm:pt>
    <dgm:pt modelId="{B1CDEE8C-0F67-42C8-B9E6-30B23C19F4B7}" type="parTrans" cxnId="{DAA21BFA-4777-4B7D-94B2-ACB09FEF40E8}">
      <dgm:prSet/>
      <dgm:spPr/>
      <dgm:t>
        <a:bodyPr/>
        <a:lstStyle/>
        <a:p>
          <a:endParaRPr lang="en-US"/>
        </a:p>
      </dgm:t>
    </dgm:pt>
    <dgm:pt modelId="{F56BAFD8-3A73-4FDC-87EB-090577B8D415}" type="sibTrans" cxnId="{DAA21BFA-4777-4B7D-94B2-ACB09FEF40E8}">
      <dgm:prSet/>
      <dgm:spPr/>
      <dgm:t>
        <a:bodyPr/>
        <a:lstStyle/>
        <a:p>
          <a:endParaRPr lang="en-US"/>
        </a:p>
      </dgm:t>
    </dgm:pt>
    <dgm:pt modelId="{5829BA39-D82B-48F2-81AD-6F90D5EBD2BF}">
      <dgm:prSet/>
      <dgm:spPr/>
      <dgm:t>
        <a:bodyPr/>
        <a:lstStyle/>
        <a:p>
          <a:r>
            <a:rPr lang="es-ES" dirty="0"/>
            <a:t>Elaborar el </a:t>
          </a:r>
          <a:r>
            <a:rPr lang="es-ES" u="sng" dirty="0"/>
            <a:t>anteproyecto del presupuesto </a:t>
          </a:r>
          <a:r>
            <a:rPr lang="es-ES" dirty="0"/>
            <a:t>correspondiente a la Consejería y desarrollar el control presupuestario.</a:t>
          </a:r>
          <a:endParaRPr lang="en-US" dirty="0"/>
        </a:p>
      </dgm:t>
    </dgm:pt>
    <dgm:pt modelId="{FF08F1ED-0936-41DF-9C4B-637357EF6DC8}" type="parTrans" cxnId="{4877F597-CC59-4140-9739-124BB93C5EA8}">
      <dgm:prSet/>
      <dgm:spPr/>
      <dgm:t>
        <a:bodyPr/>
        <a:lstStyle/>
        <a:p>
          <a:endParaRPr lang="en-US"/>
        </a:p>
      </dgm:t>
    </dgm:pt>
    <dgm:pt modelId="{812613CC-847A-4B23-A994-B6425BFBA573}" type="sibTrans" cxnId="{4877F597-CC59-4140-9739-124BB93C5EA8}">
      <dgm:prSet/>
      <dgm:spPr/>
      <dgm:t>
        <a:bodyPr/>
        <a:lstStyle/>
        <a:p>
          <a:endParaRPr lang="en-US"/>
        </a:p>
      </dgm:t>
    </dgm:pt>
    <dgm:pt modelId="{62DEFC6E-A8C2-4059-A2FF-08E01A6D1AA4}">
      <dgm:prSet/>
      <dgm:spPr/>
      <dgm:t>
        <a:bodyPr/>
        <a:lstStyle/>
        <a:p>
          <a:r>
            <a:rPr lang="es-ES" u="sng" dirty="0"/>
            <a:t>Informar y tramitar los anteproyectos de ley y proyectos </a:t>
          </a:r>
          <a:r>
            <a:rPr lang="es-ES" dirty="0"/>
            <a:t>de disposiciones administrativas de carácter general de la Consejería.</a:t>
          </a:r>
          <a:endParaRPr lang="en-US" dirty="0"/>
        </a:p>
      </dgm:t>
    </dgm:pt>
    <dgm:pt modelId="{8CFAAD13-C5AD-45DA-A9A0-20968BEECC08}" type="parTrans" cxnId="{F63C8685-26E0-4771-A251-53D100A40D25}">
      <dgm:prSet/>
      <dgm:spPr/>
      <dgm:t>
        <a:bodyPr/>
        <a:lstStyle/>
        <a:p>
          <a:endParaRPr lang="en-US"/>
        </a:p>
      </dgm:t>
    </dgm:pt>
    <dgm:pt modelId="{3396BFC4-9BD6-4957-9375-9F88451623D8}" type="sibTrans" cxnId="{F63C8685-26E0-4771-A251-53D100A40D25}">
      <dgm:prSet/>
      <dgm:spPr/>
      <dgm:t>
        <a:bodyPr/>
        <a:lstStyle/>
        <a:p>
          <a:endParaRPr lang="en-US"/>
        </a:p>
      </dgm:t>
    </dgm:pt>
    <dgm:pt modelId="{2B786BEF-E513-435C-B3C8-65B4D55F326E}" type="pres">
      <dgm:prSet presAssocID="{F03D0B36-CFD2-4037-8008-750EEDB04A19}" presName="root" presStyleCnt="0">
        <dgm:presLayoutVars>
          <dgm:dir/>
          <dgm:resizeHandles val="exact"/>
        </dgm:presLayoutVars>
      </dgm:prSet>
      <dgm:spPr/>
    </dgm:pt>
    <dgm:pt modelId="{5C013BD8-DC5C-473F-85E4-5B351EEA2EC0}" type="pres">
      <dgm:prSet presAssocID="{091A48AD-94FE-493A-BF62-B28BE92B83EC}" presName="compNode" presStyleCnt="0"/>
      <dgm:spPr/>
    </dgm:pt>
    <dgm:pt modelId="{FBC808D0-794F-4085-A5B0-E0C2B3F4FF15}" type="pres">
      <dgm:prSet presAssocID="{091A48AD-94FE-493A-BF62-B28BE92B83EC}" presName="bgRect" presStyleLbl="bgShp" presStyleIdx="0" presStyleCnt="7"/>
      <dgm:spPr/>
    </dgm:pt>
    <dgm:pt modelId="{2FAF9DDF-F5CC-49FD-BDCB-08E3FE8CD9CE}" type="pres">
      <dgm:prSet presAssocID="{091A48AD-94FE-493A-BF62-B28BE92B83E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uario"/>
        </a:ext>
      </dgm:extLst>
    </dgm:pt>
    <dgm:pt modelId="{48951408-E211-4EDB-A373-A5D7B9E1CFC6}" type="pres">
      <dgm:prSet presAssocID="{091A48AD-94FE-493A-BF62-B28BE92B83EC}" presName="spaceRect" presStyleCnt="0"/>
      <dgm:spPr/>
    </dgm:pt>
    <dgm:pt modelId="{357FEDF6-F4D5-466D-B073-1626EF1D5D5D}" type="pres">
      <dgm:prSet presAssocID="{091A48AD-94FE-493A-BF62-B28BE92B83EC}" presName="parTx" presStyleLbl="revTx" presStyleIdx="0" presStyleCnt="7">
        <dgm:presLayoutVars>
          <dgm:chMax val="0"/>
          <dgm:chPref val="0"/>
        </dgm:presLayoutVars>
      </dgm:prSet>
      <dgm:spPr/>
    </dgm:pt>
    <dgm:pt modelId="{97C2BE4E-650F-4AA9-8A7D-73CED531F5FB}" type="pres">
      <dgm:prSet presAssocID="{51650BF9-9802-44B2-B84D-AE45A0B83383}" presName="sibTrans" presStyleCnt="0"/>
      <dgm:spPr/>
    </dgm:pt>
    <dgm:pt modelId="{703200EE-58B3-45EF-80A4-8126D14B810E}" type="pres">
      <dgm:prSet presAssocID="{EE990217-6083-4106-92C5-8E26098B83CD}" presName="compNode" presStyleCnt="0"/>
      <dgm:spPr/>
    </dgm:pt>
    <dgm:pt modelId="{A09F5453-C89A-41F7-A5F1-101F85C396BF}" type="pres">
      <dgm:prSet presAssocID="{EE990217-6083-4106-92C5-8E26098B83CD}" presName="bgRect" presStyleLbl="bgShp" presStyleIdx="1" presStyleCnt="7"/>
      <dgm:spPr/>
    </dgm:pt>
    <dgm:pt modelId="{E0805A0C-0A74-43A9-B8B7-A4FCF3C65917}" type="pres">
      <dgm:prSet presAssocID="{EE990217-6083-4106-92C5-8E26098B83C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ula de clases"/>
        </a:ext>
      </dgm:extLst>
    </dgm:pt>
    <dgm:pt modelId="{3E3A83D9-6EE5-4BD2-A636-3404B535E3E6}" type="pres">
      <dgm:prSet presAssocID="{EE990217-6083-4106-92C5-8E26098B83CD}" presName="spaceRect" presStyleCnt="0"/>
      <dgm:spPr/>
    </dgm:pt>
    <dgm:pt modelId="{8CCC13A7-804C-4FA6-BFE3-1036F7F094B3}" type="pres">
      <dgm:prSet presAssocID="{EE990217-6083-4106-92C5-8E26098B83CD}" presName="parTx" presStyleLbl="revTx" presStyleIdx="1" presStyleCnt="7">
        <dgm:presLayoutVars>
          <dgm:chMax val="0"/>
          <dgm:chPref val="0"/>
        </dgm:presLayoutVars>
      </dgm:prSet>
      <dgm:spPr/>
    </dgm:pt>
    <dgm:pt modelId="{0FC564B8-D069-498A-B898-F1CD0F6A241B}" type="pres">
      <dgm:prSet presAssocID="{C9F4B307-2C3D-4795-805B-C998EE958657}" presName="sibTrans" presStyleCnt="0"/>
      <dgm:spPr/>
    </dgm:pt>
    <dgm:pt modelId="{FCE5C631-D0D8-4976-AD5E-BBD56072838D}" type="pres">
      <dgm:prSet presAssocID="{06DE3180-6ADB-41D9-A93C-BACE629D69FF}" presName="compNode" presStyleCnt="0"/>
      <dgm:spPr/>
    </dgm:pt>
    <dgm:pt modelId="{4FA56E25-57AE-4BE1-A986-EF303F88CEDD}" type="pres">
      <dgm:prSet presAssocID="{06DE3180-6ADB-41D9-A93C-BACE629D69FF}" presName="bgRect" presStyleLbl="bgShp" presStyleIdx="2" presStyleCnt="7"/>
      <dgm:spPr/>
    </dgm:pt>
    <dgm:pt modelId="{EA2EF3F1-0B3A-4A3F-AE15-3769AF476087}" type="pres">
      <dgm:prSet presAssocID="{06DE3180-6ADB-41D9-A93C-BACE629D69F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pretón de manos"/>
        </a:ext>
      </dgm:extLst>
    </dgm:pt>
    <dgm:pt modelId="{3894F86D-BAE2-46AB-AC0C-94E8510D549B}" type="pres">
      <dgm:prSet presAssocID="{06DE3180-6ADB-41D9-A93C-BACE629D69FF}" presName="spaceRect" presStyleCnt="0"/>
      <dgm:spPr/>
    </dgm:pt>
    <dgm:pt modelId="{1A362C00-D6F2-49C4-A165-35B873B5735A}" type="pres">
      <dgm:prSet presAssocID="{06DE3180-6ADB-41D9-A93C-BACE629D69FF}" presName="parTx" presStyleLbl="revTx" presStyleIdx="2" presStyleCnt="7">
        <dgm:presLayoutVars>
          <dgm:chMax val="0"/>
          <dgm:chPref val="0"/>
        </dgm:presLayoutVars>
      </dgm:prSet>
      <dgm:spPr/>
    </dgm:pt>
    <dgm:pt modelId="{5DE7DC1C-DF67-4C40-8E80-49A81A68FAD8}" type="pres">
      <dgm:prSet presAssocID="{3A3F0246-DABE-4B6E-A7B7-9F5D101DC2FA}" presName="sibTrans" presStyleCnt="0"/>
      <dgm:spPr/>
    </dgm:pt>
    <dgm:pt modelId="{A9FF5C8A-8DC5-413B-B322-BF34CDE88621}" type="pres">
      <dgm:prSet presAssocID="{8BC7C530-6CA7-45D7-B51A-C122DA46CB05}" presName="compNode" presStyleCnt="0"/>
      <dgm:spPr/>
    </dgm:pt>
    <dgm:pt modelId="{14792DD1-D4D4-4244-B503-1B938101C483}" type="pres">
      <dgm:prSet presAssocID="{8BC7C530-6CA7-45D7-B51A-C122DA46CB05}" presName="bgRect" presStyleLbl="bgShp" presStyleIdx="3" presStyleCnt="7"/>
      <dgm:spPr/>
    </dgm:pt>
    <dgm:pt modelId="{2240E503-6716-406F-AE33-05A5F89D309A}" type="pres">
      <dgm:prSet presAssocID="{8BC7C530-6CA7-45D7-B51A-C122DA46CB05}"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nviar"/>
        </a:ext>
      </dgm:extLst>
    </dgm:pt>
    <dgm:pt modelId="{F545B678-24A8-490A-B0A4-DDBB6A979AD6}" type="pres">
      <dgm:prSet presAssocID="{8BC7C530-6CA7-45D7-B51A-C122DA46CB05}" presName="spaceRect" presStyleCnt="0"/>
      <dgm:spPr/>
    </dgm:pt>
    <dgm:pt modelId="{49900024-91E2-41F7-884D-6EF104CD1226}" type="pres">
      <dgm:prSet presAssocID="{8BC7C530-6CA7-45D7-B51A-C122DA46CB05}" presName="parTx" presStyleLbl="revTx" presStyleIdx="3" presStyleCnt="7">
        <dgm:presLayoutVars>
          <dgm:chMax val="0"/>
          <dgm:chPref val="0"/>
        </dgm:presLayoutVars>
      </dgm:prSet>
      <dgm:spPr/>
    </dgm:pt>
    <dgm:pt modelId="{133EBB7C-F0FC-411D-B3C2-F6C9B0595D0A}" type="pres">
      <dgm:prSet presAssocID="{25370495-D625-401F-BA17-5FD961AEA90A}" presName="sibTrans" presStyleCnt="0"/>
      <dgm:spPr/>
    </dgm:pt>
    <dgm:pt modelId="{A0DCBA59-CBD8-454C-A759-15AE10450613}" type="pres">
      <dgm:prSet presAssocID="{EF444000-A1C5-4C98-868F-ABA4C9C9041A}" presName="compNode" presStyleCnt="0"/>
      <dgm:spPr/>
    </dgm:pt>
    <dgm:pt modelId="{081C4EA3-D7C0-48B3-9507-6057B569ACC9}" type="pres">
      <dgm:prSet presAssocID="{EF444000-A1C5-4C98-868F-ABA4C9C9041A}" presName="bgRect" presStyleLbl="bgShp" presStyleIdx="4" presStyleCnt="7"/>
      <dgm:spPr/>
    </dgm:pt>
    <dgm:pt modelId="{D63D2673-CD8C-4CF7-A2A4-8DA4542956FC}" type="pres">
      <dgm:prSet presAssocID="{EF444000-A1C5-4C98-868F-ABA4C9C9041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eguntas"/>
        </a:ext>
      </dgm:extLst>
    </dgm:pt>
    <dgm:pt modelId="{1C0CE13C-CB77-4E5C-9ADD-6F37BE3DA87C}" type="pres">
      <dgm:prSet presAssocID="{EF444000-A1C5-4C98-868F-ABA4C9C9041A}" presName="spaceRect" presStyleCnt="0"/>
      <dgm:spPr/>
    </dgm:pt>
    <dgm:pt modelId="{0575C5BC-80DE-4804-9EA5-E9F4EB60C885}" type="pres">
      <dgm:prSet presAssocID="{EF444000-A1C5-4C98-868F-ABA4C9C9041A}" presName="parTx" presStyleLbl="revTx" presStyleIdx="4" presStyleCnt="7">
        <dgm:presLayoutVars>
          <dgm:chMax val="0"/>
          <dgm:chPref val="0"/>
        </dgm:presLayoutVars>
      </dgm:prSet>
      <dgm:spPr/>
    </dgm:pt>
    <dgm:pt modelId="{A7C44662-C587-4839-9D02-B8A5080BA470}" type="pres">
      <dgm:prSet presAssocID="{F56BAFD8-3A73-4FDC-87EB-090577B8D415}" presName="sibTrans" presStyleCnt="0"/>
      <dgm:spPr/>
    </dgm:pt>
    <dgm:pt modelId="{085EF1B1-6354-407A-91CF-DA0899D31900}" type="pres">
      <dgm:prSet presAssocID="{5829BA39-D82B-48F2-81AD-6F90D5EBD2BF}" presName="compNode" presStyleCnt="0"/>
      <dgm:spPr/>
    </dgm:pt>
    <dgm:pt modelId="{43DA7F39-6137-423C-9BD4-BB5B6EC720EE}" type="pres">
      <dgm:prSet presAssocID="{5829BA39-D82B-48F2-81AD-6F90D5EBD2BF}" presName="bgRect" presStyleLbl="bgShp" presStyleIdx="5" presStyleCnt="7"/>
      <dgm:spPr/>
    </dgm:pt>
    <dgm:pt modelId="{7541EE4B-782C-4142-B571-3C976E75C98D}" type="pres">
      <dgm:prSet presAssocID="{5829BA39-D82B-48F2-81AD-6F90D5EBD2B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inero"/>
        </a:ext>
      </dgm:extLst>
    </dgm:pt>
    <dgm:pt modelId="{735B408A-88B8-48C2-863B-CB54976784B2}" type="pres">
      <dgm:prSet presAssocID="{5829BA39-D82B-48F2-81AD-6F90D5EBD2BF}" presName="spaceRect" presStyleCnt="0"/>
      <dgm:spPr/>
    </dgm:pt>
    <dgm:pt modelId="{C5C44CA7-7ACC-4D5A-BC52-9DF2050912F1}" type="pres">
      <dgm:prSet presAssocID="{5829BA39-D82B-48F2-81AD-6F90D5EBD2BF}" presName="parTx" presStyleLbl="revTx" presStyleIdx="5" presStyleCnt="7">
        <dgm:presLayoutVars>
          <dgm:chMax val="0"/>
          <dgm:chPref val="0"/>
        </dgm:presLayoutVars>
      </dgm:prSet>
      <dgm:spPr/>
    </dgm:pt>
    <dgm:pt modelId="{08542CC3-A812-4E8C-A0EB-E49D4C13A152}" type="pres">
      <dgm:prSet presAssocID="{812613CC-847A-4B23-A994-B6425BFBA573}" presName="sibTrans" presStyleCnt="0"/>
      <dgm:spPr/>
    </dgm:pt>
    <dgm:pt modelId="{7B828D8A-97DC-458A-A15F-92941DCE06A6}" type="pres">
      <dgm:prSet presAssocID="{62DEFC6E-A8C2-4059-A2FF-08E01A6D1AA4}" presName="compNode" presStyleCnt="0"/>
      <dgm:spPr/>
    </dgm:pt>
    <dgm:pt modelId="{9815F0C9-7AB5-431D-8185-A83DFFF2DF40}" type="pres">
      <dgm:prSet presAssocID="{62DEFC6E-A8C2-4059-A2FF-08E01A6D1AA4}" presName="bgRect" presStyleLbl="bgShp" presStyleIdx="6" presStyleCnt="7"/>
      <dgm:spPr/>
    </dgm:pt>
    <dgm:pt modelId="{03670CFF-C897-44A1-BEA7-8E2C8234C9AD}" type="pres">
      <dgm:prSet presAssocID="{62DEFC6E-A8C2-4059-A2FF-08E01A6D1AA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Juez"/>
        </a:ext>
      </dgm:extLst>
    </dgm:pt>
    <dgm:pt modelId="{7647DB0C-64C2-4C84-874B-EE3DE830A4C1}" type="pres">
      <dgm:prSet presAssocID="{62DEFC6E-A8C2-4059-A2FF-08E01A6D1AA4}" presName="spaceRect" presStyleCnt="0"/>
      <dgm:spPr/>
    </dgm:pt>
    <dgm:pt modelId="{E2866998-70B0-45F0-9167-C8E8B3364BD7}" type="pres">
      <dgm:prSet presAssocID="{62DEFC6E-A8C2-4059-A2FF-08E01A6D1AA4}" presName="parTx" presStyleLbl="revTx" presStyleIdx="6" presStyleCnt="7">
        <dgm:presLayoutVars>
          <dgm:chMax val="0"/>
          <dgm:chPref val="0"/>
        </dgm:presLayoutVars>
      </dgm:prSet>
      <dgm:spPr/>
    </dgm:pt>
  </dgm:ptLst>
  <dgm:cxnLst>
    <dgm:cxn modelId="{41D50907-C84A-4D1B-9B4B-433D0BF04E69}" srcId="{F03D0B36-CFD2-4037-8008-750EEDB04A19}" destId="{091A48AD-94FE-493A-BF62-B28BE92B83EC}" srcOrd="0" destOrd="0" parTransId="{CA41AC06-0E8C-4792-B4CC-9D58D5154705}" sibTransId="{51650BF9-9802-44B2-B84D-AE45A0B83383}"/>
    <dgm:cxn modelId="{CB366F0D-DF54-4ADF-AAF9-A426DC0C6183}" srcId="{F03D0B36-CFD2-4037-8008-750EEDB04A19}" destId="{06DE3180-6ADB-41D9-A93C-BACE629D69FF}" srcOrd="2" destOrd="0" parTransId="{63817C69-20E2-4E81-BFCF-98FE524AD762}" sibTransId="{3A3F0246-DABE-4B6E-A7B7-9F5D101DC2FA}"/>
    <dgm:cxn modelId="{D3EE890F-3E3E-4006-96C5-7738100BC982}" type="presOf" srcId="{091A48AD-94FE-493A-BF62-B28BE92B83EC}" destId="{357FEDF6-F4D5-466D-B073-1626EF1D5D5D}" srcOrd="0" destOrd="0" presId="urn:microsoft.com/office/officeart/2018/2/layout/IconVerticalSolidList"/>
    <dgm:cxn modelId="{F9E2CA11-F134-42A0-BC13-86D61FD35CF5}" srcId="{F03D0B36-CFD2-4037-8008-750EEDB04A19}" destId="{8BC7C530-6CA7-45D7-B51A-C122DA46CB05}" srcOrd="3" destOrd="0" parTransId="{A7066512-A75A-4A4A-B02D-89B7966DFFFB}" sibTransId="{25370495-D625-401F-BA17-5FD961AEA90A}"/>
    <dgm:cxn modelId="{2D78F022-DD69-4FCB-9242-5D91BEB5EF27}" type="presOf" srcId="{5829BA39-D82B-48F2-81AD-6F90D5EBD2BF}" destId="{C5C44CA7-7ACC-4D5A-BC52-9DF2050912F1}" srcOrd="0" destOrd="0" presId="urn:microsoft.com/office/officeart/2018/2/layout/IconVerticalSolidList"/>
    <dgm:cxn modelId="{3E374B48-101B-4EBA-920C-E51717225EFB}" type="presOf" srcId="{62DEFC6E-A8C2-4059-A2FF-08E01A6D1AA4}" destId="{E2866998-70B0-45F0-9167-C8E8B3364BD7}" srcOrd="0" destOrd="0" presId="urn:microsoft.com/office/officeart/2018/2/layout/IconVerticalSolidList"/>
    <dgm:cxn modelId="{B2D29D6A-02FA-4191-8CA2-67EBC388E55B}" type="presOf" srcId="{F03D0B36-CFD2-4037-8008-750EEDB04A19}" destId="{2B786BEF-E513-435C-B3C8-65B4D55F326E}" srcOrd="0" destOrd="0" presId="urn:microsoft.com/office/officeart/2018/2/layout/IconVerticalSolidList"/>
    <dgm:cxn modelId="{F63C8685-26E0-4771-A251-53D100A40D25}" srcId="{F03D0B36-CFD2-4037-8008-750EEDB04A19}" destId="{62DEFC6E-A8C2-4059-A2FF-08E01A6D1AA4}" srcOrd="6" destOrd="0" parTransId="{8CFAAD13-C5AD-45DA-A9A0-20968BEECC08}" sibTransId="{3396BFC4-9BD6-4957-9375-9F88451623D8}"/>
    <dgm:cxn modelId="{4877F597-CC59-4140-9739-124BB93C5EA8}" srcId="{F03D0B36-CFD2-4037-8008-750EEDB04A19}" destId="{5829BA39-D82B-48F2-81AD-6F90D5EBD2BF}" srcOrd="5" destOrd="0" parTransId="{FF08F1ED-0936-41DF-9C4B-637357EF6DC8}" sibTransId="{812613CC-847A-4B23-A994-B6425BFBA573}"/>
    <dgm:cxn modelId="{C12C179E-2E7D-4684-A728-D2CAA39F5467}" srcId="{F03D0B36-CFD2-4037-8008-750EEDB04A19}" destId="{EE990217-6083-4106-92C5-8E26098B83CD}" srcOrd="1" destOrd="0" parTransId="{03554469-4756-4019-A83E-16960BE50ABB}" sibTransId="{C9F4B307-2C3D-4795-805B-C998EE958657}"/>
    <dgm:cxn modelId="{E540DDA4-885D-4766-A4B7-DC33DF8C1868}" type="presOf" srcId="{EF444000-A1C5-4C98-868F-ABA4C9C9041A}" destId="{0575C5BC-80DE-4804-9EA5-E9F4EB60C885}" srcOrd="0" destOrd="0" presId="urn:microsoft.com/office/officeart/2018/2/layout/IconVerticalSolidList"/>
    <dgm:cxn modelId="{7610DDAD-D588-444C-8523-19F21743B668}" type="presOf" srcId="{8BC7C530-6CA7-45D7-B51A-C122DA46CB05}" destId="{49900024-91E2-41F7-884D-6EF104CD1226}" srcOrd="0" destOrd="0" presId="urn:microsoft.com/office/officeart/2018/2/layout/IconVerticalSolidList"/>
    <dgm:cxn modelId="{DA73CBD3-8998-4042-8566-397DA65EE0F6}" type="presOf" srcId="{06DE3180-6ADB-41D9-A93C-BACE629D69FF}" destId="{1A362C00-D6F2-49C4-A165-35B873B5735A}" srcOrd="0" destOrd="0" presId="urn:microsoft.com/office/officeart/2018/2/layout/IconVerticalSolidList"/>
    <dgm:cxn modelId="{F0F50CD5-F999-473F-BC19-039C8760F6D3}" type="presOf" srcId="{EE990217-6083-4106-92C5-8E26098B83CD}" destId="{8CCC13A7-804C-4FA6-BFE3-1036F7F094B3}" srcOrd="0" destOrd="0" presId="urn:microsoft.com/office/officeart/2018/2/layout/IconVerticalSolidList"/>
    <dgm:cxn modelId="{DAA21BFA-4777-4B7D-94B2-ACB09FEF40E8}" srcId="{F03D0B36-CFD2-4037-8008-750EEDB04A19}" destId="{EF444000-A1C5-4C98-868F-ABA4C9C9041A}" srcOrd="4" destOrd="0" parTransId="{B1CDEE8C-0F67-42C8-B9E6-30B23C19F4B7}" sibTransId="{F56BAFD8-3A73-4FDC-87EB-090577B8D415}"/>
    <dgm:cxn modelId="{64047EAA-6215-448B-A810-1F05EC443F44}" type="presParOf" srcId="{2B786BEF-E513-435C-B3C8-65B4D55F326E}" destId="{5C013BD8-DC5C-473F-85E4-5B351EEA2EC0}" srcOrd="0" destOrd="0" presId="urn:microsoft.com/office/officeart/2018/2/layout/IconVerticalSolidList"/>
    <dgm:cxn modelId="{E0DEAD4B-C4BB-4C9C-AC50-D5B889BBCC54}" type="presParOf" srcId="{5C013BD8-DC5C-473F-85E4-5B351EEA2EC0}" destId="{FBC808D0-794F-4085-A5B0-E0C2B3F4FF15}" srcOrd="0" destOrd="0" presId="urn:microsoft.com/office/officeart/2018/2/layout/IconVerticalSolidList"/>
    <dgm:cxn modelId="{53BD9F31-4390-4E47-85EF-29A17EAECDA1}" type="presParOf" srcId="{5C013BD8-DC5C-473F-85E4-5B351EEA2EC0}" destId="{2FAF9DDF-F5CC-49FD-BDCB-08E3FE8CD9CE}" srcOrd="1" destOrd="0" presId="urn:microsoft.com/office/officeart/2018/2/layout/IconVerticalSolidList"/>
    <dgm:cxn modelId="{5AA37003-E38D-4C56-B276-07E19FEE9795}" type="presParOf" srcId="{5C013BD8-DC5C-473F-85E4-5B351EEA2EC0}" destId="{48951408-E211-4EDB-A373-A5D7B9E1CFC6}" srcOrd="2" destOrd="0" presId="urn:microsoft.com/office/officeart/2018/2/layout/IconVerticalSolidList"/>
    <dgm:cxn modelId="{66D92686-CDC5-409B-ABA9-CBB4EC640E97}" type="presParOf" srcId="{5C013BD8-DC5C-473F-85E4-5B351EEA2EC0}" destId="{357FEDF6-F4D5-466D-B073-1626EF1D5D5D}" srcOrd="3" destOrd="0" presId="urn:microsoft.com/office/officeart/2018/2/layout/IconVerticalSolidList"/>
    <dgm:cxn modelId="{38B161ED-2493-4256-98B0-98A55AD1A93B}" type="presParOf" srcId="{2B786BEF-E513-435C-B3C8-65B4D55F326E}" destId="{97C2BE4E-650F-4AA9-8A7D-73CED531F5FB}" srcOrd="1" destOrd="0" presId="urn:microsoft.com/office/officeart/2018/2/layout/IconVerticalSolidList"/>
    <dgm:cxn modelId="{B7BBA38B-C442-4CD0-A4F9-7587A98BDAF5}" type="presParOf" srcId="{2B786BEF-E513-435C-B3C8-65B4D55F326E}" destId="{703200EE-58B3-45EF-80A4-8126D14B810E}" srcOrd="2" destOrd="0" presId="urn:microsoft.com/office/officeart/2018/2/layout/IconVerticalSolidList"/>
    <dgm:cxn modelId="{C0536949-F9E7-4AA0-8E1E-A2AF9FC263B0}" type="presParOf" srcId="{703200EE-58B3-45EF-80A4-8126D14B810E}" destId="{A09F5453-C89A-41F7-A5F1-101F85C396BF}" srcOrd="0" destOrd="0" presId="urn:microsoft.com/office/officeart/2018/2/layout/IconVerticalSolidList"/>
    <dgm:cxn modelId="{EE7D1375-1DF2-49C0-B32C-286251433665}" type="presParOf" srcId="{703200EE-58B3-45EF-80A4-8126D14B810E}" destId="{E0805A0C-0A74-43A9-B8B7-A4FCF3C65917}" srcOrd="1" destOrd="0" presId="urn:microsoft.com/office/officeart/2018/2/layout/IconVerticalSolidList"/>
    <dgm:cxn modelId="{CEB7F4DF-EB93-4390-A1A3-392AC8D6FF76}" type="presParOf" srcId="{703200EE-58B3-45EF-80A4-8126D14B810E}" destId="{3E3A83D9-6EE5-4BD2-A636-3404B535E3E6}" srcOrd="2" destOrd="0" presId="urn:microsoft.com/office/officeart/2018/2/layout/IconVerticalSolidList"/>
    <dgm:cxn modelId="{E9F6DD8E-B4C8-4DEC-B737-EAEE7FF2F2D3}" type="presParOf" srcId="{703200EE-58B3-45EF-80A4-8126D14B810E}" destId="{8CCC13A7-804C-4FA6-BFE3-1036F7F094B3}" srcOrd="3" destOrd="0" presId="urn:microsoft.com/office/officeart/2018/2/layout/IconVerticalSolidList"/>
    <dgm:cxn modelId="{21704926-6294-4146-83E5-989D2A42947F}" type="presParOf" srcId="{2B786BEF-E513-435C-B3C8-65B4D55F326E}" destId="{0FC564B8-D069-498A-B898-F1CD0F6A241B}" srcOrd="3" destOrd="0" presId="urn:microsoft.com/office/officeart/2018/2/layout/IconVerticalSolidList"/>
    <dgm:cxn modelId="{9E3702E7-245D-4D8D-9BFC-2FDC73BAA796}" type="presParOf" srcId="{2B786BEF-E513-435C-B3C8-65B4D55F326E}" destId="{FCE5C631-D0D8-4976-AD5E-BBD56072838D}" srcOrd="4" destOrd="0" presId="urn:microsoft.com/office/officeart/2018/2/layout/IconVerticalSolidList"/>
    <dgm:cxn modelId="{AB0FB6E5-DC35-401E-81AE-AEEC9769EAC8}" type="presParOf" srcId="{FCE5C631-D0D8-4976-AD5E-BBD56072838D}" destId="{4FA56E25-57AE-4BE1-A986-EF303F88CEDD}" srcOrd="0" destOrd="0" presId="urn:microsoft.com/office/officeart/2018/2/layout/IconVerticalSolidList"/>
    <dgm:cxn modelId="{C0BA4E96-655E-40BC-97FC-340BC4E6A65A}" type="presParOf" srcId="{FCE5C631-D0D8-4976-AD5E-BBD56072838D}" destId="{EA2EF3F1-0B3A-4A3F-AE15-3769AF476087}" srcOrd="1" destOrd="0" presId="urn:microsoft.com/office/officeart/2018/2/layout/IconVerticalSolidList"/>
    <dgm:cxn modelId="{BD46C5A2-67D8-44F4-8A00-D4CD3876E2BA}" type="presParOf" srcId="{FCE5C631-D0D8-4976-AD5E-BBD56072838D}" destId="{3894F86D-BAE2-46AB-AC0C-94E8510D549B}" srcOrd="2" destOrd="0" presId="urn:microsoft.com/office/officeart/2018/2/layout/IconVerticalSolidList"/>
    <dgm:cxn modelId="{DD044679-46A9-4F45-A11A-1AF8AF70420A}" type="presParOf" srcId="{FCE5C631-D0D8-4976-AD5E-BBD56072838D}" destId="{1A362C00-D6F2-49C4-A165-35B873B5735A}" srcOrd="3" destOrd="0" presId="urn:microsoft.com/office/officeart/2018/2/layout/IconVerticalSolidList"/>
    <dgm:cxn modelId="{1205DD38-E55E-4087-8F73-466E8BDD218D}" type="presParOf" srcId="{2B786BEF-E513-435C-B3C8-65B4D55F326E}" destId="{5DE7DC1C-DF67-4C40-8E80-49A81A68FAD8}" srcOrd="5" destOrd="0" presId="urn:microsoft.com/office/officeart/2018/2/layout/IconVerticalSolidList"/>
    <dgm:cxn modelId="{8C4487D7-A5F3-4272-AE73-5FAD74586483}" type="presParOf" srcId="{2B786BEF-E513-435C-B3C8-65B4D55F326E}" destId="{A9FF5C8A-8DC5-413B-B322-BF34CDE88621}" srcOrd="6" destOrd="0" presId="urn:microsoft.com/office/officeart/2018/2/layout/IconVerticalSolidList"/>
    <dgm:cxn modelId="{B84BA58C-5E4C-4BA9-8265-C46A1DC62DC9}" type="presParOf" srcId="{A9FF5C8A-8DC5-413B-B322-BF34CDE88621}" destId="{14792DD1-D4D4-4244-B503-1B938101C483}" srcOrd="0" destOrd="0" presId="urn:microsoft.com/office/officeart/2018/2/layout/IconVerticalSolidList"/>
    <dgm:cxn modelId="{D5F493B7-2AFD-4EE3-852A-4C592E79CF23}" type="presParOf" srcId="{A9FF5C8A-8DC5-413B-B322-BF34CDE88621}" destId="{2240E503-6716-406F-AE33-05A5F89D309A}" srcOrd="1" destOrd="0" presId="urn:microsoft.com/office/officeart/2018/2/layout/IconVerticalSolidList"/>
    <dgm:cxn modelId="{A93DCC68-878D-4098-975E-51146CF143C7}" type="presParOf" srcId="{A9FF5C8A-8DC5-413B-B322-BF34CDE88621}" destId="{F545B678-24A8-490A-B0A4-DDBB6A979AD6}" srcOrd="2" destOrd="0" presId="urn:microsoft.com/office/officeart/2018/2/layout/IconVerticalSolidList"/>
    <dgm:cxn modelId="{DE4EFBFF-10BF-44E5-9FC3-DE5E20C70394}" type="presParOf" srcId="{A9FF5C8A-8DC5-413B-B322-BF34CDE88621}" destId="{49900024-91E2-41F7-884D-6EF104CD1226}" srcOrd="3" destOrd="0" presId="urn:microsoft.com/office/officeart/2018/2/layout/IconVerticalSolidList"/>
    <dgm:cxn modelId="{80B9C19B-9576-41CB-AC8B-5B290E059975}" type="presParOf" srcId="{2B786BEF-E513-435C-B3C8-65B4D55F326E}" destId="{133EBB7C-F0FC-411D-B3C2-F6C9B0595D0A}" srcOrd="7" destOrd="0" presId="urn:microsoft.com/office/officeart/2018/2/layout/IconVerticalSolidList"/>
    <dgm:cxn modelId="{B323A8F5-0DAF-46C2-8C2B-0FC1F8D47DEE}" type="presParOf" srcId="{2B786BEF-E513-435C-B3C8-65B4D55F326E}" destId="{A0DCBA59-CBD8-454C-A759-15AE10450613}" srcOrd="8" destOrd="0" presId="urn:microsoft.com/office/officeart/2018/2/layout/IconVerticalSolidList"/>
    <dgm:cxn modelId="{DD05EB32-7C3E-4A31-9EA1-06F7D98EE3E4}" type="presParOf" srcId="{A0DCBA59-CBD8-454C-A759-15AE10450613}" destId="{081C4EA3-D7C0-48B3-9507-6057B569ACC9}" srcOrd="0" destOrd="0" presId="urn:microsoft.com/office/officeart/2018/2/layout/IconVerticalSolidList"/>
    <dgm:cxn modelId="{0EF7DD7E-EBAC-4673-8E4F-75A584052AAA}" type="presParOf" srcId="{A0DCBA59-CBD8-454C-A759-15AE10450613}" destId="{D63D2673-CD8C-4CF7-A2A4-8DA4542956FC}" srcOrd="1" destOrd="0" presId="urn:microsoft.com/office/officeart/2018/2/layout/IconVerticalSolidList"/>
    <dgm:cxn modelId="{57E8A27A-9447-4240-BFFB-950CB9A40CA9}" type="presParOf" srcId="{A0DCBA59-CBD8-454C-A759-15AE10450613}" destId="{1C0CE13C-CB77-4E5C-9ADD-6F37BE3DA87C}" srcOrd="2" destOrd="0" presId="urn:microsoft.com/office/officeart/2018/2/layout/IconVerticalSolidList"/>
    <dgm:cxn modelId="{AF55127A-1C0A-4333-B483-0C9CB1BAA5EA}" type="presParOf" srcId="{A0DCBA59-CBD8-454C-A759-15AE10450613}" destId="{0575C5BC-80DE-4804-9EA5-E9F4EB60C885}" srcOrd="3" destOrd="0" presId="urn:microsoft.com/office/officeart/2018/2/layout/IconVerticalSolidList"/>
    <dgm:cxn modelId="{56F56083-4642-472C-A2DB-19C9D7E5E257}" type="presParOf" srcId="{2B786BEF-E513-435C-B3C8-65B4D55F326E}" destId="{A7C44662-C587-4839-9D02-B8A5080BA470}" srcOrd="9" destOrd="0" presId="urn:microsoft.com/office/officeart/2018/2/layout/IconVerticalSolidList"/>
    <dgm:cxn modelId="{86941239-6459-4466-B3E0-C8731F89F727}" type="presParOf" srcId="{2B786BEF-E513-435C-B3C8-65B4D55F326E}" destId="{085EF1B1-6354-407A-91CF-DA0899D31900}" srcOrd="10" destOrd="0" presId="urn:microsoft.com/office/officeart/2018/2/layout/IconVerticalSolidList"/>
    <dgm:cxn modelId="{BB3F68C0-681E-4D09-AD8E-5C66A44F50B1}" type="presParOf" srcId="{085EF1B1-6354-407A-91CF-DA0899D31900}" destId="{43DA7F39-6137-423C-9BD4-BB5B6EC720EE}" srcOrd="0" destOrd="0" presId="urn:microsoft.com/office/officeart/2018/2/layout/IconVerticalSolidList"/>
    <dgm:cxn modelId="{D8DA8496-D5D2-428B-8E77-C45A6BECE2E0}" type="presParOf" srcId="{085EF1B1-6354-407A-91CF-DA0899D31900}" destId="{7541EE4B-782C-4142-B571-3C976E75C98D}" srcOrd="1" destOrd="0" presId="urn:microsoft.com/office/officeart/2018/2/layout/IconVerticalSolidList"/>
    <dgm:cxn modelId="{19E3C483-CEC1-48F8-A94D-0D5CC1020242}" type="presParOf" srcId="{085EF1B1-6354-407A-91CF-DA0899D31900}" destId="{735B408A-88B8-48C2-863B-CB54976784B2}" srcOrd="2" destOrd="0" presId="urn:microsoft.com/office/officeart/2018/2/layout/IconVerticalSolidList"/>
    <dgm:cxn modelId="{5B4CD06E-F903-41B2-B8F9-D7AB472B6A92}" type="presParOf" srcId="{085EF1B1-6354-407A-91CF-DA0899D31900}" destId="{C5C44CA7-7ACC-4D5A-BC52-9DF2050912F1}" srcOrd="3" destOrd="0" presId="urn:microsoft.com/office/officeart/2018/2/layout/IconVerticalSolidList"/>
    <dgm:cxn modelId="{2A7E5F78-1AAF-4897-842B-308EA43086F9}" type="presParOf" srcId="{2B786BEF-E513-435C-B3C8-65B4D55F326E}" destId="{08542CC3-A812-4E8C-A0EB-E49D4C13A152}" srcOrd="11" destOrd="0" presId="urn:microsoft.com/office/officeart/2018/2/layout/IconVerticalSolidList"/>
    <dgm:cxn modelId="{C0469DA4-BBFC-4E40-B475-8D582A55067A}" type="presParOf" srcId="{2B786BEF-E513-435C-B3C8-65B4D55F326E}" destId="{7B828D8A-97DC-458A-A15F-92941DCE06A6}" srcOrd="12" destOrd="0" presId="urn:microsoft.com/office/officeart/2018/2/layout/IconVerticalSolidList"/>
    <dgm:cxn modelId="{1761FEBE-36DC-49C4-923B-116E0643F376}" type="presParOf" srcId="{7B828D8A-97DC-458A-A15F-92941DCE06A6}" destId="{9815F0C9-7AB5-431D-8185-A83DFFF2DF40}" srcOrd="0" destOrd="0" presId="urn:microsoft.com/office/officeart/2018/2/layout/IconVerticalSolidList"/>
    <dgm:cxn modelId="{62FAFA65-E22C-40BC-BD10-81F3CEBEBDD9}" type="presParOf" srcId="{7B828D8A-97DC-458A-A15F-92941DCE06A6}" destId="{03670CFF-C897-44A1-BEA7-8E2C8234C9AD}" srcOrd="1" destOrd="0" presId="urn:microsoft.com/office/officeart/2018/2/layout/IconVerticalSolidList"/>
    <dgm:cxn modelId="{1D25E742-54AA-46B6-BC1C-A0E7813C4F04}" type="presParOf" srcId="{7B828D8A-97DC-458A-A15F-92941DCE06A6}" destId="{7647DB0C-64C2-4C84-874B-EE3DE830A4C1}" srcOrd="2" destOrd="0" presId="urn:microsoft.com/office/officeart/2018/2/layout/IconVerticalSolidList"/>
    <dgm:cxn modelId="{695AAAA8-4AC6-429E-9C97-1C22BC4A7533}" type="presParOf" srcId="{7B828D8A-97DC-458A-A15F-92941DCE06A6}" destId="{E2866998-70B0-45F0-9167-C8E8B3364B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D88F3FF-ABC8-4BA9-A7CD-8FF9A821304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A5171B0-8665-40C0-8649-D7AFC181AE26}">
      <dgm:prSet/>
      <dgm:spPr/>
      <dgm:t>
        <a:bodyPr/>
        <a:lstStyle/>
        <a:p>
          <a:r>
            <a:rPr lang="es-ES"/>
            <a:t>Informar los proyectos de disposiciones administrativas de carácter general de otras Consejerías.</a:t>
          </a:r>
          <a:endParaRPr lang="en-US"/>
        </a:p>
      </dgm:t>
    </dgm:pt>
    <dgm:pt modelId="{3C6092D4-C97B-45D7-A5D6-B0A94755693F}" type="parTrans" cxnId="{6A5631E6-DFC8-4A48-97D8-A27A002F82BA}">
      <dgm:prSet/>
      <dgm:spPr/>
      <dgm:t>
        <a:bodyPr/>
        <a:lstStyle/>
        <a:p>
          <a:endParaRPr lang="en-US"/>
        </a:p>
      </dgm:t>
    </dgm:pt>
    <dgm:pt modelId="{734F6D25-EFA6-4051-B54E-E79A1A36B9B0}" type="sibTrans" cxnId="{6A5631E6-DFC8-4A48-97D8-A27A002F82BA}">
      <dgm:prSet/>
      <dgm:spPr/>
      <dgm:t>
        <a:bodyPr/>
        <a:lstStyle/>
        <a:p>
          <a:endParaRPr lang="en-US"/>
        </a:p>
      </dgm:t>
    </dgm:pt>
    <dgm:pt modelId="{9771787A-0281-40C8-BD3D-5EE7DA08BADF}">
      <dgm:prSet/>
      <dgm:spPr/>
      <dgm:t>
        <a:bodyPr/>
        <a:lstStyle/>
        <a:p>
          <a:r>
            <a:rPr lang="es-ES"/>
            <a:t>Gestionar los medios materiales adscritos al funcionamiento de la Consejería.</a:t>
          </a:r>
          <a:endParaRPr lang="en-US"/>
        </a:p>
      </dgm:t>
    </dgm:pt>
    <dgm:pt modelId="{7001D518-39A0-4309-AAA6-2A5DD40C6F17}" type="parTrans" cxnId="{B5E19FEC-B4CD-4625-BF0E-0EAC86153563}">
      <dgm:prSet/>
      <dgm:spPr/>
      <dgm:t>
        <a:bodyPr/>
        <a:lstStyle/>
        <a:p>
          <a:endParaRPr lang="en-US"/>
        </a:p>
      </dgm:t>
    </dgm:pt>
    <dgm:pt modelId="{EEB403A8-9835-4454-A241-DBE64A43567C}" type="sibTrans" cxnId="{B5E19FEC-B4CD-4625-BF0E-0EAC86153563}">
      <dgm:prSet/>
      <dgm:spPr/>
      <dgm:t>
        <a:bodyPr/>
        <a:lstStyle/>
        <a:p>
          <a:endParaRPr lang="en-US"/>
        </a:p>
      </dgm:t>
    </dgm:pt>
    <dgm:pt modelId="{C8D38C6F-BD60-4945-9F00-98D79B10C5C6}">
      <dgm:prSet/>
      <dgm:spPr/>
      <dgm:t>
        <a:bodyPr/>
        <a:lstStyle/>
        <a:p>
          <a:r>
            <a:rPr lang="es-ES"/>
            <a:t>Desempeñar la jefatura superior de todo el personal de la Consejería y resolver cuantos asuntos se refieran al mismo, salvo los atribuidos expresamente otros órganos de la Consejería.</a:t>
          </a:r>
          <a:endParaRPr lang="en-US"/>
        </a:p>
      </dgm:t>
    </dgm:pt>
    <dgm:pt modelId="{CF277884-C4EE-48D3-ABD4-A94859E5A98A}" type="parTrans" cxnId="{4CD574C2-C7AB-4D7A-8AC4-BC05859C0487}">
      <dgm:prSet/>
      <dgm:spPr/>
      <dgm:t>
        <a:bodyPr/>
        <a:lstStyle/>
        <a:p>
          <a:endParaRPr lang="en-US"/>
        </a:p>
      </dgm:t>
    </dgm:pt>
    <dgm:pt modelId="{A7EB8B22-3C8E-4E28-A084-A6BF652E8FC7}" type="sibTrans" cxnId="{4CD574C2-C7AB-4D7A-8AC4-BC05859C0487}">
      <dgm:prSet/>
      <dgm:spPr/>
      <dgm:t>
        <a:bodyPr/>
        <a:lstStyle/>
        <a:p>
          <a:endParaRPr lang="en-US"/>
        </a:p>
      </dgm:t>
    </dgm:pt>
    <dgm:pt modelId="{A23A7D2E-37CC-41D3-A03A-CAAA22E85919}">
      <dgm:prSet/>
      <dgm:spPr/>
      <dgm:t>
        <a:bodyPr/>
        <a:lstStyle/>
        <a:p>
          <a:r>
            <a:rPr lang="es-ES"/>
            <a:t>Ejercer el control de eficacia y la inspección de la Consejería, sin perjuicio de las funciones que en este ámbito corresponda a la Consejería de Presidencia y Administración Territorial.</a:t>
          </a:r>
          <a:endParaRPr lang="en-US"/>
        </a:p>
      </dgm:t>
    </dgm:pt>
    <dgm:pt modelId="{8500209A-497D-451C-B570-3E94A669927D}" type="parTrans" cxnId="{3AF7D0D5-F188-439D-BA90-D50E67424101}">
      <dgm:prSet/>
      <dgm:spPr/>
      <dgm:t>
        <a:bodyPr/>
        <a:lstStyle/>
        <a:p>
          <a:endParaRPr lang="en-US"/>
        </a:p>
      </dgm:t>
    </dgm:pt>
    <dgm:pt modelId="{B485837C-3751-49E9-96D7-6F0AD3B33527}" type="sibTrans" cxnId="{3AF7D0D5-F188-439D-BA90-D50E67424101}">
      <dgm:prSet/>
      <dgm:spPr/>
      <dgm:t>
        <a:bodyPr/>
        <a:lstStyle/>
        <a:p>
          <a:endParaRPr lang="en-US"/>
        </a:p>
      </dgm:t>
    </dgm:pt>
    <dgm:pt modelId="{75D9DFB2-B4A4-4359-85C0-675C369B5ED6}">
      <dgm:prSet/>
      <dgm:spPr/>
      <dgm:t>
        <a:bodyPr/>
        <a:lstStyle/>
        <a:p>
          <a:r>
            <a:rPr lang="es-ES"/>
            <a:t>Proponer al Consejero la resolución que estime procedente en los asuntos de su competencia cuya tramitación le esté encomendada.</a:t>
          </a:r>
          <a:endParaRPr lang="en-US"/>
        </a:p>
      </dgm:t>
    </dgm:pt>
    <dgm:pt modelId="{E0FEB845-8A5A-4C86-A76F-BD433878B25A}" type="parTrans" cxnId="{F8552647-7AFF-4D96-8EA6-4A532D7CB08A}">
      <dgm:prSet/>
      <dgm:spPr/>
      <dgm:t>
        <a:bodyPr/>
        <a:lstStyle/>
        <a:p>
          <a:endParaRPr lang="en-US"/>
        </a:p>
      </dgm:t>
    </dgm:pt>
    <dgm:pt modelId="{FFE62125-19A6-4046-9CAF-50EACF8723A6}" type="sibTrans" cxnId="{F8552647-7AFF-4D96-8EA6-4A532D7CB08A}">
      <dgm:prSet/>
      <dgm:spPr/>
      <dgm:t>
        <a:bodyPr/>
        <a:lstStyle/>
        <a:p>
          <a:endParaRPr lang="en-US"/>
        </a:p>
      </dgm:t>
    </dgm:pt>
    <dgm:pt modelId="{478E4E2F-3E2B-4508-958B-0567BDDB0CF4}">
      <dgm:prSet/>
      <dgm:spPr/>
      <dgm:t>
        <a:bodyPr/>
        <a:lstStyle/>
        <a:p>
          <a:r>
            <a:rPr lang="es-ES"/>
            <a:t>Resolver los asuntos de la Consejería que le correspondan.</a:t>
          </a:r>
          <a:endParaRPr lang="en-US"/>
        </a:p>
      </dgm:t>
    </dgm:pt>
    <dgm:pt modelId="{C5ED3B0B-51B5-476E-84ED-0E64A9DE2865}" type="parTrans" cxnId="{B047BB9C-661E-4427-AEB7-7BC2078B6F7C}">
      <dgm:prSet/>
      <dgm:spPr/>
      <dgm:t>
        <a:bodyPr/>
        <a:lstStyle/>
        <a:p>
          <a:endParaRPr lang="en-US"/>
        </a:p>
      </dgm:t>
    </dgm:pt>
    <dgm:pt modelId="{6B1F2BD7-A6F5-4631-9893-B36430012B81}" type="sibTrans" cxnId="{B047BB9C-661E-4427-AEB7-7BC2078B6F7C}">
      <dgm:prSet/>
      <dgm:spPr/>
      <dgm:t>
        <a:bodyPr/>
        <a:lstStyle/>
        <a:p>
          <a:endParaRPr lang="en-US"/>
        </a:p>
      </dgm:t>
    </dgm:pt>
    <dgm:pt modelId="{DFFAF116-95F7-4CAE-B4CC-1DF3F3702E67}">
      <dgm:prSet/>
      <dgm:spPr/>
      <dgm:t>
        <a:bodyPr/>
        <a:lstStyle/>
        <a:p>
          <a:r>
            <a:rPr lang="es-ES"/>
            <a:t>Las demás competencias que se desconcentren o deleguen en él.</a:t>
          </a:r>
          <a:endParaRPr lang="en-US"/>
        </a:p>
      </dgm:t>
    </dgm:pt>
    <dgm:pt modelId="{464B78BF-CE74-4C24-8BD4-B6323DCF5052}" type="parTrans" cxnId="{37909547-98B3-404E-AAC6-AA705BF07D02}">
      <dgm:prSet/>
      <dgm:spPr/>
      <dgm:t>
        <a:bodyPr/>
        <a:lstStyle/>
        <a:p>
          <a:endParaRPr lang="en-US"/>
        </a:p>
      </dgm:t>
    </dgm:pt>
    <dgm:pt modelId="{3523A4CD-2BEF-49A0-B795-31B3BA088AFE}" type="sibTrans" cxnId="{37909547-98B3-404E-AAC6-AA705BF07D02}">
      <dgm:prSet/>
      <dgm:spPr/>
      <dgm:t>
        <a:bodyPr/>
        <a:lstStyle/>
        <a:p>
          <a:endParaRPr lang="en-US"/>
        </a:p>
      </dgm:t>
    </dgm:pt>
    <dgm:pt modelId="{D5FAFF68-0CD7-42A0-AEB7-89131A2DEECF}">
      <dgm:prSet/>
      <dgm:spPr/>
      <dgm:t>
        <a:bodyPr/>
        <a:lstStyle/>
        <a:p>
          <a:r>
            <a:rPr lang="es-ES"/>
            <a:t>Ejercer aquellas otras que le atribuyan las disposiciones orgánicas y demás normativa en vigor.</a:t>
          </a:r>
          <a:endParaRPr lang="en-US"/>
        </a:p>
      </dgm:t>
    </dgm:pt>
    <dgm:pt modelId="{C6792C43-DA1C-45CC-8687-1FDC116CBA03}" type="parTrans" cxnId="{607C49F3-8B6B-4F70-9769-AC6F4831CD14}">
      <dgm:prSet/>
      <dgm:spPr/>
      <dgm:t>
        <a:bodyPr/>
        <a:lstStyle/>
        <a:p>
          <a:endParaRPr lang="en-US"/>
        </a:p>
      </dgm:t>
    </dgm:pt>
    <dgm:pt modelId="{014CD4EA-E695-445D-8C22-4DA97FC26DFD}" type="sibTrans" cxnId="{607C49F3-8B6B-4F70-9769-AC6F4831CD14}">
      <dgm:prSet/>
      <dgm:spPr/>
      <dgm:t>
        <a:bodyPr/>
        <a:lstStyle/>
        <a:p>
          <a:endParaRPr lang="en-US"/>
        </a:p>
      </dgm:t>
    </dgm:pt>
    <dgm:pt modelId="{86F72596-C3D3-4B2F-A06D-91279F64B7F4}" type="pres">
      <dgm:prSet presAssocID="{5D88F3FF-ABC8-4BA9-A7CD-8FF9A8213046}" presName="root" presStyleCnt="0">
        <dgm:presLayoutVars>
          <dgm:dir/>
          <dgm:resizeHandles val="exact"/>
        </dgm:presLayoutVars>
      </dgm:prSet>
      <dgm:spPr/>
    </dgm:pt>
    <dgm:pt modelId="{9EBF1DB8-C4F4-4682-8F9C-0C5A59864D8E}" type="pres">
      <dgm:prSet presAssocID="{EA5171B0-8665-40C0-8649-D7AFC181AE26}" presName="compNode" presStyleCnt="0"/>
      <dgm:spPr/>
    </dgm:pt>
    <dgm:pt modelId="{99EDC534-95C2-4EDB-A670-67DE5AB92A1D}" type="pres">
      <dgm:prSet presAssocID="{EA5171B0-8665-40C0-8649-D7AFC181AE26}"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2144DA1C-0A09-4259-8A6F-E814C0DFE950}" type="pres">
      <dgm:prSet presAssocID="{EA5171B0-8665-40C0-8649-D7AFC181AE26}" presName="spaceRect" presStyleCnt="0"/>
      <dgm:spPr/>
    </dgm:pt>
    <dgm:pt modelId="{D6A992F2-B22D-4D2D-B069-2D19E8D9DB38}" type="pres">
      <dgm:prSet presAssocID="{EA5171B0-8665-40C0-8649-D7AFC181AE26}" presName="textRect" presStyleLbl="revTx" presStyleIdx="0" presStyleCnt="8">
        <dgm:presLayoutVars>
          <dgm:chMax val="1"/>
          <dgm:chPref val="1"/>
        </dgm:presLayoutVars>
      </dgm:prSet>
      <dgm:spPr/>
    </dgm:pt>
    <dgm:pt modelId="{CFCE6E1F-4D90-4940-AE82-89E4AAC51B20}" type="pres">
      <dgm:prSet presAssocID="{734F6D25-EFA6-4051-B54E-E79A1A36B9B0}" presName="sibTrans" presStyleCnt="0"/>
      <dgm:spPr/>
    </dgm:pt>
    <dgm:pt modelId="{C47E0855-A5FA-415E-A0A5-3BD4D2B6B16E}" type="pres">
      <dgm:prSet presAssocID="{9771787A-0281-40C8-BD3D-5EE7DA08BADF}" presName="compNode" presStyleCnt="0"/>
      <dgm:spPr/>
    </dgm:pt>
    <dgm:pt modelId="{13872576-755A-4A9D-9F68-7F6A8960F388}" type="pres">
      <dgm:prSet presAssocID="{9771787A-0281-40C8-BD3D-5EE7DA08BAD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retón de manos"/>
        </a:ext>
      </dgm:extLst>
    </dgm:pt>
    <dgm:pt modelId="{D26739D6-7EC3-4676-9C66-8C656CB0BDDC}" type="pres">
      <dgm:prSet presAssocID="{9771787A-0281-40C8-BD3D-5EE7DA08BADF}" presName="spaceRect" presStyleCnt="0"/>
      <dgm:spPr/>
    </dgm:pt>
    <dgm:pt modelId="{783200CF-2331-4CB9-9E8A-196CFC88275B}" type="pres">
      <dgm:prSet presAssocID="{9771787A-0281-40C8-BD3D-5EE7DA08BADF}" presName="textRect" presStyleLbl="revTx" presStyleIdx="1" presStyleCnt="8">
        <dgm:presLayoutVars>
          <dgm:chMax val="1"/>
          <dgm:chPref val="1"/>
        </dgm:presLayoutVars>
      </dgm:prSet>
      <dgm:spPr/>
    </dgm:pt>
    <dgm:pt modelId="{7CCBF4E6-9D3A-4BAE-AB53-6BA595DAC5E9}" type="pres">
      <dgm:prSet presAssocID="{EEB403A8-9835-4454-A241-DBE64A43567C}" presName="sibTrans" presStyleCnt="0"/>
      <dgm:spPr/>
    </dgm:pt>
    <dgm:pt modelId="{E1A93C24-B87D-4181-98EF-C900FC13931D}" type="pres">
      <dgm:prSet presAssocID="{C8D38C6F-BD60-4945-9F00-98D79B10C5C6}" presName="compNode" presStyleCnt="0"/>
      <dgm:spPr/>
    </dgm:pt>
    <dgm:pt modelId="{52FEAFCC-808F-40B0-A2DE-2BDEE588839B}" type="pres">
      <dgm:prSet presAssocID="{C8D38C6F-BD60-4945-9F00-98D79B10C5C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upo"/>
        </a:ext>
      </dgm:extLst>
    </dgm:pt>
    <dgm:pt modelId="{0B2D9CBF-50AA-4091-88A4-DAB0B7EFA6BA}" type="pres">
      <dgm:prSet presAssocID="{C8D38C6F-BD60-4945-9F00-98D79B10C5C6}" presName="spaceRect" presStyleCnt="0"/>
      <dgm:spPr/>
    </dgm:pt>
    <dgm:pt modelId="{3A34B77E-22AE-4781-88D8-C621DD344945}" type="pres">
      <dgm:prSet presAssocID="{C8D38C6F-BD60-4945-9F00-98D79B10C5C6}" presName="textRect" presStyleLbl="revTx" presStyleIdx="2" presStyleCnt="8">
        <dgm:presLayoutVars>
          <dgm:chMax val="1"/>
          <dgm:chPref val="1"/>
        </dgm:presLayoutVars>
      </dgm:prSet>
      <dgm:spPr/>
    </dgm:pt>
    <dgm:pt modelId="{F2793D63-8D84-4263-874C-E78ABA9258E3}" type="pres">
      <dgm:prSet presAssocID="{A7EB8B22-3C8E-4E28-A084-A6BF652E8FC7}" presName="sibTrans" presStyleCnt="0"/>
      <dgm:spPr/>
    </dgm:pt>
    <dgm:pt modelId="{37948DAB-346E-449E-91CA-748EE976B868}" type="pres">
      <dgm:prSet presAssocID="{A23A7D2E-37CC-41D3-A03A-CAAA22E85919}" presName="compNode" presStyleCnt="0"/>
      <dgm:spPr/>
    </dgm:pt>
    <dgm:pt modelId="{E5C3F71D-C87B-4750-9058-4CFE6B2B1842}" type="pres">
      <dgm:prSet presAssocID="{A23A7D2E-37CC-41D3-A03A-CAAA22E8591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ca de verificación"/>
        </a:ext>
      </dgm:extLst>
    </dgm:pt>
    <dgm:pt modelId="{B1801877-742F-4EF7-8406-635A6ED44DE7}" type="pres">
      <dgm:prSet presAssocID="{A23A7D2E-37CC-41D3-A03A-CAAA22E85919}" presName="spaceRect" presStyleCnt="0"/>
      <dgm:spPr/>
    </dgm:pt>
    <dgm:pt modelId="{FEEAE448-3247-4449-9761-E7A52A173C86}" type="pres">
      <dgm:prSet presAssocID="{A23A7D2E-37CC-41D3-A03A-CAAA22E85919}" presName="textRect" presStyleLbl="revTx" presStyleIdx="3" presStyleCnt="8">
        <dgm:presLayoutVars>
          <dgm:chMax val="1"/>
          <dgm:chPref val="1"/>
        </dgm:presLayoutVars>
      </dgm:prSet>
      <dgm:spPr/>
    </dgm:pt>
    <dgm:pt modelId="{F628F53D-0F19-4370-AD60-D5C32E0D9B77}" type="pres">
      <dgm:prSet presAssocID="{B485837C-3751-49E9-96D7-6F0AD3B33527}" presName="sibTrans" presStyleCnt="0"/>
      <dgm:spPr/>
    </dgm:pt>
    <dgm:pt modelId="{5AC5333B-E42A-4ACC-AE44-BE755B5F6626}" type="pres">
      <dgm:prSet presAssocID="{75D9DFB2-B4A4-4359-85C0-675C369B5ED6}" presName="compNode" presStyleCnt="0"/>
      <dgm:spPr/>
    </dgm:pt>
    <dgm:pt modelId="{C26F01C3-18B0-40EB-A55C-11061662954E}" type="pres">
      <dgm:prSet presAssocID="{75D9DFB2-B4A4-4359-85C0-675C369B5ED6}"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Juez"/>
        </a:ext>
      </dgm:extLst>
    </dgm:pt>
    <dgm:pt modelId="{0369F8FF-1D0C-4B23-BB8D-01A1743616DE}" type="pres">
      <dgm:prSet presAssocID="{75D9DFB2-B4A4-4359-85C0-675C369B5ED6}" presName="spaceRect" presStyleCnt="0"/>
      <dgm:spPr/>
    </dgm:pt>
    <dgm:pt modelId="{00333FD0-69D7-4DA5-A6DA-B4B755382C9C}" type="pres">
      <dgm:prSet presAssocID="{75D9DFB2-B4A4-4359-85C0-675C369B5ED6}" presName="textRect" presStyleLbl="revTx" presStyleIdx="4" presStyleCnt="8">
        <dgm:presLayoutVars>
          <dgm:chMax val="1"/>
          <dgm:chPref val="1"/>
        </dgm:presLayoutVars>
      </dgm:prSet>
      <dgm:spPr/>
    </dgm:pt>
    <dgm:pt modelId="{7D4BF1D9-0196-44BD-8C0D-7F9094B61105}" type="pres">
      <dgm:prSet presAssocID="{FFE62125-19A6-4046-9CAF-50EACF8723A6}" presName="sibTrans" presStyleCnt="0"/>
      <dgm:spPr/>
    </dgm:pt>
    <dgm:pt modelId="{2D12D212-031E-4FAC-B7A3-C6272ECB6C51}" type="pres">
      <dgm:prSet presAssocID="{478E4E2F-3E2B-4508-958B-0567BDDB0CF4}" presName="compNode" presStyleCnt="0"/>
      <dgm:spPr/>
    </dgm:pt>
    <dgm:pt modelId="{ED5EE712-036E-4589-90C7-3F2D1A56A638}" type="pres">
      <dgm:prSet presAssocID="{478E4E2F-3E2B-4508-958B-0567BDDB0CF4}"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ateo"/>
        </a:ext>
      </dgm:extLst>
    </dgm:pt>
    <dgm:pt modelId="{53683BEC-9AAF-41F2-8FF2-3B886790FEC8}" type="pres">
      <dgm:prSet presAssocID="{478E4E2F-3E2B-4508-958B-0567BDDB0CF4}" presName="spaceRect" presStyleCnt="0"/>
      <dgm:spPr/>
    </dgm:pt>
    <dgm:pt modelId="{9469D007-8700-48FF-8F76-7E8D35509918}" type="pres">
      <dgm:prSet presAssocID="{478E4E2F-3E2B-4508-958B-0567BDDB0CF4}" presName="textRect" presStyleLbl="revTx" presStyleIdx="5" presStyleCnt="8">
        <dgm:presLayoutVars>
          <dgm:chMax val="1"/>
          <dgm:chPref val="1"/>
        </dgm:presLayoutVars>
      </dgm:prSet>
      <dgm:spPr/>
    </dgm:pt>
    <dgm:pt modelId="{A6D11AC6-9732-4395-8695-CF1B5F233294}" type="pres">
      <dgm:prSet presAssocID="{6B1F2BD7-A6F5-4631-9893-B36430012B81}" presName="sibTrans" presStyleCnt="0"/>
      <dgm:spPr/>
    </dgm:pt>
    <dgm:pt modelId="{D003DB63-DE39-44AA-B6D5-2FA6453EB6E9}" type="pres">
      <dgm:prSet presAssocID="{DFFAF116-95F7-4CAE-B4CC-1DF3F3702E67}" presName="compNode" presStyleCnt="0"/>
      <dgm:spPr/>
    </dgm:pt>
    <dgm:pt modelId="{D0CDB79D-C28F-4216-A6AB-34070CE99ABA}" type="pres">
      <dgm:prSet presAssocID="{DFFAF116-95F7-4CAE-B4CC-1DF3F3702E6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73EE5F26-5A6E-4D18-9445-4AFED0014F7A}" type="pres">
      <dgm:prSet presAssocID="{DFFAF116-95F7-4CAE-B4CC-1DF3F3702E67}" presName="spaceRect" presStyleCnt="0"/>
      <dgm:spPr/>
    </dgm:pt>
    <dgm:pt modelId="{79A1FE94-1513-493A-92FB-157DC87D2709}" type="pres">
      <dgm:prSet presAssocID="{DFFAF116-95F7-4CAE-B4CC-1DF3F3702E67}" presName="textRect" presStyleLbl="revTx" presStyleIdx="6" presStyleCnt="8">
        <dgm:presLayoutVars>
          <dgm:chMax val="1"/>
          <dgm:chPref val="1"/>
        </dgm:presLayoutVars>
      </dgm:prSet>
      <dgm:spPr/>
    </dgm:pt>
    <dgm:pt modelId="{23B75C8B-FD45-4B4C-9F82-EE6687ED625C}" type="pres">
      <dgm:prSet presAssocID="{3523A4CD-2BEF-49A0-B795-31B3BA088AFE}" presName="sibTrans" presStyleCnt="0"/>
      <dgm:spPr/>
    </dgm:pt>
    <dgm:pt modelId="{EDEFC275-06C1-4888-8096-DA0593998F00}" type="pres">
      <dgm:prSet presAssocID="{D5FAFF68-0CD7-42A0-AEB7-89131A2DEECF}" presName="compNode" presStyleCnt="0"/>
      <dgm:spPr/>
    </dgm:pt>
    <dgm:pt modelId="{6103BE43-D987-4776-B05C-971676C51004}" type="pres">
      <dgm:prSet presAssocID="{D5FAFF68-0CD7-42A0-AEB7-89131A2DEEC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Irritante"/>
        </a:ext>
      </dgm:extLst>
    </dgm:pt>
    <dgm:pt modelId="{62E250E3-881A-4E10-81CA-9579E728EA5B}" type="pres">
      <dgm:prSet presAssocID="{D5FAFF68-0CD7-42A0-AEB7-89131A2DEECF}" presName="spaceRect" presStyleCnt="0"/>
      <dgm:spPr/>
    </dgm:pt>
    <dgm:pt modelId="{86DD3B7E-DBB1-431A-8C57-7A5886D1C2D6}" type="pres">
      <dgm:prSet presAssocID="{D5FAFF68-0CD7-42A0-AEB7-89131A2DEECF}" presName="textRect" presStyleLbl="revTx" presStyleIdx="7" presStyleCnt="8">
        <dgm:presLayoutVars>
          <dgm:chMax val="1"/>
          <dgm:chPref val="1"/>
        </dgm:presLayoutVars>
      </dgm:prSet>
      <dgm:spPr/>
    </dgm:pt>
  </dgm:ptLst>
  <dgm:cxnLst>
    <dgm:cxn modelId="{5DAF4F16-1396-4818-8F0C-7DC6771F5EF3}" type="presOf" srcId="{C8D38C6F-BD60-4945-9F00-98D79B10C5C6}" destId="{3A34B77E-22AE-4781-88D8-C621DD344945}" srcOrd="0" destOrd="0" presId="urn:microsoft.com/office/officeart/2018/2/layout/IconLabelList"/>
    <dgm:cxn modelId="{B2F68926-B761-4257-8BE1-904DBCF129D8}" type="presOf" srcId="{EA5171B0-8665-40C0-8649-D7AFC181AE26}" destId="{D6A992F2-B22D-4D2D-B069-2D19E8D9DB38}" srcOrd="0" destOrd="0" presId="urn:microsoft.com/office/officeart/2018/2/layout/IconLabelList"/>
    <dgm:cxn modelId="{DFF53F30-A4D4-4B68-A240-C332DF1B0AEC}" type="presOf" srcId="{DFFAF116-95F7-4CAE-B4CC-1DF3F3702E67}" destId="{79A1FE94-1513-493A-92FB-157DC87D2709}" srcOrd="0" destOrd="0" presId="urn:microsoft.com/office/officeart/2018/2/layout/IconLabelList"/>
    <dgm:cxn modelId="{59195235-057E-43A2-9FF4-362F7A2D64A2}" type="presOf" srcId="{9771787A-0281-40C8-BD3D-5EE7DA08BADF}" destId="{783200CF-2331-4CB9-9E8A-196CFC88275B}" srcOrd="0" destOrd="0" presId="urn:microsoft.com/office/officeart/2018/2/layout/IconLabelList"/>
    <dgm:cxn modelId="{F8552647-7AFF-4D96-8EA6-4A532D7CB08A}" srcId="{5D88F3FF-ABC8-4BA9-A7CD-8FF9A8213046}" destId="{75D9DFB2-B4A4-4359-85C0-675C369B5ED6}" srcOrd="4" destOrd="0" parTransId="{E0FEB845-8A5A-4C86-A76F-BD433878B25A}" sibTransId="{FFE62125-19A6-4046-9CAF-50EACF8723A6}"/>
    <dgm:cxn modelId="{37909547-98B3-404E-AAC6-AA705BF07D02}" srcId="{5D88F3FF-ABC8-4BA9-A7CD-8FF9A8213046}" destId="{DFFAF116-95F7-4CAE-B4CC-1DF3F3702E67}" srcOrd="6" destOrd="0" parTransId="{464B78BF-CE74-4C24-8BD4-B6323DCF5052}" sibTransId="{3523A4CD-2BEF-49A0-B795-31B3BA088AFE}"/>
    <dgm:cxn modelId="{C0725282-7BCC-4391-A019-9EA1288CF853}" type="presOf" srcId="{A23A7D2E-37CC-41D3-A03A-CAAA22E85919}" destId="{FEEAE448-3247-4449-9761-E7A52A173C86}" srcOrd="0" destOrd="0" presId="urn:microsoft.com/office/officeart/2018/2/layout/IconLabelList"/>
    <dgm:cxn modelId="{B047BB9C-661E-4427-AEB7-7BC2078B6F7C}" srcId="{5D88F3FF-ABC8-4BA9-A7CD-8FF9A8213046}" destId="{478E4E2F-3E2B-4508-958B-0567BDDB0CF4}" srcOrd="5" destOrd="0" parTransId="{C5ED3B0B-51B5-476E-84ED-0E64A9DE2865}" sibTransId="{6B1F2BD7-A6F5-4631-9893-B36430012B81}"/>
    <dgm:cxn modelId="{6AD1A3A4-DF45-4A50-9AC7-C3FF422F869D}" type="presOf" srcId="{D5FAFF68-0CD7-42A0-AEB7-89131A2DEECF}" destId="{86DD3B7E-DBB1-431A-8C57-7A5886D1C2D6}" srcOrd="0" destOrd="0" presId="urn:microsoft.com/office/officeart/2018/2/layout/IconLabelList"/>
    <dgm:cxn modelId="{4CD574C2-C7AB-4D7A-8AC4-BC05859C0487}" srcId="{5D88F3FF-ABC8-4BA9-A7CD-8FF9A8213046}" destId="{C8D38C6F-BD60-4945-9F00-98D79B10C5C6}" srcOrd="2" destOrd="0" parTransId="{CF277884-C4EE-48D3-ABD4-A94859E5A98A}" sibTransId="{A7EB8B22-3C8E-4E28-A084-A6BF652E8FC7}"/>
    <dgm:cxn modelId="{1E1979D4-F94A-43A6-9CE7-A639CBD47F7C}" type="presOf" srcId="{5D88F3FF-ABC8-4BA9-A7CD-8FF9A8213046}" destId="{86F72596-C3D3-4B2F-A06D-91279F64B7F4}" srcOrd="0" destOrd="0" presId="urn:microsoft.com/office/officeart/2018/2/layout/IconLabelList"/>
    <dgm:cxn modelId="{3AF7D0D5-F188-439D-BA90-D50E67424101}" srcId="{5D88F3FF-ABC8-4BA9-A7CD-8FF9A8213046}" destId="{A23A7D2E-37CC-41D3-A03A-CAAA22E85919}" srcOrd="3" destOrd="0" parTransId="{8500209A-497D-451C-B570-3E94A669927D}" sibTransId="{B485837C-3751-49E9-96D7-6F0AD3B33527}"/>
    <dgm:cxn modelId="{6A5631E6-DFC8-4A48-97D8-A27A002F82BA}" srcId="{5D88F3FF-ABC8-4BA9-A7CD-8FF9A8213046}" destId="{EA5171B0-8665-40C0-8649-D7AFC181AE26}" srcOrd="0" destOrd="0" parTransId="{3C6092D4-C97B-45D7-A5D6-B0A94755693F}" sibTransId="{734F6D25-EFA6-4051-B54E-E79A1A36B9B0}"/>
    <dgm:cxn modelId="{B5E19FEC-B4CD-4625-BF0E-0EAC86153563}" srcId="{5D88F3FF-ABC8-4BA9-A7CD-8FF9A8213046}" destId="{9771787A-0281-40C8-BD3D-5EE7DA08BADF}" srcOrd="1" destOrd="0" parTransId="{7001D518-39A0-4309-AAA6-2A5DD40C6F17}" sibTransId="{EEB403A8-9835-4454-A241-DBE64A43567C}"/>
    <dgm:cxn modelId="{3DB039F1-2B33-4D5E-A08A-77D3EDDF39DE}" type="presOf" srcId="{75D9DFB2-B4A4-4359-85C0-675C369B5ED6}" destId="{00333FD0-69D7-4DA5-A6DA-B4B755382C9C}" srcOrd="0" destOrd="0" presId="urn:microsoft.com/office/officeart/2018/2/layout/IconLabelList"/>
    <dgm:cxn modelId="{C635A6F2-C03B-4E0C-9A27-C5E158DA83E1}" type="presOf" srcId="{478E4E2F-3E2B-4508-958B-0567BDDB0CF4}" destId="{9469D007-8700-48FF-8F76-7E8D35509918}" srcOrd="0" destOrd="0" presId="urn:microsoft.com/office/officeart/2018/2/layout/IconLabelList"/>
    <dgm:cxn modelId="{607C49F3-8B6B-4F70-9769-AC6F4831CD14}" srcId="{5D88F3FF-ABC8-4BA9-A7CD-8FF9A8213046}" destId="{D5FAFF68-0CD7-42A0-AEB7-89131A2DEECF}" srcOrd="7" destOrd="0" parTransId="{C6792C43-DA1C-45CC-8687-1FDC116CBA03}" sibTransId="{014CD4EA-E695-445D-8C22-4DA97FC26DFD}"/>
    <dgm:cxn modelId="{EF2B4E65-8164-4A70-8840-6548E3B4B233}" type="presParOf" srcId="{86F72596-C3D3-4B2F-A06D-91279F64B7F4}" destId="{9EBF1DB8-C4F4-4682-8F9C-0C5A59864D8E}" srcOrd="0" destOrd="0" presId="urn:microsoft.com/office/officeart/2018/2/layout/IconLabelList"/>
    <dgm:cxn modelId="{46D21BBA-88A7-45C4-8283-E46389698CD8}" type="presParOf" srcId="{9EBF1DB8-C4F4-4682-8F9C-0C5A59864D8E}" destId="{99EDC534-95C2-4EDB-A670-67DE5AB92A1D}" srcOrd="0" destOrd="0" presId="urn:microsoft.com/office/officeart/2018/2/layout/IconLabelList"/>
    <dgm:cxn modelId="{8C9A9845-2C40-444A-8BA6-2DA7D1E24A28}" type="presParOf" srcId="{9EBF1DB8-C4F4-4682-8F9C-0C5A59864D8E}" destId="{2144DA1C-0A09-4259-8A6F-E814C0DFE950}" srcOrd="1" destOrd="0" presId="urn:microsoft.com/office/officeart/2018/2/layout/IconLabelList"/>
    <dgm:cxn modelId="{6F6A128C-535D-442B-924D-E9F56E6228F2}" type="presParOf" srcId="{9EBF1DB8-C4F4-4682-8F9C-0C5A59864D8E}" destId="{D6A992F2-B22D-4D2D-B069-2D19E8D9DB38}" srcOrd="2" destOrd="0" presId="urn:microsoft.com/office/officeart/2018/2/layout/IconLabelList"/>
    <dgm:cxn modelId="{C1711CCD-C855-4ECA-9625-DB35E982E03E}" type="presParOf" srcId="{86F72596-C3D3-4B2F-A06D-91279F64B7F4}" destId="{CFCE6E1F-4D90-4940-AE82-89E4AAC51B20}" srcOrd="1" destOrd="0" presId="urn:microsoft.com/office/officeart/2018/2/layout/IconLabelList"/>
    <dgm:cxn modelId="{FC5C921F-7F32-4903-BFC2-562C680C25F3}" type="presParOf" srcId="{86F72596-C3D3-4B2F-A06D-91279F64B7F4}" destId="{C47E0855-A5FA-415E-A0A5-3BD4D2B6B16E}" srcOrd="2" destOrd="0" presId="urn:microsoft.com/office/officeart/2018/2/layout/IconLabelList"/>
    <dgm:cxn modelId="{44170359-1BB4-4984-BF8F-70597EF4B317}" type="presParOf" srcId="{C47E0855-A5FA-415E-A0A5-3BD4D2B6B16E}" destId="{13872576-755A-4A9D-9F68-7F6A8960F388}" srcOrd="0" destOrd="0" presId="urn:microsoft.com/office/officeart/2018/2/layout/IconLabelList"/>
    <dgm:cxn modelId="{51489F79-9EFF-4C4B-87A6-A7E42C715E04}" type="presParOf" srcId="{C47E0855-A5FA-415E-A0A5-3BD4D2B6B16E}" destId="{D26739D6-7EC3-4676-9C66-8C656CB0BDDC}" srcOrd="1" destOrd="0" presId="urn:microsoft.com/office/officeart/2018/2/layout/IconLabelList"/>
    <dgm:cxn modelId="{EE3B5CA0-EC6A-4D4B-B061-6EA94106A14A}" type="presParOf" srcId="{C47E0855-A5FA-415E-A0A5-3BD4D2B6B16E}" destId="{783200CF-2331-4CB9-9E8A-196CFC88275B}" srcOrd="2" destOrd="0" presId="urn:microsoft.com/office/officeart/2018/2/layout/IconLabelList"/>
    <dgm:cxn modelId="{7CDD209A-2746-4C02-B0AD-87652AD80C32}" type="presParOf" srcId="{86F72596-C3D3-4B2F-A06D-91279F64B7F4}" destId="{7CCBF4E6-9D3A-4BAE-AB53-6BA595DAC5E9}" srcOrd="3" destOrd="0" presId="urn:microsoft.com/office/officeart/2018/2/layout/IconLabelList"/>
    <dgm:cxn modelId="{2BBA3507-DE61-40C5-A1FD-8FED013CBA4D}" type="presParOf" srcId="{86F72596-C3D3-4B2F-A06D-91279F64B7F4}" destId="{E1A93C24-B87D-4181-98EF-C900FC13931D}" srcOrd="4" destOrd="0" presId="urn:microsoft.com/office/officeart/2018/2/layout/IconLabelList"/>
    <dgm:cxn modelId="{9C826702-2740-4F28-8710-C7486D1F8880}" type="presParOf" srcId="{E1A93C24-B87D-4181-98EF-C900FC13931D}" destId="{52FEAFCC-808F-40B0-A2DE-2BDEE588839B}" srcOrd="0" destOrd="0" presId="urn:microsoft.com/office/officeart/2018/2/layout/IconLabelList"/>
    <dgm:cxn modelId="{9324616C-02A7-45EA-81B7-00D558142C55}" type="presParOf" srcId="{E1A93C24-B87D-4181-98EF-C900FC13931D}" destId="{0B2D9CBF-50AA-4091-88A4-DAB0B7EFA6BA}" srcOrd="1" destOrd="0" presId="urn:microsoft.com/office/officeart/2018/2/layout/IconLabelList"/>
    <dgm:cxn modelId="{4EA46ED1-F692-4BB5-BD08-E044DD0FB75D}" type="presParOf" srcId="{E1A93C24-B87D-4181-98EF-C900FC13931D}" destId="{3A34B77E-22AE-4781-88D8-C621DD344945}" srcOrd="2" destOrd="0" presId="urn:microsoft.com/office/officeart/2018/2/layout/IconLabelList"/>
    <dgm:cxn modelId="{055CB052-741F-4BAD-B01E-8A9D67E97167}" type="presParOf" srcId="{86F72596-C3D3-4B2F-A06D-91279F64B7F4}" destId="{F2793D63-8D84-4263-874C-E78ABA9258E3}" srcOrd="5" destOrd="0" presId="urn:microsoft.com/office/officeart/2018/2/layout/IconLabelList"/>
    <dgm:cxn modelId="{3A3C474F-1D54-411D-8E0B-2D4395602A58}" type="presParOf" srcId="{86F72596-C3D3-4B2F-A06D-91279F64B7F4}" destId="{37948DAB-346E-449E-91CA-748EE976B868}" srcOrd="6" destOrd="0" presId="urn:microsoft.com/office/officeart/2018/2/layout/IconLabelList"/>
    <dgm:cxn modelId="{269BCE14-090A-48D0-850E-57A65E3F4F9C}" type="presParOf" srcId="{37948DAB-346E-449E-91CA-748EE976B868}" destId="{E5C3F71D-C87B-4750-9058-4CFE6B2B1842}" srcOrd="0" destOrd="0" presId="urn:microsoft.com/office/officeart/2018/2/layout/IconLabelList"/>
    <dgm:cxn modelId="{97D00025-1852-4B27-9D88-FF22B0710DF0}" type="presParOf" srcId="{37948DAB-346E-449E-91CA-748EE976B868}" destId="{B1801877-742F-4EF7-8406-635A6ED44DE7}" srcOrd="1" destOrd="0" presId="urn:microsoft.com/office/officeart/2018/2/layout/IconLabelList"/>
    <dgm:cxn modelId="{B498951D-937D-4CB4-A99D-1D1F6C23579E}" type="presParOf" srcId="{37948DAB-346E-449E-91CA-748EE976B868}" destId="{FEEAE448-3247-4449-9761-E7A52A173C86}" srcOrd="2" destOrd="0" presId="urn:microsoft.com/office/officeart/2018/2/layout/IconLabelList"/>
    <dgm:cxn modelId="{7DCC33D6-9F16-4F1D-9148-AA33AD6AA394}" type="presParOf" srcId="{86F72596-C3D3-4B2F-A06D-91279F64B7F4}" destId="{F628F53D-0F19-4370-AD60-D5C32E0D9B77}" srcOrd="7" destOrd="0" presId="urn:microsoft.com/office/officeart/2018/2/layout/IconLabelList"/>
    <dgm:cxn modelId="{31BB973C-6011-49D7-8661-45B1179FA91A}" type="presParOf" srcId="{86F72596-C3D3-4B2F-A06D-91279F64B7F4}" destId="{5AC5333B-E42A-4ACC-AE44-BE755B5F6626}" srcOrd="8" destOrd="0" presId="urn:microsoft.com/office/officeart/2018/2/layout/IconLabelList"/>
    <dgm:cxn modelId="{19D53366-1A1B-4CE5-A50F-EFA968C26A90}" type="presParOf" srcId="{5AC5333B-E42A-4ACC-AE44-BE755B5F6626}" destId="{C26F01C3-18B0-40EB-A55C-11061662954E}" srcOrd="0" destOrd="0" presId="urn:microsoft.com/office/officeart/2018/2/layout/IconLabelList"/>
    <dgm:cxn modelId="{D42BF84A-0FE8-49B8-BABE-08F5679497A2}" type="presParOf" srcId="{5AC5333B-E42A-4ACC-AE44-BE755B5F6626}" destId="{0369F8FF-1D0C-4B23-BB8D-01A1743616DE}" srcOrd="1" destOrd="0" presId="urn:microsoft.com/office/officeart/2018/2/layout/IconLabelList"/>
    <dgm:cxn modelId="{A262CD0F-5803-4CE4-BC8F-004514301C59}" type="presParOf" srcId="{5AC5333B-E42A-4ACC-AE44-BE755B5F6626}" destId="{00333FD0-69D7-4DA5-A6DA-B4B755382C9C}" srcOrd="2" destOrd="0" presId="urn:microsoft.com/office/officeart/2018/2/layout/IconLabelList"/>
    <dgm:cxn modelId="{A28CC889-FE3C-4905-A34C-E6978B15BF94}" type="presParOf" srcId="{86F72596-C3D3-4B2F-A06D-91279F64B7F4}" destId="{7D4BF1D9-0196-44BD-8C0D-7F9094B61105}" srcOrd="9" destOrd="0" presId="urn:microsoft.com/office/officeart/2018/2/layout/IconLabelList"/>
    <dgm:cxn modelId="{AC868C8D-4250-429D-974E-DF22F990B063}" type="presParOf" srcId="{86F72596-C3D3-4B2F-A06D-91279F64B7F4}" destId="{2D12D212-031E-4FAC-B7A3-C6272ECB6C51}" srcOrd="10" destOrd="0" presId="urn:microsoft.com/office/officeart/2018/2/layout/IconLabelList"/>
    <dgm:cxn modelId="{F83F8487-88BC-4B80-936B-19D9257A3587}" type="presParOf" srcId="{2D12D212-031E-4FAC-B7A3-C6272ECB6C51}" destId="{ED5EE712-036E-4589-90C7-3F2D1A56A638}" srcOrd="0" destOrd="0" presId="urn:microsoft.com/office/officeart/2018/2/layout/IconLabelList"/>
    <dgm:cxn modelId="{19228116-0B62-497B-B1F2-D60E8DEEE7C8}" type="presParOf" srcId="{2D12D212-031E-4FAC-B7A3-C6272ECB6C51}" destId="{53683BEC-9AAF-41F2-8FF2-3B886790FEC8}" srcOrd="1" destOrd="0" presId="urn:microsoft.com/office/officeart/2018/2/layout/IconLabelList"/>
    <dgm:cxn modelId="{7057F4A4-4ACE-4869-B147-7BEE077265C4}" type="presParOf" srcId="{2D12D212-031E-4FAC-B7A3-C6272ECB6C51}" destId="{9469D007-8700-48FF-8F76-7E8D35509918}" srcOrd="2" destOrd="0" presId="urn:microsoft.com/office/officeart/2018/2/layout/IconLabelList"/>
    <dgm:cxn modelId="{D39EDF0C-D095-4ACE-8C14-D86B2704E193}" type="presParOf" srcId="{86F72596-C3D3-4B2F-A06D-91279F64B7F4}" destId="{A6D11AC6-9732-4395-8695-CF1B5F233294}" srcOrd="11" destOrd="0" presId="urn:microsoft.com/office/officeart/2018/2/layout/IconLabelList"/>
    <dgm:cxn modelId="{4A05FC6E-F422-4CF1-9293-83279D82A2C4}" type="presParOf" srcId="{86F72596-C3D3-4B2F-A06D-91279F64B7F4}" destId="{D003DB63-DE39-44AA-B6D5-2FA6453EB6E9}" srcOrd="12" destOrd="0" presId="urn:microsoft.com/office/officeart/2018/2/layout/IconLabelList"/>
    <dgm:cxn modelId="{B11EBDE9-3A8D-44B7-8549-74C8E7FC1B39}" type="presParOf" srcId="{D003DB63-DE39-44AA-B6D5-2FA6453EB6E9}" destId="{D0CDB79D-C28F-4216-A6AB-34070CE99ABA}" srcOrd="0" destOrd="0" presId="urn:microsoft.com/office/officeart/2018/2/layout/IconLabelList"/>
    <dgm:cxn modelId="{C9FBBA33-750D-4CFE-BE32-51563E04B9D4}" type="presParOf" srcId="{D003DB63-DE39-44AA-B6D5-2FA6453EB6E9}" destId="{73EE5F26-5A6E-4D18-9445-4AFED0014F7A}" srcOrd="1" destOrd="0" presId="urn:microsoft.com/office/officeart/2018/2/layout/IconLabelList"/>
    <dgm:cxn modelId="{A6A33417-3A16-4858-A3E6-98EC604179D5}" type="presParOf" srcId="{D003DB63-DE39-44AA-B6D5-2FA6453EB6E9}" destId="{79A1FE94-1513-493A-92FB-157DC87D2709}" srcOrd="2" destOrd="0" presId="urn:microsoft.com/office/officeart/2018/2/layout/IconLabelList"/>
    <dgm:cxn modelId="{32D5F1C8-08B6-4E04-AE28-D4B646117B28}" type="presParOf" srcId="{86F72596-C3D3-4B2F-A06D-91279F64B7F4}" destId="{23B75C8B-FD45-4B4C-9F82-EE6687ED625C}" srcOrd="13" destOrd="0" presId="urn:microsoft.com/office/officeart/2018/2/layout/IconLabelList"/>
    <dgm:cxn modelId="{40E4C768-B7D2-466E-BF55-C8F3DE8F6595}" type="presParOf" srcId="{86F72596-C3D3-4B2F-A06D-91279F64B7F4}" destId="{EDEFC275-06C1-4888-8096-DA0593998F00}" srcOrd="14" destOrd="0" presId="urn:microsoft.com/office/officeart/2018/2/layout/IconLabelList"/>
    <dgm:cxn modelId="{B403889A-A9F2-42F9-A886-0740AF86A34E}" type="presParOf" srcId="{EDEFC275-06C1-4888-8096-DA0593998F00}" destId="{6103BE43-D987-4776-B05C-971676C51004}" srcOrd="0" destOrd="0" presId="urn:microsoft.com/office/officeart/2018/2/layout/IconLabelList"/>
    <dgm:cxn modelId="{49A9FF96-4D82-4549-9B08-4DF9449617DD}" type="presParOf" srcId="{EDEFC275-06C1-4888-8096-DA0593998F00}" destId="{62E250E3-881A-4E10-81CA-9579E728EA5B}" srcOrd="1" destOrd="0" presId="urn:microsoft.com/office/officeart/2018/2/layout/IconLabelList"/>
    <dgm:cxn modelId="{1F8D2082-5716-48A1-8485-1A107552B5C6}" type="presParOf" srcId="{EDEFC275-06C1-4888-8096-DA0593998F00}" destId="{86DD3B7E-DBB1-431A-8C57-7A5886D1C2D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53ABC555-7649-4572-9528-04DC2FEA42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51EA85-E82B-443F-B730-D165FCE2F460}">
      <dgm:prSet/>
      <dgm:spPr/>
      <dgm:t>
        <a:bodyPr/>
        <a:lstStyle/>
        <a:p>
          <a:r>
            <a:rPr lang="es-ES" b="1"/>
            <a:t>El Director General.</a:t>
          </a:r>
          <a:endParaRPr lang="en-US"/>
        </a:p>
      </dgm:t>
    </dgm:pt>
    <dgm:pt modelId="{491C5A99-D162-42F1-AD23-197349E50436}" type="parTrans" cxnId="{6DE6231B-21A8-4ABB-849F-22940909044E}">
      <dgm:prSet/>
      <dgm:spPr/>
      <dgm:t>
        <a:bodyPr/>
        <a:lstStyle/>
        <a:p>
          <a:endParaRPr lang="en-US"/>
        </a:p>
      </dgm:t>
    </dgm:pt>
    <dgm:pt modelId="{5ACA5A3B-01D8-4A2E-B9B9-CC8D480345DB}" type="sibTrans" cxnId="{6DE6231B-21A8-4ABB-849F-22940909044E}">
      <dgm:prSet/>
      <dgm:spPr/>
      <dgm:t>
        <a:bodyPr/>
        <a:lstStyle/>
        <a:p>
          <a:endParaRPr lang="en-US"/>
        </a:p>
      </dgm:t>
    </dgm:pt>
    <dgm:pt modelId="{066B0E7B-1996-4927-824B-8B65EDCC09F1}">
      <dgm:prSet/>
      <dgm:spPr/>
      <dgm:t>
        <a:bodyPr/>
        <a:lstStyle/>
        <a:p>
          <a:pPr algn="ctr"/>
          <a:r>
            <a:rPr lang="es-ES" dirty="0"/>
            <a:t>El Director general es el </a:t>
          </a:r>
          <a:r>
            <a:rPr lang="es-ES" u="sng" dirty="0"/>
            <a:t>titular del centro directivo </a:t>
          </a:r>
          <a:r>
            <a:rPr lang="es-ES" dirty="0"/>
            <a:t>que le esté encomendado y, con tal carácter y en este ámbito, tiene las siguientes </a:t>
          </a:r>
          <a:r>
            <a:rPr lang="es-ES" b="1" dirty="0"/>
            <a:t>competencias:</a:t>
          </a:r>
          <a:endParaRPr lang="en-US" dirty="0"/>
        </a:p>
      </dgm:t>
    </dgm:pt>
    <dgm:pt modelId="{28CB0137-F643-48A2-BAC0-EC773C7EAADB}" type="parTrans" cxnId="{0604878E-B82A-4FA0-B790-5504756E54FD}">
      <dgm:prSet/>
      <dgm:spPr/>
      <dgm:t>
        <a:bodyPr/>
        <a:lstStyle/>
        <a:p>
          <a:endParaRPr lang="en-US"/>
        </a:p>
      </dgm:t>
    </dgm:pt>
    <dgm:pt modelId="{69E86394-B76E-489E-9D77-2D3D873CB42B}" type="sibTrans" cxnId="{0604878E-B82A-4FA0-B790-5504756E54FD}">
      <dgm:prSet/>
      <dgm:spPr/>
      <dgm:t>
        <a:bodyPr/>
        <a:lstStyle/>
        <a:p>
          <a:endParaRPr lang="en-US"/>
        </a:p>
      </dgm:t>
    </dgm:pt>
    <dgm:pt modelId="{EDBC3C05-B8D9-40C3-94EB-B9B696BDB1C8}" type="pres">
      <dgm:prSet presAssocID="{53ABC555-7649-4572-9528-04DC2FEA4289}" presName="root" presStyleCnt="0">
        <dgm:presLayoutVars>
          <dgm:dir/>
          <dgm:resizeHandles val="exact"/>
        </dgm:presLayoutVars>
      </dgm:prSet>
      <dgm:spPr/>
    </dgm:pt>
    <dgm:pt modelId="{C218CECD-4B34-4C6C-8545-0F29BFC9673A}" type="pres">
      <dgm:prSet presAssocID="{5751EA85-E82B-443F-B730-D165FCE2F460}" presName="compNode" presStyleCnt="0"/>
      <dgm:spPr/>
    </dgm:pt>
    <dgm:pt modelId="{2EEF3216-F784-4C70-9C99-D0066EFD08FD}" type="pres">
      <dgm:prSet presAssocID="{5751EA85-E82B-443F-B730-D165FCE2F460}" presName="bgRect" presStyleLbl="bgShp" presStyleIdx="0" presStyleCnt="1" custLinFactNeighborX="5337" custLinFactNeighborY="9817"/>
      <dgm:spPr/>
    </dgm:pt>
    <dgm:pt modelId="{62456132-7B41-4EEF-A49C-FC220C04D106}" type="pres">
      <dgm:prSet presAssocID="{5751EA85-E82B-443F-B730-D165FCE2F460}"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76EF682A-7E24-4356-8C64-A91502BD65F6}" type="pres">
      <dgm:prSet presAssocID="{5751EA85-E82B-443F-B730-D165FCE2F460}" presName="spaceRect" presStyleCnt="0"/>
      <dgm:spPr/>
    </dgm:pt>
    <dgm:pt modelId="{F4AD7AAC-ECD7-4367-A1E5-FC47FFD1BFBB}" type="pres">
      <dgm:prSet presAssocID="{5751EA85-E82B-443F-B730-D165FCE2F460}" presName="parTx" presStyleLbl="revTx" presStyleIdx="0" presStyleCnt="2">
        <dgm:presLayoutVars>
          <dgm:chMax val="0"/>
          <dgm:chPref val="0"/>
        </dgm:presLayoutVars>
      </dgm:prSet>
      <dgm:spPr/>
    </dgm:pt>
    <dgm:pt modelId="{A83784DE-883E-45F1-9736-CC282D2E5CC8}" type="pres">
      <dgm:prSet presAssocID="{5751EA85-E82B-443F-B730-D165FCE2F460}" presName="desTx" presStyleLbl="revTx" presStyleIdx="1" presStyleCnt="2">
        <dgm:presLayoutVars/>
      </dgm:prSet>
      <dgm:spPr/>
    </dgm:pt>
  </dgm:ptLst>
  <dgm:cxnLst>
    <dgm:cxn modelId="{336DDA10-5CAF-42DF-80E5-C343BBB9AC34}" type="presOf" srcId="{53ABC555-7649-4572-9528-04DC2FEA4289}" destId="{EDBC3C05-B8D9-40C3-94EB-B9B696BDB1C8}" srcOrd="0" destOrd="0" presId="urn:microsoft.com/office/officeart/2018/2/layout/IconVerticalSolidList"/>
    <dgm:cxn modelId="{6DE6231B-21A8-4ABB-849F-22940909044E}" srcId="{53ABC555-7649-4572-9528-04DC2FEA4289}" destId="{5751EA85-E82B-443F-B730-D165FCE2F460}" srcOrd="0" destOrd="0" parTransId="{491C5A99-D162-42F1-AD23-197349E50436}" sibTransId="{5ACA5A3B-01D8-4A2E-B9B9-CC8D480345DB}"/>
    <dgm:cxn modelId="{0604878E-B82A-4FA0-B790-5504756E54FD}" srcId="{5751EA85-E82B-443F-B730-D165FCE2F460}" destId="{066B0E7B-1996-4927-824B-8B65EDCC09F1}" srcOrd="0" destOrd="0" parTransId="{28CB0137-F643-48A2-BAC0-EC773C7EAADB}" sibTransId="{69E86394-B76E-489E-9D77-2D3D873CB42B}"/>
    <dgm:cxn modelId="{4D72E59C-E500-4BFE-A249-F66825DDD9B4}" type="presOf" srcId="{5751EA85-E82B-443F-B730-D165FCE2F460}" destId="{F4AD7AAC-ECD7-4367-A1E5-FC47FFD1BFBB}" srcOrd="0" destOrd="0" presId="urn:microsoft.com/office/officeart/2018/2/layout/IconVerticalSolidList"/>
    <dgm:cxn modelId="{B1294E9E-BA02-47F8-9202-D8075603778D}" type="presOf" srcId="{066B0E7B-1996-4927-824B-8B65EDCC09F1}" destId="{A83784DE-883E-45F1-9736-CC282D2E5CC8}" srcOrd="0" destOrd="0" presId="urn:microsoft.com/office/officeart/2018/2/layout/IconVerticalSolidList"/>
    <dgm:cxn modelId="{0CC7EB5E-F788-4EEE-959C-82BA4D5FD4C7}" type="presParOf" srcId="{EDBC3C05-B8D9-40C3-94EB-B9B696BDB1C8}" destId="{C218CECD-4B34-4C6C-8545-0F29BFC9673A}" srcOrd="0" destOrd="0" presId="urn:microsoft.com/office/officeart/2018/2/layout/IconVerticalSolidList"/>
    <dgm:cxn modelId="{00EC3FC2-51C4-4AEA-A9A7-5CE7AD6D0E52}" type="presParOf" srcId="{C218CECD-4B34-4C6C-8545-0F29BFC9673A}" destId="{2EEF3216-F784-4C70-9C99-D0066EFD08FD}" srcOrd="0" destOrd="0" presId="urn:microsoft.com/office/officeart/2018/2/layout/IconVerticalSolidList"/>
    <dgm:cxn modelId="{7937CA59-5B02-49CC-8044-206FD8F619D2}" type="presParOf" srcId="{C218CECD-4B34-4C6C-8545-0F29BFC9673A}" destId="{62456132-7B41-4EEF-A49C-FC220C04D106}" srcOrd="1" destOrd="0" presId="urn:microsoft.com/office/officeart/2018/2/layout/IconVerticalSolidList"/>
    <dgm:cxn modelId="{CCF77F89-861C-477E-B6CE-8E68CD35752A}" type="presParOf" srcId="{C218CECD-4B34-4C6C-8545-0F29BFC9673A}" destId="{76EF682A-7E24-4356-8C64-A91502BD65F6}" srcOrd="2" destOrd="0" presId="urn:microsoft.com/office/officeart/2018/2/layout/IconVerticalSolidList"/>
    <dgm:cxn modelId="{ADF3C2BD-0E1E-42C6-9F60-476B283D8A77}" type="presParOf" srcId="{C218CECD-4B34-4C6C-8545-0F29BFC9673A}" destId="{F4AD7AAC-ECD7-4367-A1E5-FC47FFD1BFBB}" srcOrd="3" destOrd="0" presId="urn:microsoft.com/office/officeart/2018/2/layout/IconVerticalSolidList"/>
    <dgm:cxn modelId="{760281D7-B9A8-469C-B3C9-566B2B595277}" type="presParOf" srcId="{C218CECD-4B34-4C6C-8545-0F29BFC9673A}" destId="{A83784DE-883E-45F1-9736-CC282D2E5CC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94C0A442-F505-4926-9876-0DD07E1EDD46}"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D2E8EC8D-87B8-4104-940A-597D6ECE2EB0}">
      <dgm:prSet/>
      <dgm:spPr/>
      <dgm:t>
        <a:bodyPr/>
        <a:lstStyle/>
        <a:p>
          <a:r>
            <a:rPr lang="es-ES" dirty="0"/>
            <a:t>Elaborar los programas de actuación específicos de la Dirección General.</a:t>
          </a:r>
          <a:endParaRPr lang="en-US" dirty="0"/>
        </a:p>
      </dgm:t>
    </dgm:pt>
    <dgm:pt modelId="{C2DD2D71-A968-470D-B4F0-D3733CAB058A}" type="parTrans" cxnId="{692B5206-E9AE-4CC1-ABBA-2F4C7C0763E4}">
      <dgm:prSet/>
      <dgm:spPr/>
      <dgm:t>
        <a:bodyPr/>
        <a:lstStyle/>
        <a:p>
          <a:endParaRPr lang="en-US"/>
        </a:p>
      </dgm:t>
    </dgm:pt>
    <dgm:pt modelId="{F5A087E3-279D-4C97-A9B3-2D4B5C8BDBA8}" type="sibTrans" cxnId="{692B5206-E9AE-4CC1-ABBA-2F4C7C0763E4}">
      <dgm:prSet/>
      <dgm:spPr/>
      <dgm:t>
        <a:bodyPr/>
        <a:lstStyle/>
        <a:p>
          <a:endParaRPr lang="en-US"/>
        </a:p>
      </dgm:t>
    </dgm:pt>
    <dgm:pt modelId="{D3A70AD5-AD04-4B95-BED0-E40C2AB38E12}">
      <dgm:prSet/>
      <dgm:spPr/>
      <dgm:t>
        <a:bodyPr/>
        <a:lstStyle/>
        <a:p>
          <a:r>
            <a:rPr lang="es-ES" dirty="0"/>
            <a:t>Dirigir y gestionar los Servicios propios, así como los órganos y unidades administrativas que se encuentren bajo su dependencia.</a:t>
          </a:r>
          <a:endParaRPr lang="en-US" dirty="0"/>
        </a:p>
      </dgm:t>
    </dgm:pt>
    <dgm:pt modelId="{4C58F506-F23D-4EB6-92D3-FCD35EA268E6}" type="parTrans" cxnId="{C6C41FE9-D52B-447D-9E64-9ED376AD1E34}">
      <dgm:prSet/>
      <dgm:spPr/>
      <dgm:t>
        <a:bodyPr/>
        <a:lstStyle/>
        <a:p>
          <a:endParaRPr lang="en-US"/>
        </a:p>
      </dgm:t>
    </dgm:pt>
    <dgm:pt modelId="{F8D6CEE8-FCC4-4CC1-A847-174428A72EF0}" type="sibTrans" cxnId="{C6C41FE9-D52B-447D-9E64-9ED376AD1E34}">
      <dgm:prSet/>
      <dgm:spPr/>
      <dgm:t>
        <a:bodyPr/>
        <a:lstStyle/>
        <a:p>
          <a:endParaRPr lang="en-US"/>
        </a:p>
      </dgm:t>
    </dgm:pt>
    <dgm:pt modelId="{AEEFC5B5-E8B0-4E97-9633-5A3F43D345B8}">
      <dgm:prSet/>
      <dgm:spPr/>
      <dgm:t>
        <a:bodyPr/>
        <a:lstStyle/>
        <a:p>
          <a:r>
            <a:rPr lang="es-ES" dirty="0"/>
            <a:t>Realizar la propuesta de la Dirección General para el anteproyecto del presupuesto.</a:t>
          </a:r>
          <a:endParaRPr lang="en-US" dirty="0"/>
        </a:p>
      </dgm:t>
    </dgm:pt>
    <dgm:pt modelId="{F29D1D0E-077C-4BD5-A14B-4650A6841A03}" type="parTrans" cxnId="{405D0638-CB44-41C2-AE44-6A7B60880105}">
      <dgm:prSet/>
      <dgm:spPr/>
      <dgm:t>
        <a:bodyPr/>
        <a:lstStyle/>
        <a:p>
          <a:endParaRPr lang="en-US"/>
        </a:p>
      </dgm:t>
    </dgm:pt>
    <dgm:pt modelId="{99E5F018-8C22-422B-9A84-9B2CF14CDEC8}" type="sibTrans" cxnId="{405D0638-CB44-41C2-AE44-6A7B60880105}">
      <dgm:prSet/>
      <dgm:spPr/>
      <dgm:t>
        <a:bodyPr/>
        <a:lstStyle/>
        <a:p>
          <a:endParaRPr lang="en-US"/>
        </a:p>
      </dgm:t>
    </dgm:pt>
    <dgm:pt modelId="{ECFED634-1728-4BC2-BAF2-211B15181397}">
      <dgm:prSet/>
      <dgm:spPr/>
      <dgm:t>
        <a:bodyPr/>
        <a:lstStyle/>
        <a:p>
          <a:r>
            <a:rPr lang="es-ES" dirty="0"/>
            <a:t>Elaborar los anteproyectos de ley y proyectos de disposiciones administrativas de carácter general que le correspondan.</a:t>
          </a:r>
          <a:endParaRPr lang="en-US" dirty="0"/>
        </a:p>
      </dgm:t>
    </dgm:pt>
    <dgm:pt modelId="{4DF49247-E33D-45FE-BE3C-0E5F5CCCC518}" type="parTrans" cxnId="{10B9C8AC-C21A-48BA-83C3-10DF9363C3D0}">
      <dgm:prSet/>
      <dgm:spPr/>
      <dgm:t>
        <a:bodyPr/>
        <a:lstStyle/>
        <a:p>
          <a:endParaRPr lang="en-US"/>
        </a:p>
      </dgm:t>
    </dgm:pt>
    <dgm:pt modelId="{49F2EE25-C34E-404E-A8FC-B7605D875E17}" type="sibTrans" cxnId="{10B9C8AC-C21A-48BA-83C3-10DF9363C3D0}">
      <dgm:prSet/>
      <dgm:spPr/>
      <dgm:t>
        <a:bodyPr/>
        <a:lstStyle/>
        <a:p>
          <a:endParaRPr lang="en-US"/>
        </a:p>
      </dgm:t>
    </dgm:pt>
    <dgm:pt modelId="{F741A068-F458-4E51-A243-C4DDE0A6585B}">
      <dgm:prSet/>
      <dgm:spPr/>
      <dgm:t>
        <a:bodyPr/>
        <a:lstStyle/>
        <a:p>
          <a:r>
            <a:rPr lang="es-ES" dirty="0"/>
            <a:t>Proponer al Consejero o, en su caso, al Viceconsejero la resolución que estime procedente en los asuntos de su competencia cuya tramitación esté encomendada a la Dirección General.</a:t>
          </a:r>
          <a:endParaRPr lang="en-US" dirty="0"/>
        </a:p>
      </dgm:t>
    </dgm:pt>
    <dgm:pt modelId="{00F08EEC-C475-4749-A0FF-5DC8188F9D14}" type="parTrans" cxnId="{D5F2CD56-9691-4F71-B664-5285A080E9DC}">
      <dgm:prSet/>
      <dgm:spPr/>
      <dgm:t>
        <a:bodyPr/>
        <a:lstStyle/>
        <a:p>
          <a:endParaRPr lang="en-US"/>
        </a:p>
      </dgm:t>
    </dgm:pt>
    <dgm:pt modelId="{67435965-AC63-48BA-854F-A80F93F6DFB2}" type="sibTrans" cxnId="{D5F2CD56-9691-4F71-B664-5285A080E9DC}">
      <dgm:prSet/>
      <dgm:spPr/>
      <dgm:t>
        <a:bodyPr/>
        <a:lstStyle/>
        <a:p>
          <a:endParaRPr lang="en-US"/>
        </a:p>
      </dgm:t>
    </dgm:pt>
    <dgm:pt modelId="{18856512-0937-4605-B23B-30B42CF3C4DA}">
      <dgm:prSet/>
      <dgm:spPr/>
      <dgm:t>
        <a:bodyPr/>
        <a:lstStyle/>
        <a:p>
          <a:r>
            <a:rPr lang="es-ES"/>
            <a:t>Resolver los asuntos de la Consejería que le correspondan.</a:t>
          </a:r>
          <a:endParaRPr lang="en-US"/>
        </a:p>
      </dgm:t>
    </dgm:pt>
    <dgm:pt modelId="{888984F0-597C-4027-80F1-4813B6E6F845}" type="parTrans" cxnId="{F3FDC352-0D5F-48DE-9C3D-CF49497F6389}">
      <dgm:prSet/>
      <dgm:spPr/>
      <dgm:t>
        <a:bodyPr/>
        <a:lstStyle/>
        <a:p>
          <a:endParaRPr lang="en-US"/>
        </a:p>
      </dgm:t>
    </dgm:pt>
    <dgm:pt modelId="{1AFEED06-D600-403C-B25D-878283DB4971}" type="sibTrans" cxnId="{F3FDC352-0D5F-48DE-9C3D-CF49497F6389}">
      <dgm:prSet/>
      <dgm:spPr/>
      <dgm:t>
        <a:bodyPr/>
        <a:lstStyle/>
        <a:p>
          <a:endParaRPr lang="en-US"/>
        </a:p>
      </dgm:t>
    </dgm:pt>
    <dgm:pt modelId="{9E3F24AD-2AA6-4620-A143-B968B04B0453}">
      <dgm:prSet/>
      <dgm:spPr/>
      <dgm:t>
        <a:bodyPr/>
        <a:lstStyle/>
        <a:p>
          <a:r>
            <a:rPr lang="es-ES" dirty="0"/>
            <a:t>Resolver los asuntos de personal que le correspondan y velar por la utilización de los medios materiales y de las dependencias a su cargo.</a:t>
          </a:r>
          <a:endParaRPr lang="en-US" dirty="0"/>
        </a:p>
      </dgm:t>
    </dgm:pt>
    <dgm:pt modelId="{9E84EE7D-26AE-48AE-A1D2-69489A99E4F6}" type="parTrans" cxnId="{D0DFC4AC-0123-4C53-B30B-2984D5A7D0E7}">
      <dgm:prSet/>
      <dgm:spPr/>
      <dgm:t>
        <a:bodyPr/>
        <a:lstStyle/>
        <a:p>
          <a:endParaRPr lang="en-US"/>
        </a:p>
      </dgm:t>
    </dgm:pt>
    <dgm:pt modelId="{3B30C5A5-2810-47E6-8265-448DB3D6893F}" type="sibTrans" cxnId="{D0DFC4AC-0123-4C53-B30B-2984D5A7D0E7}">
      <dgm:prSet/>
      <dgm:spPr/>
      <dgm:t>
        <a:bodyPr/>
        <a:lstStyle/>
        <a:p>
          <a:endParaRPr lang="en-US"/>
        </a:p>
      </dgm:t>
    </dgm:pt>
    <dgm:pt modelId="{76C1E83A-0F71-443A-8E28-7E832CC1969C}">
      <dgm:prSet/>
      <dgm:spPr/>
      <dgm:t>
        <a:bodyPr/>
        <a:lstStyle/>
        <a:p>
          <a:r>
            <a:rPr lang="es-ES" dirty="0"/>
            <a:t>Las demás competencias que se desconcentren o deleguen en él.</a:t>
          </a:r>
          <a:endParaRPr lang="en-US" dirty="0"/>
        </a:p>
      </dgm:t>
    </dgm:pt>
    <dgm:pt modelId="{E831D541-FEFB-4B19-A007-243186493923}" type="parTrans" cxnId="{BD5112EA-7F67-434E-A7D4-432EC953E007}">
      <dgm:prSet/>
      <dgm:spPr/>
      <dgm:t>
        <a:bodyPr/>
        <a:lstStyle/>
        <a:p>
          <a:endParaRPr lang="en-US"/>
        </a:p>
      </dgm:t>
    </dgm:pt>
    <dgm:pt modelId="{A8FA4477-FDD9-4E15-8953-2EB4BDF63CD4}" type="sibTrans" cxnId="{BD5112EA-7F67-434E-A7D4-432EC953E007}">
      <dgm:prSet/>
      <dgm:spPr/>
      <dgm:t>
        <a:bodyPr/>
        <a:lstStyle/>
        <a:p>
          <a:endParaRPr lang="en-US"/>
        </a:p>
      </dgm:t>
    </dgm:pt>
    <dgm:pt modelId="{EB66A51A-9D49-42F8-AC47-641CA057BBCE}">
      <dgm:prSet/>
      <dgm:spPr/>
      <dgm:t>
        <a:bodyPr/>
        <a:lstStyle/>
        <a:p>
          <a:r>
            <a:rPr lang="es-ES" dirty="0"/>
            <a:t>Ejercer aquellas otras que le atribuyan las disposiciones orgánicas y demás normativa en vigor</a:t>
          </a:r>
          <a:endParaRPr lang="en-US" dirty="0"/>
        </a:p>
      </dgm:t>
    </dgm:pt>
    <dgm:pt modelId="{A070A4DD-B304-4E01-9C22-341F2F83386B}" type="parTrans" cxnId="{B96F66CA-E86D-4FCC-B458-8DDFDB366602}">
      <dgm:prSet/>
      <dgm:spPr/>
      <dgm:t>
        <a:bodyPr/>
        <a:lstStyle/>
        <a:p>
          <a:endParaRPr lang="en-US"/>
        </a:p>
      </dgm:t>
    </dgm:pt>
    <dgm:pt modelId="{77445D8F-3FF1-4A8A-9621-49FE3F5A1EB1}" type="sibTrans" cxnId="{B96F66CA-E86D-4FCC-B458-8DDFDB366602}">
      <dgm:prSet/>
      <dgm:spPr/>
      <dgm:t>
        <a:bodyPr/>
        <a:lstStyle/>
        <a:p>
          <a:endParaRPr lang="en-US"/>
        </a:p>
      </dgm:t>
    </dgm:pt>
    <dgm:pt modelId="{DBBA7B29-54E2-4F38-94D7-25564C0A8653}" type="pres">
      <dgm:prSet presAssocID="{94C0A442-F505-4926-9876-0DD07E1EDD46}" presName="hierChild1" presStyleCnt="0">
        <dgm:presLayoutVars>
          <dgm:chPref val="1"/>
          <dgm:dir/>
          <dgm:animOne val="branch"/>
          <dgm:animLvl val="lvl"/>
          <dgm:resizeHandles/>
        </dgm:presLayoutVars>
      </dgm:prSet>
      <dgm:spPr/>
    </dgm:pt>
    <dgm:pt modelId="{08D52BF4-BE8B-4C89-974D-7E20BFE25518}" type="pres">
      <dgm:prSet presAssocID="{D2E8EC8D-87B8-4104-940A-597D6ECE2EB0}" presName="hierRoot1" presStyleCnt="0"/>
      <dgm:spPr/>
    </dgm:pt>
    <dgm:pt modelId="{0ECD4EFB-379B-467E-A75E-85D9AC04E2C3}" type="pres">
      <dgm:prSet presAssocID="{D2E8EC8D-87B8-4104-940A-597D6ECE2EB0}" presName="composite" presStyleCnt="0"/>
      <dgm:spPr/>
    </dgm:pt>
    <dgm:pt modelId="{DAD68219-D8C4-4A5C-B932-09185191A2B3}" type="pres">
      <dgm:prSet presAssocID="{D2E8EC8D-87B8-4104-940A-597D6ECE2EB0}" presName="background" presStyleLbl="node0" presStyleIdx="0" presStyleCnt="9"/>
      <dgm:spPr/>
    </dgm:pt>
    <dgm:pt modelId="{61C7B0A3-979D-462B-87D4-8D0908A08DCC}" type="pres">
      <dgm:prSet presAssocID="{D2E8EC8D-87B8-4104-940A-597D6ECE2EB0}" presName="text" presStyleLbl="fgAcc0" presStyleIdx="0" presStyleCnt="9" custScaleY="315839">
        <dgm:presLayoutVars>
          <dgm:chPref val="3"/>
        </dgm:presLayoutVars>
      </dgm:prSet>
      <dgm:spPr/>
    </dgm:pt>
    <dgm:pt modelId="{FEFA0EED-8BFC-4BC4-82DF-66A84D5CC20E}" type="pres">
      <dgm:prSet presAssocID="{D2E8EC8D-87B8-4104-940A-597D6ECE2EB0}" presName="hierChild2" presStyleCnt="0"/>
      <dgm:spPr/>
    </dgm:pt>
    <dgm:pt modelId="{020228C8-9978-4DD6-9350-921D783DE63B}" type="pres">
      <dgm:prSet presAssocID="{D3A70AD5-AD04-4B95-BED0-E40C2AB38E12}" presName="hierRoot1" presStyleCnt="0"/>
      <dgm:spPr/>
    </dgm:pt>
    <dgm:pt modelId="{245F233E-4E32-467A-8FE9-C6E3041DB3BE}" type="pres">
      <dgm:prSet presAssocID="{D3A70AD5-AD04-4B95-BED0-E40C2AB38E12}" presName="composite" presStyleCnt="0"/>
      <dgm:spPr/>
    </dgm:pt>
    <dgm:pt modelId="{4C802B30-ED01-4BF4-B27B-71B76CB7DFA5}" type="pres">
      <dgm:prSet presAssocID="{D3A70AD5-AD04-4B95-BED0-E40C2AB38E12}" presName="background" presStyleLbl="node0" presStyleIdx="1" presStyleCnt="9"/>
      <dgm:spPr/>
    </dgm:pt>
    <dgm:pt modelId="{D2FD6522-5ACE-4120-A538-372A203F2B10}" type="pres">
      <dgm:prSet presAssocID="{D3A70AD5-AD04-4B95-BED0-E40C2AB38E12}" presName="text" presStyleLbl="fgAcc0" presStyleIdx="1" presStyleCnt="9" custScaleY="340087">
        <dgm:presLayoutVars>
          <dgm:chPref val="3"/>
        </dgm:presLayoutVars>
      </dgm:prSet>
      <dgm:spPr/>
    </dgm:pt>
    <dgm:pt modelId="{8EBBC4CB-66CC-4514-AEA5-3677BA2EC93A}" type="pres">
      <dgm:prSet presAssocID="{D3A70AD5-AD04-4B95-BED0-E40C2AB38E12}" presName="hierChild2" presStyleCnt="0"/>
      <dgm:spPr/>
    </dgm:pt>
    <dgm:pt modelId="{11A6521B-24FD-457E-8892-ED8CA1C7FBA7}" type="pres">
      <dgm:prSet presAssocID="{AEEFC5B5-E8B0-4E97-9633-5A3F43D345B8}" presName="hierRoot1" presStyleCnt="0"/>
      <dgm:spPr/>
    </dgm:pt>
    <dgm:pt modelId="{53324EEB-5DD3-48BE-A45B-DDBC3E66F653}" type="pres">
      <dgm:prSet presAssocID="{AEEFC5B5-E8B0-4E97-9633-5A3F43D345B8}" presName="composite" presStyleCnt="0"/>
      <dgm:spPr/>
    </dgm:pt>
    <dgm:pt modelId="{F2F316E3-5B5D-45D9-BA30-0E2600AAD2DA}" type="pres">
      <dgm:prSet presAssocID="{AEEFC5B5-E8B0-4E97-9633-5A3F43D345B8}" presName="background" presStyleLbl="node0" presStyleIdx="2" presStyleCnt="9"/>
      <dgm:spPr/>
    </dgm:pt>
    <dgm:pt modelId="{11E8B7BE-8E01-4197-8028-53A5930285F1}" type="pres">
      <dgm:prSet presAssocID="{AEEFC5B5-E8B0-4E97-9633-5A3F43D345B8}" presName="text" presStyleLbl="fgAcc0" presStyleIdx="2" presStyleCnt="9" custScaleY="283857">
        <dgm:presLayoutVars>
          <dgm:chPref val="3"/>
        </dgm:presLayoutVars>
      </dgm:prSet>
      <dgm:spPr/>
    </dgm:pt>
    <dgm:pt modelId="{4804B854-5DE2-42A8-A6E9-70126B2BF2DB}" type="pres">
      <dgm:prSet presAssocID="{AEEFC5B5-E8B0-4E97-9633-5A3F43D345B8}" presName="hierChild2" presStyleCnt="0"/>
      <dgm:spPr/>
    </dgm:pt>
    <dgm:pt modelId="{FC5AE703-1EBD-4B52-BFF9-9EA0E42A8DDC}" type="pres">
      <dgm:prSet presAssocID="{ECFED634-1728-4BC2-BAF2-211B15181397}" presName="hierRoot1" presStyleCnt="0"/>
      <dgm:spPr/>
    </dgm:pt>
    <dgm:pt modelId="{071B4883-A344-473A-8E3F-037F8E87FEB8}" type="pres">
      <dgm:prSet presAssocID="{ECFED634-1728-4BC2-BAF2-211B15181397}" presName="composite" presStyleCnt="0"/>
      <dgm:spPr/>
    </dgm:pt>
    <dgm:pt modelId="{597E7290-747D-42DE-9A45-4C244FEBFFD1}" type="pres">
      <dgm:prSet presAssocID="{ECFED634-1728-4BC2-BAF2-211B15181397}" presName="background" presStyleLbl="node0" presStyleIdx="3" presStyleCnt="9"/>
      <dgm:spPr/>
    </dgm:pt>
    <dgm:pt modelId="{01D6E118-EC16-443B-B386-C01501832E73}" type="pres">
      <dgm:prSet presAssocID="{ECFED634-1728-4BC2-BAF2-211B15181397}" presName="text" presStyleLbl="fgAcc0" presStyleIdx="3" presStyleCnt="9" custScaleY="444813">
        <dgm:presLayoutVars>
          <dgm:chPref val="3"/>
        </dgm:presLayoutVars>
      </dgm:prSet>
      <dgm:spPr/>
    </dgm:pt>
    <dgm:pt modelId="{0AA355ED-EE86-4524-8CDE-C774F5E08257}" type="pres">
      <dgm:prSet presAssocID="{ECFED634-1728-4BC2-BAF2-211B15181397}" presName="hierChild2" presStyleCnt="0"/>
      <dgm:spPr/>
    </dgm:pt>
    <dgm:pt modelId="{4EF8EF71-29A3-4BF4-9C09-7C150DCBFE5C}" type="pres">
      <dgm:prSet presAssocID="{F741A068-F458-4E51-A243-C4DDE0A6585B}" presName="hierRoot1" presStyleCnt="0"/>
      <dgm:spPr/>
    </dgm:pt>
    <dgm:pt modelId="{B204D76C-F970-47DE-A094-A4171051D68C}" type="pres">
      <dgm:prSet presAssocID="{F741A068-F458-4E51-A243-C4DDE0A6585B}" presName="composite" presStyleCnt="0"/>
      <dgm:spPr/>
    </dgm:pt>
    <dgm:pt modelId="{959933DF-1B74-42F1-A945-5E4844F0A613}" type="pres">
      <dgm:prSet presAssocID="{F741A068-F458-4E51-A243-C4DDE0A6585B}" presName="background" presStyleLbl="node0" presStyleIdx="4" presStyleCnt="9"/>
      <dgm:spPr/>
    </dgm:pt>
    <dgm:pt modelId="{C2D7057B-4708-45A1-B9B7-56A1333A03CB}" type="pres">
      <dgm:prSet presAssocID="{F741A068-F458-4E51-A243-C4DDE0A6585B}" presName="text" presStyleLbl="fgAcc0" presStyleIdx="4" presStyleCnt="9" custScaleY="383217">
        <dgm:presLayoutVars>
          <dgm:chPref val="3"/>
        </dgm:presLayoutVars>
      </dgm:prSet>
      <dgm:spPr/>
    </dgm:pt>
    <dgm:pt modelId="{68AB537A-F3FA-4670-AD5D-EC2062520EB1}" type="pres">
      <dgm:prSet presAssocID="{F741A068-F458-4E51-A243-C4DDE0A6585B}" presName="hierChild2" presStyleCnt="0"/>
      <dgm:spPr/>
    </dgm:pt>
    <dgm:pt modelId="{D300CBA8-70F4-44B5-B472-9FC510A72F94}" type="pres">
      <dgm:prSet presAssocID="{18856512-0937-4605-B23B-30B42CF3C4DA}" presName="hierRoot1" presStyleCnt="0"/>
      <dgm:spPr/>
    </dgm:pt>
    <dgm:pt modelId="{BBD4D687-4ADB-4D84-9E70-5D9BEA78262D}" type="pres">
      <dgm:prSet presAssocID="{18856512-0937-4605-B23B-30B42CF3C4DA}" presName="composite" presStyleCnt="0"/>
      <dgm:spPr/>
    </dgm:pt>
    <dgm:pt modelId="{DC3CF40C-0E73-418C-ABAD-37B9F3D38B63}" type="pres">
      <dgm:prSet presAssocID="{18856512-0937-4605-B23B-30B42CF3C4DA}" presName="background" presStyleLbl="node0" presStyleIdx="5" presStyleCnt="9"/>
      <dgm:spPr/>
    </dgm:pt>
    <dgm:pt modelId="{AC30785F-C694-4EFD-BE7E-441328544F31}" type="pres">
      <dgm:prSet presAssocID="{18856512-0937-4605-B23B-30B42CF3C4DA}" presName="text" presStyleLbl="fgAcc0" presStyleIdx="5" presStyleCnt="9" custScaleY="285303">
        <dgm:presLayoutVars>
          <dgm:chPref val="3"/>
        </dgm:presLayoutVars>
      </dgm:prSet>
      <dgm:spPr/>
    </dgm:pt>
    <dgm:pt modelId="{B55DF5A2-B605-4885-B6C6-204188637C1D}" type="pres">
      <dgm:prSet presAssocID="{18856512-0937-4605-B23B-30B42CF3C4DA}" presName="hierChild2" presStyleCnt="0"/>
      <dgm:spPr/>
    </dgm:pt>
    <dgm:pt modelId="{A0601FCB-DAB3-48EE-8D0B-D43D22100166}" type="pres">
      <dgm:prSet presAssocID="{9E3F24AD-2AA6-4620-A143-B968B04B0453}" presName="hierRoot1" presStyleCnt="0"/>
      <dgm:spPr/>
    </dgm:pt>
    <dgm:pt modelId="{A92F96DC-B56E-4844-8974-98D1AF17FF32}" type="pres">
      <dgm:prSet presAssocID="{9E3F24AD-2AA6-4620-A143-B968B04B0453}" presName="composite" presStyleCnt="0"/>
      <dgm:spPr/>
    </dgm:pt>
    <dgm:pt modelId="{1D8F4CE7-2032-43A2-8F85-5CF5318CFA6E}" type="pres">
      <dgm:prSet presAssocID="{9E3F24AD-2AA6-4620-A143-B968B04B0453}" presName="background" presStyleLbl="node0" presStyleIdx="6" presStyleCnt="9"/>
      <dgm:spPr/>
    </dgm:pt>
    <dgm:pt modelId="{26E7ED2D-9786-451C-AAB1-0900B8A1F8F7}" type="pres">
      <dgm:prSet presAssocID="{9E3F24AD-2AA6-4620-A143-B968B04B0453}" presName="text" presStyleLbl="fgAcc0" presStyleIdx="6" presStyleCnt="9" custScaleY="447600">
        <dgm:presLayoutVars>
          <dgm:chPref val="3"/>
        </dgm:presLayoutVars>
      </dgm:prSet>
      <dgm:spPr/>
    </dgm:pt>
    <dgm:pt modelId="{3B13AB0E-758B-4F77-B22A-3B057A317693}" type="pres">
      <dgm:prSet presAssocID="{9E3F24AD-2AA6-4620-A143-B968B04B0453}" presName="hierChild2" presStyleCnt="0"/>
      <dgm:spPr/>
    </dgm:pt>
    <dgm:pt modelId="{BBC49D71-9EC9-4BB2-95EB-3EFED92D42EC}" type="pres">
      <dgm:prSet presAssocID="{76C1E83A-0F71-443A-8E28-7E832CC1969C}" presName="hierRoot1" presStyleCnt="0"/>
      <dgm:spPr/>
    </dgm:pt>
    <dgm:pt modelId="{1D983D16-AAD7-4356-B893-80C437428B2F}" type="pres">
      <dgm:prSet presAssocID="{76C1E83A-0F71-443A-8E28-7E832CC1969C}" presName="composite" presStyleCnt="0"/>
      <dgm:spPr/>
    </dgm:pt>
    <dgm:pt modelId="{85726B21-4FA7-474F-AEA4-D11231E7A6FE}" type="pres">
      <dgm:prSet presAssocID="{76C1E83A-0F71-443A-8E28-7E832CC1969C}" presName="background" presStyleLbl="node0" presStyleIdx="7" presStyleCnt="9"/>
      <dgm:spPr/>
    </dgm:pt>
    <dgm:pt modelId="{0C4601A0-97BE-4BE9-A4D2-B5CA34FD8256}" type="pres">
      <dgm:prSet presAssocID="{76C1E83A-0F71-443A-8E28-7E832CC1969C}" presName="text" presStyleLbl="fgAcc0" presStyleIdx="7" presStyleCnt="9" custScaleY="348448">
        <dgm:presLayoutVars>
          <dgm:chPref val="3"/>
        </dgm:presLayoutVars>
      </dgm:prSet>
      <dgm:spPr/>
    </dgm:pt>
    <dgm:pt modelId="{0826049B-6405-405A-A002-01EDF4C480CD}" type="pres">
      <dgm:prSet presAssocID="{76C1E83A-0F71-443A-8E28-7E832CC1969C}" presName="hierChild2" presStyleCnt="0"/>
      <dgm:spPr/>
    </dgm:pt>
    <dgm:pt modelId="{4570F17D-A8CA-470F-9BBE-201E05AD5BA8}" type="pres">
      <dgm:prSet presAssocID="{EB66A51A-9D49-42F8-AC47-641CA057BBCE}" presName="hierRoot1" presStyleCnt="0"/>
      <dgm:spPr/>
    </dgm:pt>
    <dgm:pt modelId="{F16898D3-4BF9-4E89-A550-4A4B30CB4F18}" type="pres">
      <dgm:prSet presAssocID="{EB66A51A-9D49-42F8-AC47-641CA057BBCE}" presName="composite" presStyleCnt="0"/>
      <dgm:spPr/>
    </dgm:pt>
    <dgm:pt modelId="{5E77FA66-97C1-43BA-B7D4-1B0D4E845588}" type="pres">
      <dgm:prSet presAssocID="{EB66A51A-9D49-42F8-AC47-641CA057BBCE}" presName="background" presStyleLbl="node0" presStyleIdx="8" presStyleCnt="9"/>
      <dgm:spPr/>
    </dgm:pt>
    <dgm:pt modelId="{C92802E2-ADA3-4C0E-98C9-BD2FBADFBEFD}" type="pres">
      <dgm:prSet presAssocID="{EB66A51A-9D49-42F8-AC47-641CA057BBCE}" presName="text" presStyleLbl="fgAcc0" presStyleIdx="8" presStyleCnt="9" custScaleY="385459">
        <dgm:presLayoutVars>
          <dgm:chPref val="3"/>
        </dgm:presLayoutVars>
      </dgm:prSet>
      <dgm:spPr/>
    </dgm:pt>
    <dgm:pt modelId="{71B71A97-67DA-41E5-B33D-BA962AF9364D}" type="pres">
      <dgm:prSet presAssocID="{EB66A51A-9D49-42F8-AC47-641CA057BBCE}" presName="hierChild2" presStyleCnt="0"/>
      <dgm:spPr/>
    </dgm:pt>
  </dgm:ptLst>
  <dgm:cxnLst>
    <dgm:cxn modelId="{692B5206-E9AE-4CC1-ABBA-2F4C7C0763E4}" srcId="{94C0A442-F505-4926-9876-0DD07E1EDD46}" destId="{D2E8EC8D-87B8-4104-940A-597D6ECE2EB0}" srcOrd="0" destOrd="0" parTransId="{C2DD2D71-A968-470D-B4F0-D3733CAB058A}" sibTransId="{F5A087E3-279D-4C97-A9B3-2D4B5C8BDBA8}"/>
    <dgm:cxn modelId="{2A43FC06-18DC-4431-BEDD-85D441C50CAD}" type="presOf" srcId="{94C0A442-F505-4926-9876-0DD07E1EDD46}" destId="{DBBA7B29-54E2-4F38-94D7-25564C0A8653}" srcOrd="0" destOrd="0" presId="urn:microsoft.com/office/officeart/2005/8/layout/hierarchy1"/>
    <dgm:cxn modelId="{CD5DF829-BD26-478A-8958-1230879343C4}" type="presOf" srcId="{AEEFC5B5-E8B0-4E97-9633-5A3F43D345B8}" destId="{11E8B7BE-8E01-4197-8028-53A5930285F1}" srcOrd="0" destOrd="0" presId="urn:microsoft.com/office/officeart/2005/8/layout/hierarchy1"/>
    <dgm:cxn modelId="{405D0638-CB44-41C2-AE44-6A7B60880105}" srcId="{94C0A442-F505-4926-9876-0DD07E1EDD46}" destId="{AEEFC5B5-E8B0-4E97-9633-5A3F43D345B8}" srcOrd="2" destOrd="0" parTransId="{F29D1D0E-077C-4BD5-A14B-4650A6841A03}" sibTransId="{99E5F018-8C22-422B-9A84-9B2CF14CDEC8}"/>
    <dgm:cxn modelId="{4BE39570-F0CC-45EB-98CF-228F11C22492}" type="presOf" srcId="{ECFED634-1728-4BC2-BAF2-211B15181397}" destId="{01D6E118-EC16-443B-B386-C01501832E73}" srcOrd="0" destOrd="0" presId="urn:microsoft.com/office/officeart/2005/8/layout/hierarchy1"/>
    <dgm:cxn modelId="{499B9952-C047-42F5-97AC-D08A89F72387}" type="presOf" srcId="{76C1E83A-0F71-443A-8E28-7E832CC1969C}" destId="{0C4601A0-97BE-4BE9-A4D2-B5CA34FD8256}" srcOrd="0" destOrd="0" presId="urn:microsoft.com/office/officeart/2005/8/layout/hierarchy1"/>
    <dgm:cxn modelId="{F3FDC352-0D5F-48DE-9C3D-CF49497F6389}" srcId="{94C0A442-F505-4926-9876-0DD07E1EDD46}" destId="{18856512-0937-4605-B23B-30B42CF3C4DA}" srcOrd="5" destOrd="0" parTransId="{888984F0-597C-4027-80F1-4813B6E6F845}" sibTransId="{1AFEED06-D600-403C-B25D-878283DB4971}"/>
    <dgm:cxn modelId="{D5F2CD56-9691-4F71-B664-5285A080E9DC}" srcId="{94C0A442-F505-4926-9876-0DD07E1EDD46}" destId="{F741A068-F458-4E51-A243-C4DDE0A6585B}" srcOrd="4" destOrd="0" parTransId="{00F08EEC-C475-4749-A0FF-5DC8188F9D14}" sibTransId="{67435965-AC63-48BA-854F-A80F93F6DFB2}"/>
    <dgm:cxn modelId="{D0DFC4AC-0123-4C53-B30B-2984D5A7D0E7}" srcId="{94C0A442-F505-4926-9876-0DD07E1EDD46}" destId="{9E3F24AD-2AA6-4620-A143-B968B04B0453}" srcOrd="6" destOrd="0" parTransId="{9E84EE7D-26AE-48AE-A1D2-69489A99E4F6}" sibTransId="{3B30C5A5-2810-47E6-8265-448DB3D6893F}"/>
    <dgm:cxn modelId="{10B9C8AC-C21A-48BA-83C3-10DF9363C3D0}" srcId="{94C0A442-F505-4926-9876-0DD07E1EDD46}" destId="{ECFED634-1728-4BC2-BAF2-211B15181397}" srcOrd="3" destOrd="0" parTransId="{4DF49247-E33D-45FE-BE3C-0E5F5CCCC518}" sibTransId="{49F2EE25-C34E-404E-A8FC-B7605D875E17}"/>
    <dgm:cxn modelId="{8DFD1FB5-D94D-49C6-94B6-C9C67BBA6AA1}" type="presOf" srcId="{F741A068-F458-4E51-A243-C4DDE0A6585B}" destId="{C2D7057B-4708-45A1-B9B7-56A1333A03CB}" srcOrd="0" destOrd="0" presId="urn:microsoft.com/office/officeart/2005/8/layout/hierarchy1"/>
    <dgm:cxn modelId="{B96F66CA-E86D-4FCC-B458-8DDFDB366602}" srcId="{94C0A442-F505-4926-9876-0DD07E1EDD46}" destId="{EB66A51A-9D49-42F8-AC47-641CA057BBCE}" srcOrd="8" destOrd="0" parTransId="{A070A4DD-B304-4E01-9C22-341F2F83386B}" sibTransId="{77445D8F-3FF1-4A8A-9621-49FE3F5A1EB1}"/>
    <dgm:cxn modelId="{5A4703D4-363B-423C-B06D-0F012AA24648}" type="presOf" srcId="{18856512-0937-4605-B23B-30B42CF3C4DA}" destId="{AC30785F-C694-4EFD-BE7E-441328544F31}" srcOrd="0" destOrd="0" presId="urn:microsoft.com/office/officeart/2005/8/layout/hierarchy1"/>
    <dgm:cxn modelId="{BE591FE3-61B2-44EC-BC4C-B7822CBF1CF8}" type="presOf" srcId="{EB66A51A-9D49-42F8-AC47-641CA057BBCE}" destId="{C92802E2-ADA3-4C0E-98C9-BD2FBADFBEFD}" srcOrd="0" destOrd="0" presId="urn:microsoft.com/office/officeart/2005/8/layout/hierarchy1"/>
    <dgm:cxn modelId="{C6C41FE9-D52B-447D-9E64-9ED376AD1E34}" srcId="{94C0A442-F505-4926-9876-0DD07E1EDD46}" destId="{D3A70AD5-AD04-4B95-BED0-E40C2AB38E12}" srcOrd="1" destOrd="0" parTransId="{4C58F506-F23D-4EB6-92D3-FCD35EA268E6}" sibTransId="{F8D6CEE8-FCC4-4CC1-A847-174428A72EF0}"/>
    <dgm:cxn modelId="{BD5112EA-7F67-434E-A7D4-432EC953E007}" srcId="{94C0A442-F505-4926-9876-0DD07E1EDD46}" destId="{76C1E83A-0F71-443A-8E28-7E832CC1969C}" srcOrd="7" destOrd="0" parTransId="{E831D541-FEFB-4B19-A007-243186493923}" sibTransId="{A8FA4477-FDD9-4E15-8953-2EB4BDF63CD4}"/>
    <dgm:cxn modelId="{5C2BA4F6-8B53-4E14-BBD7-461892351665}" type="presOf" srcId="{9E3F24AD-2AA6-4620-A143-B968B04B0453}" destId="{26E7ED2D-9786-451C-AAB1-0900B8A1F8F7}" srcOrd="0" destOrd="0" presId="urn:microsoft.com/office/officeart/2005/8/layout/hierarchy1"/>
    <dgm:cxn modelId="{697EE5F6-F073-4F42-8DC4-2D74DEC9C452}" type="presOf" srcId="{D2E8EC8D-87B8-4104-940A-597D6ECE2EB0}" destId="{61C7B0A3-979D-462B-87D4-8D0908A08DCC}" srcOrd="0" destOrd="0" presId="urn:microsoft.com/office/officeart/2005/8/layout/hierarchy1"/>
    <dgm:cxn modelId="{6BAE15FE-66BA-42C0-B994-6427DC10BD73}" type="presOf" srcId="{D3A70AD5-AD04-4B95-BED0-E40C2AB38E12}" destId="{D2FD6522-5ACE-4120-A538-372A203F2B10}" srcOrd="0" destOrd="0" presId="urn:microsoft.com/office/officeart/2005/8/layout/hierarchy1"/>
    <dgm:cxn modelId="{62C56289-DF27-4FF1-8AC5-382F09D07B6C}" type="presParOf" srcId="{DBBA7B29-54E2-4F38-94D7-25564C0A8653}" destId="{08D52BF4-BE8B-4C89-974D-7E20BFE25518}" srcOrd="0" destOrd="0" presId="urn:microsoft.com/office/officeart/2005/8/layout/hierarchy1"/>
    <dgm:cxn modelId="{225C00E8-A5A0-4676-9BB8-124A17CE362B}" type="presParOf" srcId="{08D52BF4-BE8B-4C89-974D-7E20BFE25518}" destId="{0ECD4EFB-379B-467E-A75E-85D9AC04E2C3}" srcOrd="0" destOrd="0" presId="urn:microsoft.com/office/officeart/2005/8/layout/hierarchy1"/>
    <dgm:cxn modelId="{68E3E395-5398-492E-BFE0-FE066D3E73F8}" type="presParOf" srcId="{0ECD4EFB-379B-467E-A75E-85D9AC04E2C3}" destId="{DAD68219-D8C4-4A5C-B932-09185191A2B3}" srcOrd="0" destOrd="0" presId="urn:microsoft.com/office/officeart/2005/8/layout/hierarchy1"/>
    <dgm:cxn modelId="{E8365998-9094-45C8-B5F9-0E21FA70212D}" type="presParOf" srcId="{0ECD4EFB-379B-467E-A75E-85D9AC04E2C3}" destId="{61C7B0A3-979D-462B-87D4-8D0908A08DCC}" srcOrd="1" destOrd="0" presId="urn:microsoft.com/office/officeart/2005/8/layout/hierarchy1"/>
    <dgm:cxn modelId="{B23A1326-52CD-4273-B23D-1FD822AE89EB}" type="presParOf" srcId="{08D52BF4-BE8B-4C89-974D-7E20BFE25518}" destId="{FEFA0EED-8BFC-4BC4-82DF-66A84D5CC20E}" srcOrd="1" destOrd="0" presId="urn:microsoft.com/office/officeart/2005/8/layout/hierarchy1"/>
    <dgm:cxn modelId="{1F0C80A8-23BF-4E71-BB9E-82A3AA4C0C80}" type="presParOf" srcId="{DBBA7B29-54E2-4F38-94D7-25564C0A8653}" destId="{020228C8-9978-4DD6-9350-921D783DE63B}" srcOrd="1" destOrd="0" presId="urn:microsoft.com/office/officeart/2005/8/layout/hierarchy1"/>
    <dgm:cxn modelId="{25EF40D2-A37C-4546-BBFC-D042AF4BBA35}" type="presParOf" srcId="{020228C8-9978-4DD6-9350-921D783DE63B}" destId="{245F233E-4E32-467A-8FE9-C6E3041DB3BE}" srcOrd="0" destOrd="0" presId="urn:microsoft.com/office/officeart/2005/8/layout/hierarchy1"/>
    <dgm:cxn modelId="{AEBD7FD1-00B9-4154-86DD-792AE9517042}" type="presParOf" srcId="{245F233E-4E32-467A-8FE9-C6E3041DB3BE}" destId="{4C802B30-ED01-4BF4-B27B-71B76CB7DFA5}" srcOrd="0" destOrd="0" presId="urn:microsoft.com/office/officeart/2005/8/layout/hierarchy1"/>
    <dgm:cxn modelId="{3917008A-B2A9-4DF6-8C59-690A0C452C50}" type="presParOf" srcId="{245F233E-4E32-467A-8FE9-C6E3041DB3BE}" destId="{D2FD6522-5ACE-4120-A538-372A203F2B10}" srcOrd="1" destOrd="0" presId="urn:microsoft.com/office/officeart/2005/8/layout/hierarchy1"/>
    <dgm:cxn modelId="{FC0E7E2F-C02D-458A-A749-4753EF3DDB2D}" type="presParOf" srcId="{020228C8-9978-4DD6-9350-921D783DE63B}" destId="{8EBBC4CB-66CC-4514-AEA5-3677BA2EC93A}" srcOrd="1" destOrd="0" presId="urn:microsoft.com/office/officeart/2005/8/layout/hierarchy1"/>
    <dgm:cxn modelId="{12891756-7C51-4D77-94C3-BDD069663AF3}" type="presParOf" srcId="{DBBA7B29-54E2-4F38-94D7-25564C0A8653}" destId="{11A6521B-24FD-457E-8892-ED8CA1C7FBA7}" srcOrd="2" destOrd="0" presId="urn:microsoft.com/office/officeart/2005/8/layout/hierarchy1"/>
    <dgm:cxn modelId="{3B4AAF36-E0DC-483A-AB78-B004AEDCF33E}" type="presParOf" srcId="{11A6521B-24FD-457E-8892-ED8CA1C7FBA7}" destId="{53324EEB-5DD3-48BE-A45B-DDBC3E66F653}" srcOrd="0" destOrd="0" presId="urn:microsoft.com/office/officeart/2005/8/layout/hierarchy1"/>
    <dgm:cxn modelId="{168DAEFB-3482-4983-A813-0612A3607E4B}" type="presParOf" srcId="{53324EEB-5DD3-48BE-A45B-DDBC3E66F653}" destId="{F2F316E3-5B5D-45D9-BA30-0E2600AAD2DA}" srcOrd="0" destOrd="0" presId="urn:microsoft.com/office/officeart/2005/8/layout/hierarchy1"/>
    <dgm:cxn modelId="{B32B86DD-5703-480B-8803-6DA764DD152F}" type="presParOf" srcId="{53324EEB-5DD3-48BE-A45B-DDBC3E66F653}" destId="{11E8B7BE-8E01-4197-8028-53A5930285F1}" srcOrd="1" destOrd="0" presId="urn:microsoft.com/office/officeart/2005/8/layout/hierarchy1"/>
    <dgm:cxn modelId="{B7578F4D-FB31-48A8-96CE-A2C624B19A21}" type="presParOf" srcId="{11A6521B-24FD-457E-8892-ED8CA1C7FBA7}" destId="{4804B854-5DE2-42A8-A6E9-70126B2BF2DB}" srcOrd="1" destOrd="0" presId="urn:microsoft.com/office/officeart/2005/8/layout/hierarchy1"/>
    <dgm:cxn modelId="{6F76830F-14CA-4E05-9687-1DEEF2C4C30D}" type="presParOf" srcId="{DBBA7B29-54E2-4F38-94D7-25564C0A8653}" destId="{FC5AE703-1EBD-4B52-BFF9-9EA0E42A8DDC}" srcOrd="3" destOrd="0" presId="urn:microsoft.com/office/officeart/2005/8/layout/hierarchy1"/>
    <dgm:cxn modelId="{B5D55B39-2AE9-4184-94F3-4E1FC0D6D945}" type="presParOf" srcId="{FC5AE703-1EBD-4B52-BFF9-9EA0E42A8DDC}" destId="{071B4883-A344-473A-8E3F-037F8E87FEB8}" srcOrd="0" destOrd="0" presId="urn:microsoft.com/office/officeart/2005/8/layout/hierarchy1"/>
    <dgm:cxn modelId="{58DF8FDA-72C7-4B9A-BFB6-4AAE294F7BDD}" type="presParOf" srcId="{071B4883-A344-473A-8E3F-037F8E87FEB8}" destId="{597E7290-747D-42DE-9A45-4C244FEBFFD1}" srcOrd="0" destOrd="0" presId="urn:microsoft.com/office/officeart/2005/8/layout/hierarchy1"/>
    <dgm:cxn modelId="{C8D36CB1-9DE9-46DE-B4AE-651F57CE551C}" type="presParOf" srcId="{071B4883-A344-473A-8E3F-037F8E87FEB8}" destId="{01D6E118-EC16-443B-B386-C01501832E73}" srcOrd="1" destOrd="0" presId="urn:microsoft.com/office/officeart/2005/8/layout/hierarchy1"/>
    <dgm:cxn modelId="{93365186-DA5D-459A-ACF0-B08010AB1501}" type="presParOf" srcId="{FC5AE703-1EBD-4B52-BFF9-9EA0E42A8DDC}" destId="{0AA355ED-EE86-4524-8CDE-C774F5E08257}" srcOrd="1" destOrd="0" presId="urn:microsoft.com/office/officeart/2005/8/layout/hierarchy1"/>
    <dgm:cxn modelId="{982E26EA-BC78-42A3-BB27-C482C504773E}" type="presParOf" srcId="{DBBA7B29-54E2-4F38-94D7-25564C0A8653}" destId="{4EF8EF71-29A3-4BF4-9C09-7C150DCBFE5C}" srcOrd="4" destOrd="0" presId="urn:microsoft.com/office/officeart/2005/8/layout/hierarchy1"/>
    <dgm:cxn modelId="{53B2044E-0A38-44C0-A121-07632D068949}" type="presParOf" srcId="{4EF8EF71-29A3-4BF4-9C09-7C150DCBFE5C}" destId="{B204D76C-F970-47DE-A094-A4171051D68C}" srcOrd="0" destOrd="0" presId="urn:microsoft.com/office/officeart/2005/8/layout/hierarchy1"/>
    <dgm:cxn modelId="{D55C47EC-B787-4280-AC41-6D8F41DA7102}" type="presParOf" srcId="{B204D76C-F970-47DE-A094-A4171051D68C}" destId="{959933DF-1B74-42F1-A945-5E4844F0A613}" srcOrd="0" destOrd="0" presId="urn:microsoft.com/office/officeart/2005/8/layout/hierarchy1"/>
    <dgm:cxn modelId="{679D61A2-D895-40B3-99BB-B936D59202B2}" type="presParOf" srcId="{B204D76C-F970-47DE-A094-A4171051D68C}" destId="{C2D7057B-4708-45A1-B9B7-56A1333A03CB}" srcOrd="1" destOrd="0" presId="urn:microsoft.com/office/officeart/2005/8/layout/hierarchy1"/>
    <dgm:cxn modelId="{B7907AEA-7F2A-4B66-BC95-0BDD8E0F0DB2}" type="presParOf" srcId="{4EF8EF71-29A3-4BF4-9C09-7C150DCBFE5C}" destId="{68AB537A-F3FA-4670-AD5D-EC2062520EB1}" srcOrd="1" destOrd="0" presId="urn:microsoft.com/office/officeart/2005/8/layout/hierarchy1"/>
    <dgm:cxn modelId="{3C697CB1-ED35-4E15-B693-1EE33947E348}" type="presParOf" srcId="{DBBA7B29-54E2-4F38-94D7-25564C0A8653}" destId="{D300CBA8-70F4-44B5-B472-9FC510A72F94}" srcOrd="5" destOrd="0" presId="urn:microsoft.com/office/officeart/2005/8/layout/hierarchy1"/>
    <dgm:cxn modelId="{2CE8481F-241A-4AA6-B6D2-AE2142197C90}" type="presParOf" srcId="{D300CBA8-70F4-44B5-B472-9FC510A72F94}" destId="{BBD4D687-4ADB-4D84-9E70-5D9BEA78262D}" srcOrd="0" destOrd="0" presId="urn:microsoft.com/office/officeart/2005/8/layout/hierarchy1"/>
    <dgm:cxn modelId="{F812BBB9-E192-4AC1-B05C-DEA23E0043EC}" type="presParOf" srcId="{BBD4D687-4ADB-4D84-9E70-5D9BEA78262D}" destId="{DC3CF40C-0E73-418C-ABAD-37B9F3D38B63}" srcOrd="0" destOrd="0" presId="urn:microsoft.com/office/officeart/2005/8/layout/hierarchy1"/>
    <dgm:cxn modelId="{B739FAF8-65D2-4932-9E5A-BB8CD1EC72E2}" type="presParOf" srcId="{BBD4D687-4ADB-4D84-9E70-5D9BEA78262D}" destId="{AC30785F-C694-4EFD-BE7E-441328544F31}" srcOrd="1" destOrd="0" presId="urn:microsoft.com/office/officeart/2005/8/layout/hierarchy1"/>
    <dgm:cxn modelId="{901F422A-C9A3-421F-AB96-555E6DACE164}" type="presParOf" srcId="{D300CBA8-70F4-44B5-B472-9FC510A72F94}" destId="{B55DF5A2-B605-4885-B6C6-204188637C1D}" srcOrd="1" destOrd="0" presId="urn:microsoft.com/office/officeart/2005/8/layout/hierarchy1"/>
    <dgm:cxn modelId="{5772FB6C-701E-4B31-8B91-267390E78A17}" type="presParOf" srcId="{DBBA7B29-54E2-4F38-94D7-25564C0A8653}" destId="{A0601FCB-DAB3-48EE-8D0B-D43D22100166}" srcOrd="6" destOrd="0" presId="urn:microsoft.com/office/officeart/2005/8/layout/hierarchy1"/>
    <dgm:cxn modelId="{CAAC9205-8D8F-43E0-B7FA-970160DFFA58}" type="presParOf" srcId="{A0601FCB-DAB3-48EE-8D0B-D43D22100166}" destId="{A92F96DC-B56E-4844-8974-98D1AF17FF32}" srcOrd="0" destOrd="0" presId="urn:microsoft.com/office/officeart/2005/8/layout/hierarchy1"/>
    <dgm:cxn modelId="{90B908BF-BDF4-4B25-AD00-226EC0BBE914}" type="presParOf" srcId="{A92F96DC-B56E-4844-8974-98D1AF17FF32}" destId="{1D8F4CE7-2032-43A2-8F85-5CF5318CFA6E}" srcOrd="0" destOrd="0" presId="urn:microsoft.com/office/officeart/2005/8/layout/hierarchy1"/>
    <dgm:cxn modelId="{A7FACDA8-F7CD-48A7-9309-322BCA73F49F}" type="presParOf" srcId="{A92F96DC-B56E-4844-8974-98D1AF17FF32}" destId="{26E7ED2D-9786-451C-AAB1-0900B8A1F8F7}" srcOrd="1" destOrd="0" presId="urn:microsoft.com/office/officeart/2005/8/layout/hierarchy1"/>
    <dgm:cxn modelId="{9D358F47-4C97-455D-9613-253497B0D03B}" type="presParOf" srcId="{A0601FCB-DAB3-48EE-8D0B-D43D22100166}" destId="{3B13AB0E-758B-4F77-B22A-3B057A317693}" srcOrd="1" destOrd="0" presId="urn:microsoft.com/office/officeart/2005/8/layout/hierarchy1"/>
    <dgm:cxn modelId="{1504B920-3597-4896-BF04-EB71D42AC180}" type="presParOf" srcId="{DBBA7B29-54E2-4F38-94D7-25564C0A8653}" destId="{BBC49D71-9EC9-4BB2-95EB-3EFED92D42EC}" srcOrd="7" destOrd="0" presId="urn:microsoft.com/office/officeart/2005/8/layout/hierarchy1"/>
    <dgm:cxn modelId="{ED54A1DA-DAC0-40D0-8B52-685CFC7C5F76}" type="presParOf" srcId="{BBC49D71-9EC9-4BB2-95EB-3EFED92D42EC}" destId="{1D983D16-AAD7-4356-B893-80C437428B2F}" srcOrd="0" destOrd="0" presId="urn:microsoft.com/office/officeart/2005/8/layout/hierarchy1"/>
    <dgm:cxn modelId="{E1F5CA70-74D1-4ADD-A85E-496D827CA003}" type="presParOf" srcId="{1D983D16-AAD7-4356-B893-80C437428B2F}" destId="{85726B21-4FA7-474F-AEA4-D11231E7A6FE}" srcOrd="0" destOrd="0" presId="urn:microsoft.com/office/officeart/2005/8/layout/hierarchy1"/>
    <dgm:cxn modelId="{27AA0ED9-3A1E-4C46-8EBF-D3975D121BBC}" type="presParOf" srcId="{1D983D16-AAD7-4356-B893-80C437428B2F}" destId="{0C4601A0-97BE-4BE9-A4D2-B5CA34FD8256}" srcOrd="1" destOrd="0" presId="urn:microsoft.com/office/officeart/2005/8/layout/hierarchy1"/>
    <dgm:cxn modelId="{32A43F3E-DBED-482A-8CC0-8A4BEA800EDE}" type="presParOf" srcId="{BBC49D71-9EC9-4BB2-95EB-3EFED92D42EC}" destId="{0826049B-6405-405A-A002-01EDF4C480CD}" srcOrd="1" destOrd="0" presId="urn:microsoft.com/office/officeart/2005/8/layout/hierarchy1"/>
    <dgm:cxn modelId="{D23F72DF-B417-4FF2-BDFC-D01C6D59E69E}" type="presParOf" srcId="{DBBA7B29-54E2-4F38-94D7-25564C0A8653}" destId="{4570F17D-A8CA-470F-9BBE-201E05AD5BA8}" srcOrd="8" destOrd="0" presId="urn:microsoft.com/office/officeart/2005/8/layout/hierarchy1"/>
    <dgm:cxn modelId="{641F90BF-0ED8-4F9D-955A-3FEA96395290}" type="presParOf" srcId="{4570F17D-A8CA-470F-9BBE-201E05AD5BA8}" destId="{F16898D3-4BF9-4E89-A550-4A4B30CB4F18}" srcOrd="0" destOrd="0" presId="urn:microsoft.com/office/officeart/2005/8/layout/hierarchy1"/>
    <dgm:cxn modelId="{B56110C9-9817-4239-88F1-6675C0C30997}" type="presParOf" srcId="{F16898D3-4BF9-4E89-A550-4A4B30CB4F18}" destId="{5E77FA66-97C1-43BA-B7D4-1B0D4E845588}" srcOrd="0" destOrd="0" presId="urn:microsoft.com/office/officeart/2005/8/layout/hierarchy1"/>
    <dgm:cxn modelId="{79D94A9F-30AD-4221-B428-086EDB4F6A2B}" type="presParOf" srcId="{F16898D3-4BF9-4E89-A550-4A4B30CB4F18}" destId="{C92802E2-ADA3-4C0E-98C9-BD2FBADFBEFD}" srcOrd="1" destOrd="0" presId="urn:microsoft.com/office/officeart/2005/8/layout/hierarchy1"/>
    <dgm:cxn modelId="{99B48EE4-7B1A-4F45-9086-D633B7787CEC}" type="presParOf" srcId="{4570F17D-A8CA-470F-9BBE-201E05AD5BA8}" destId="{71B71A97-67DA-41E5-B33D-BA962AF9364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E5BB94B-926C-48A3-9A45-E4B159C9716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36C503-99A8-4941-958D-0D408AF79998}">
      <dgm:prSet/>
      <dgm:spPr/>
      <dgm:t>
        <a:bodyPr/>
        <a:lstStyle/>
        <a:p>
          <a:r>
            <a:rPr lang="es-ES" u="sng" dirty="0"/>
            <a:t>La creación, modificación o supresión de </a:t>
          </a:r>
          <a:r>
            <a:rPr lang="es-ES" b="1" u="sng" dirty="0"/>
            <a:t>Consejerías y Viceconsejerías </a:t>
          </a:r>
          <a:r>
            <a:rPr lang="es-ES" u="sng" dirty="0"/>
            <a:t>se llevará a cabo por </a:t>
          </a:r>
          <a:r>
            <a:rPr lang="es-ES" b="1" u="sng" dirty="0"/>
            <a:t>Decreto del Presidente de la Junta de Castilla y León</a:t>
          </a:r>
          <a:r>
            <a:rPr lang="es-ES" dirty="0"/>
            <a:t>, en el que se determinará el sector o sectores de la actividad administrativa que se les atribuye, y en su caso, la adscripción de las entidades de la Administración Institucional que corresponda. Cuando se trate de Consejerías deberá darse cuenta a las Cortes de Castilla y León.</a:t>
          </a:r>
          <a:endParaRPr lang="en-US" dirty="0"/>
        </a:p>
      </dgm:t>
    </dgm:pt>
    <dgm:pt modelId="{0637955A-079E-4764-A9F4-DB7C541DB374}" type="parTrans" cxnId="{B4247370-6149-45BA-9D8D-33C03A35D7FD}">
      <dgm:prSet/>
      <dgm:spPr/>
      <dgm:t>
        <a:bodyPr/>
        <a:lstStyle/>
        <a:p>
          <a:endParaRPr lang="en-US"/>
        </a:p>
      </dgm:t>
    </dgm:pt>
    <dgm:pt modelId="{E89881AE-A54A-4A0A-A9E4-308A00B2E63C}" type="sibTrans" cxnId="{B4247370-6149-45BA-9D8D-33C03A35D7FD}">
      <dgm:prSet/>
      <dgm:spPr/>
      <dgm:t>
        <a:bodyPr/>
        <a:lstStyle/>
        <a:p>
          <a:endParaRPr lang="en-US"/>
        </a:p>
      </dgm:t>
    </dgm:pt>
    <dgm:pt modelId="{E6CFD012-673F-44E5-B423-2C1538FD57D5}">
      <dgm:prSet/>
      <dgm:spPr/>
      <dgm:t>
        <a:bodyPr/>
        <a:lstStyle/>
        <a:p>
          <a:r>
            <a:rPr lang="es-ES"/>
            <a:t>Cualquier variación que afecte al número o denominación de las Consejerías ya existentes exigirá que el Decreto contenga, además, el listado completo de Consejerías y su orden de prelación.</a:t>
          </a:r>
          <a:endParaRPr lang="en-US"/>
        </a:p>
      </dgm:t>
    </dgm:pt>
    <dgm:pt modelId="{A591A1A4-E640-48BD-84AF-C182EC4B1358}" type="parTrans" cxnId="{CE575EB9-6F34-4F95-A54A-8046E7611C35}">
      <dgm:prSet/>
      <dgm:spPr/>
      <dgm:t>
        <a:bodyPr/>
        <a:lstStyle/>
        <a:p>
          <a:endParaRPr lang="en-US"/>
        </a:p>
      </dgm:t>
    </dgm:pt>
    <dgm:pt modelId="{94E14613-7594-450D-B171-6B5DFE50AD8B}" type="sibTrans" cxnId="{CE575EB9-6F34-4F95-A54A-8046E7611C35}">
      <dgm:prSet/>
      <dgm:spPr/>
      <dgm:t>
        <a:bodyPr/>
        <a:lstStyle/>
        <a:p>
          <a:endParaRPr lang="en-US"/>
        </a:p>
      </dgm:t>
    </dgm:pt>
    <dgm:pt modelId="{A81D8EAB-5C57-4938-9E94-D63CCA9F813B}">
      <dgm:prSet/>
      <dgm:spPr/>
      <dgm:t>
        <a:bodyPr/>
        <a:lstStyle/>
        <a:p>
          <a:r>
            <a:rPr lang="es-ES" u="sng" dirty="0"/>
            <a:t>La creación, modificación o supresión de </a:t>
          </a:r>
          <a:r>
            <a:rPr lang="es-ES" b="1" u="sng" dirty="0"/>
            <a:t>Secretarías Generales y de Direcciones Generales </a:t>
          </a:r>
          <a:r>
            <a:rPr lang="es-ES" u="sng" dirty="0"/>
            <a:t>se llevará a cabo por </a:t>
          </a:r>
          <a:r>
            <a:rPr lang="es-ES" b="1" u="sng" dirty="0"/>
            <a:t>Decreto de la Junta de Castilla y León a iniciativa del Consejero o Consejeros </a:t>
          </a:r>
          <a:r>
            <a:rPr lang="es-ES" u="sng" dirty="0"/>
            <a:t>interesados y a propuesta del Consejero de Presidencia y Administración Territorial</a:t>
          </a:r>
          <a:r>
            <a:rPr lang="es-ES" dirty="0"/>
            <a:t>, sin perjuicio de su posterior desarrollo en las normas orgánicas correspondientes.</a:t>
          </a:r>
          <a:endParaRPr lang="en-US" dirty="0"/>
        </a:p>
      </dgm:t>
    </dgm:pt>
    <dgm:pt modelId="{7A7538C9-BA87-4764-925F-3504ECB8B3C4}" type="parTrans" cxnId="{C5CA71A4-07D1-426E-A6AF-B8ADB9413586}">
      <dgm:prSet/>
      <dgm:spPr/>
      <dgm:t>
        <a:bodyPr/>
        <a:lstStyle/>
        <a:p>
          <a:endParaRPr lang="en-US"/>
        </a:p>
      </dgm:t>
    </dgm:pt>
    <dgm:pt modelId="{A81B55F8-9944-4FE6-8E3B-E1856A9AEEEC}" type="sibTrans" cxnId="{C5CA71A4-07D1-426E-A6AF-B8ADB9413586}">
      <dgm:prSet/>
      <dgm:spPr/>
      <dgm:t>
        <a:bodyPr/>
        <a:lstStyle/>
        <a:p>
          <a:endParaRPr lang="en-US"/>
        </a:p>
      </dgm:t>
    </dgm:pt>
    <dgm:pt modelId="{B9ED2304-6504-4F36-9982-5D0F766B77DC}">
      <dgm:prSet/>
      <dgm:spPr/>
      <dgm:t>
        <a:bodyPr/>
        <a:lstStyle/>
        <a:p>
          <a:r>
            <a:rPr lang="es-ES"/>
            <a:t>Los demás órganos y unidades administrativas de las Consejerías serán creados, modificados o suprimidos por el titular de la Consejería a través de la correspondiente Orden de estructura orgánica, previo informe de la Consejería de Presidencia y Administración Territorial, y deliberación de la Junta de Castilla y León.</a:t>
          </a:r>
          <a:endParaRPr lang="en-US"/>
        </a:p>
      </dgm:t>
    </dgm:pt>
    <dgm:pt modelId="{D5DB788F-9A6C-4B14-BB1B-E57DBF250813}" type="parTrans" cxnId="{C3D17FBF-9857-43D7-B482-58BF01981B6F}">
      <dgm:prSet/>
      <dgm:spPr/>
      <dgm:t>
        <a:bodyPr/>
        <a:lstStyle/>
        <a:p>
          <a:endParaRPr lang="en-US"/>
        </a:p>
      </dgm:t>
    </dgm:pt>
    <dgm:pt modelId="{9E86FCDF-F276-45D3-BE5A-5B0DE54AA26B}" type="sibTrans" cxnId="{C3D17FBF-9857-43D7-B482-58BF01981B6F}">
      <dgm:prSet/>
      <dgm:spPr/>
      <dgm:t>
        <a:bodyPr/>
        <a:lstStyle/>
        <a:p>
          <a:endParaRPr lang="en-US"/>
        </a:p>
      </dgm:t>
    </dgm:pt>
    <dgm:pt modelId="{B7DB5202-89D8-4520-92BB-2F252F0942E7}">
      <dgm:prSet/>
      <dgm:spPr/>
      <dgm:t>
        <a:bodyPr/>
        <a:lstStyle/>
        <a:p>
          <a:r>
            <a:rPr lang="es-ES"/>
            <a:t>La creación de Gabinetes con funciones de apoyo y asesoramiento se realizará mediante Decreto de la Junta de Castilla y León, dentro de los límites establecidos por la legislación reguladora de la función pública.</a:t>
          </a:r>
          <a:endParaRPr lang="en-US"/>
        </a:p>
      </dgm:t>
    </dgm:pt>
    <dgm:pt modelId="{9021FAFA-6412-4D61-9A84-7AEAEC66EB9C}" type="parTrans" cxnId="{6037D558-F7DD-4B57-BC4D-FC1F2299785B}">
      <dgm:prSet/>
      <dgm:spPr/>
      <dgm:t>
        <a:bodyPr/>
        <a:lstStyle/>
        <a:p>
          <a:endParaRPr lang="en-US"/>
        </a:p>
      </dgm:t>
    </dgm:pt>
    <dgm:pt modelId="{D1B7CD37-4B52-4B16-892F-A35039BA2BDC}" type="sibTrans" cxnId="{6037D558-F7DD-4B57-BC4D-FC1F2299785B}">
      <dgm:prSet/>
      <dgm:spPr/>
      <dgm:t>
        <a:bodyPr/>
        <a:lstStyle/>
        <a:p>
          <a:endParaRPr lang="en-US"/>
        </a:p>
      </dgm:t>
    </dgm:pt>
    <dgm:pt modelId="{5EBD95DC-6420-4C54-A5F7-21FBA5369DB8}" type="pres">
      <dgm:prSet presAssocID="{FE5BB94B-926C-48A3-9A45-E4B159C9716C}" presName="root" presStyleCnt="0">
        <dgm:presLayoutVars>
          <dgm:dir/>
          <dgm:resizeHandles val="exact"/>
        </dgm:presLayoutVars>
      </dgm:prSet>
      <dgm:spPr/>
    </dgm:pt>
    <dgm:pt modelId="{9C33DB70-AB53-4690-A019-531F736A5EA8}" type="pres">
      <dgm:prSet presAssocID="{2D36C503-99A8-4941-958D-0D408AF79998}" presName="compNode" presStyleCnt="0"/>
      <dgm:spPr/>
    </dgm:pt>
    <dgm:pt modelId="{2D48E4A2-915F-4077-B494-D574A35B7B64}" type="pres">
      <dgm:prSet presAssocID="{2D36C503-99A8-4941-958D-0D408AF7999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tillo de juez"/>
        </a:ext>
      </dgm:extLst>
    </dgm:pt>
    <dgm:pt modelId="{4AB8C90A-CFF3-4201-8145-870CACEE0042}" type="pres">
      <dgm:prSet presAssocID="{2D36C503-99A8-4941-958D-0D408AF79998}" presName="spaceRect" presStyleCnt="0"/>
      <dgm:spPr/>
    </dgm:pt>
    <dgm:pt modelId="{5F6C3B4E-7E4B-4593-8300-EB003CF2AF90}" type="pres">
      <dgm:prSet presAssocID="{2D36C503-99A8-4941-958D-0D408AF79998}" presName="textRect" presStyleLbl="revTx" presStyleIdx="0" presStyleCnt="5">
        <dgm:presLayoutVars>
          <dgm:chMax val="1"/>
          <dgm:chPref val="1"/>
        </dgm:presLayoutVars>
      </dgm:prSet>
      <dgm:spPr/>
    </dgm:pt>
    <dgm:pt modelId="{AE8ECEBB-05CF-40FC-B6BF-B77C44955946}" type="pres">
      <dgm:prSet presAssocID="{E89881AE-A54A-4A0A-A9E4-308A00B2E63C}" presName="sibTrans" presStyleCnt="0"/>
      <dgm:spPr/>
    </dgm:pt>
    <dgm:pt modelId="{BAAEF9EA-5863-421F-A97A-4A22A5DD6CE5}" type="pres">
      <dgm:prSet presAssocID="{E6CFD012-673F-44E5-B423-2C1538FD57D5}" presName="compNode" presStyleCnt="0"/>
      <dgm:spPr/>
    </dgm:pt>
    <dgm:pt modelId="{A74EB364-819F-4018-95A6-D2DDF1ADC57A}" type="pres">
      <dgm:prSet presAssocID="{E6CFD012-673F-44E5-B423-2C1538FD57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rama de flujo"/>
        </a:ext>
      </dgm:extLst>
    </dgm:pt>
    <dgm:pt modelId="{68A6624A-34F4-4E7A-9FC0-E6CABBE28CF8}" type="pres">
      <dgm:prSet presAssocID="{E6CFD012-673F-44E5-B423-2C1538FD57D5}" presName="spaceRect" presStyleCnt="0"/>
      <dgm:spPr/>
    </dgm:pt>
    <dgm:pt modelId="{85584B52-E85F-4294-ABDC-127F99BA410F}" type="pres">
      <dgm:prSet presAssocID="{E6CFD012-673F-44E5-B423-2C1538FD57D5}" presName="textRect" presStyleLbl="revTx" presStyleIdx="1" presStyleCnt="5">
        <dgm:presLayoutVars>
          <dgm:chMax val="1"/>
          <dgm:chPref val="1"/>
        </dgm:presLayoutVars>
      </dgm:prSet>
      <dgm:spPr/>
    </dgm:pt>
    <dgm:pt modelId="{48C62E08-0B34-446C-8AED-1B72E631923E}" type="pres">
      <dgm:prSet presAssocID="{94E14613-7594-450D-B171-6B5DFE50AD8B}" presName="sibTrans" presStyleCnt="0"/>
      <dgm:spPr/>
    </dgm:pt>
    <dgm:pt modelId="{2EEB1970-D2F3-47F1-86E4-9F012351E154}" type="pres">
      <dgm:prSet presAssocID="{A81D8EAB-5C57-4938-9E94-D63CCA9F813B}" presName="compNode" presStyleCnt="0"/>
      <dgm:spPr/>
    </dgm:pt>
    <dgm:pt modelId="{62472149-2D9B-4392-9EBE-411784A40830}" type="pres">
      <dgm:prSet presAssocID="{A81D8EAB-5C57-4938-9E94-D63CCA9F813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uez"/>
        </a:ext>
      </dgm:extLst>
    </dgm:pt>
    <dgm:pt modelId="{747215B2-0879-44E6-83A4-33702F251C72}" type="pres">
      <dgm:prSet presAssocID="{A81D8EAB-5C57-4938-9E94-D63CCA9F813B}" presName="spaceRect" presStyleCnt="0"/>
      <dgm:spPr/>
    </dgm:pt>
    <dgm:pt modelId="{7913130E-0693-4001-A59A-B38925DF516A}" type="pres">
      <dgm:prSet presAssocID="{A81D8EAB-5C57-4938-9E94-D63CCA9F813B}" presName="textRect" presStyleLbl="revTx" presStyleIdx="2" presStyleCnt="5">
        <dgm:presLayoutVars>
          <dgm:chMax val="1"/>
          <dgm:chPref val="1"/>
        </dgm:presLayoutVars>
      </dgm:prSet>
      <dgm:spPr/>
    </dgm:pt>
    <dgm:pt modelId="{07F69B4F-30CA-4FE8-9B54-EFF45DF8A11B}" type="pres">
      <dgm:prSet presAssocID="{A81B55F8-9944-4FE6-8E3B-E1856A9AEEEC}" presName="sibTrans" presStyleCnt="0"/>
      <dgm:spPr/>
    </dgm:pt>
    <dgm:pt modelId="{E1D51F74-0C87-47B9-95BD-B80D97FDC128}" type="pres">
      <dgm:prSet presAssocID="{B9ED2304-6504-4F36-9982-5D0F766B77DC}" presName="compNode" presStyleCnt="0"/>
      <dgm:spPr/>
    </dgm:pt>
    <dgm:pt modelId="{1563600C-CE93-4F8E-97E4-8B18C45BEE62}" type="pres">
      <dgm:prSet presAssocID="{B9ED2304-6504-4F36-9982-5D0F766B77D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ñones"/>
        </a:ext>
      </dgm:extLst>
    </dgm:pt>
    <dgm:pt modelId="{13BE3F20-979D-4D68-B221-0765CD03FB0F}" type="pres">
      <dgm:prSet presAssocID="{B9ED2304-6504-4F36-9982-5D0F766B77DC}" presName="spaceRect" presStyleCnt="0"/>
      <dgm:spPr/>
    </dgm:pt>
    <dgm:pt modelId="{90D93AE5-48B7-4C21-BF8A-8815655A2160}" type="pres">
      <dgm:prSet presAssocID="{B9ED2304-6504-4F36-9982-5D0F766B77DC}" presName="textRect" presStyleLbl="revTx" presStyleIdx="3" presStyleCnt="5">
        <dgm:presLayoutVars>
          <dgm:chMax val="1"/>
          <dgm:chPref val="1"/>
        </dgm:presLayoutVars>
      </dgm:prSet>
      <dgm:spPr/>
    </dgm:pt>
    <dgm:pt modelId="{359DD45E-0324-48A0-863E-55A3912D76E0}" type="pres">
      <dgm:prSet presAssocID="{9E86FCDF-F276-45D3-BE5A-5B0DE54AA26B}" presName="sibTrans" presStyleCnt="0"/>
      <dgm:spPr/>
    </dgm:pt>
    <dgm:pt modelId="{0E5E4F61-B294-4EAE-8FCB-31C5C45F847B}" type="pres">
      <dgm:prSet presAssocID="{B7DB5202-89D8-4520-92BB-2F252F0942E7}" presName="compNode" presStyleCnt="0"/>
      <dgm:spPr/>
    </dgm:pt>
    <dgm:pt modelId="{8A5D1AF1-71F6-45CE-8CE0-5ACB35CC44A9}" type="pres">
      <dgm:prSet presAssocID="{B7DB5202-89D8-4520-92BB-2F252F0942E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pretón de manos"/>
        </a:ext>
      </dgm:extLst>
    </dgm:pt>
    <dgm:pt modelId="{558ECD78-C831-4F76-8267-1D2B355B1728}" type="pres">
      <dgm:prSet presAssocID="{B7DB5202-89D8-4520-92BB-2F252F0942E7}" presName="spaceRect" presStyleCnt="0"/>
      <dgm:spPr/>
    </dgm:pt>
    <dgm:pt modelId="{A2564A4D-7E20-4C26-8491-FE419CAE2F03}" type="pres">
      <dgm:prSet presAssocID="{B7DB5202-89D8-4520-92BB-2F252F0942E7}" presName="textRect" presStyleLbl="revTx" presStyleIdx="4" presStyleCnt="5">
        <dgm:presLayoutVars>
          <dgm:chMax val="1"/>
          <dgm:chPref val="1"/>
        </dgm:presLayoutVars>
      </dgm:prSet>
      <dgm:spPr/>
    </dgm:pt>
  </dgm:ptLst>
  <dgm:cxnLst>
    <dgm:cxn modelId="{42035D19-6E13-4F5D-8156-70AF00C56272}" type="presOf" srcId="{B7DB5202-89D8-4520-92BB-2F252F0942E7}" destId="{A2564A4D-7E20-4C26-8491-FE419CAE2F03}" srcOrd="0" destOrd="0" presId="urn:microsoft.com/office/officeart/2018/2/layout/IconLabelList"/>
    <dgm:cxn modelId="{58A1AD33-03EA-4982-B343-D10902F0B00A}" type="presOf" srcId="{A81D8EAB-5C57-4938-9E94-D63CCA9F813B}" destId="{7913130E-0693-4001-A59A-B38925DF516A}" srcOrd="0" destOrd="0" presId="urn:microsoft.com/office/officeart/2018/2/layout/IconLabelList"/>
    <dgm:cxn modelId="{B4247370-6149-45BA-9D8D-33C03A35D7FD}" srcId="{FE5BB94B-926C-48A3-9A45-E4B159C9716C}" destId="{2D36C503-99A8-4941-958D-0D408AF79998}" srcOrd="0" destOrd="0" parTransId="{0637955A-079E-4764-A9F4-DB7C541DB374}" sibTransId="{E89881AE-A54A-4A0A-A9E4-308A00B2E63C}"/>
    <dgm:cxn modelId="{975CB470-DF39-46A1-ADBE-A2F502B02591}" type="presOf" srcId="{2D36C503-99A8-4941-958D-0D408AF79998}" destId="{5F6C3B4E-7E4B-4593-8300-EB003CF2AF90}" srcOrd="0" destOrd="0" presId="urn:microsoft.com/office/officeart/2018/2/layout/IconLabelList"/>
    <dgm:cxn modelId="{6037D558-F7DD-4B57-BC4D-FC1F2299785B}" srcId="{FE5BB94B-926C-48A3-9A45-E4B159C9716C}" destId="{B7DB5202-89D8-4520-92BB-2F252F0942E7}" srcOrd="4" destOrd="0" parTransId="{9021FAFA-6412-4D61-9A84-7AEAEC66EB9C}" sibTransId="{D1B7CD37-4B52-4B16-892F-A35039BA2BDC}"/>
    <dgm:cxn modelId="{76EDCE7D-3FC4-433C-93E1-00381B7FF195}" type="presOf" srcId="{FE5BB94B-926C-48A3-9A45-E4B159C9716C}" destId="{5EBD95DC-6420-4C54-A5F7-21FBA5369DB8}" srcOrd="0" destOrd="0" presId="urn:microsoft.com/office/officeart/2018/2/layout/IconLabelList"/>
    <dgm:cxn modelId="{8F796E80-DB5E-48C2-A10C-59E85EA6CF47}" type="presOf" srcId="{B9ED2304-6504-4F36-9982-5D0F766B77DC}" destId="{90D93AE5-48B7-4C21-BF8A-8815655A2160}" srcOrd="0" destOrd="0" presId="urn:microsoft.com/office/officeart/2018/2/layout/IconLabelList"/>
    <dgm:cxn modelId="{D797ED97-0508-41D7-80D3-AE16D147330A}" type="presOf" srcId="{E6CFD012-673F-44E5-B423-2C1538FD57D5}" destId="{85584B52-E85F-4294-ABDC-127F99BA410F}" srcOrd="0" destOrd="0" presId="urn:microsoft.com/office/officeart/2018/2/layout/IconLabelList"/>
    <dgm:cxn modelId="{C5CA71A4-07D1-426E-A6AF-B8ADB9413586}" srcId="{FE5BB94B-926C-48A3-9A45-E4B159C9716C}" destId="{A81D8EAB-5C57-4938-9E94-D63CCA9F813B}" srcOrd="2" destOrd="0" parTransId="{7A7538C9-BA87-4764-925F-3504ECB8B3C4}" sibTransId="{A81B55F8-9944-4FE6-8E3B-E1856A9AEEEC}"/>
    <dgm:cxn modelId="{CE575EB9-6F34-4F95-A54A-8046E7611C35}" srcId="{FE5BB94B-926C-48A3-9A45-E4B159C9716C}" destId="{E6CFD012-673F-44E5-B423-2C1538FD57D5}" srcOrd="1" destOrd="0" parTransId="{A591A1A4-E640-48BD-84AF-C182EC4B1358}" sibTransId="{94E14613-7594-450D-B171-6B5DFE50AD8B}"/>
    <dgm:cxn modelId="{C3D17FBF-9857-43D7-B482-58BF01981B6F}" srcId="{FE5BB94B-926C-48A3-9A45-E4B159C9716C}" destId="{B9ED2304-6504-4F36-9982-5D0F766B77DC}" srcOrd="3" destOrd="0" parTransId="{D5DB788F-9A6C-4B14-BB1B-E57DBF250813}" sibTransId="{9E86FCDF-F276-45D3-BE5A-5B0DE54AA26B}"/>
    <dgm:cxn modelId="{1E92A98C-78E0-4FF9-A01B-63FA7192FDC4}" type="presParOf" srcId="{5EBD95DC-6420-4C54-A5F7-21FBA5369DB8}" destId="{9C33DB70-AB53-4690-A019-531F736A5EA8}" srcOrd="0" destOrd="0" presId="urn:microsoft.com/office/officeart/2018/2/layout/IconLabelList"/>
    <dgm:cxn modelId="{8FBA6B72-4CAC-42DE-9A67-AE47D8F7BAA6}" type="presParOf" srcId="{9C33DB70-AB53-4690-A019-531F736A5EA8}" destId="{2D48E4A2-915F-4077-B494-D574A35B7B64}" srcOrd="0" destOrd="0" presId="urn:microsoft.com/office/officeart/2018/2/layout/IconLabelList"/>
    <dgm:cxn modelId="{08805283-5AA4-4A25-9646-F7BF14D2712B}" type="presParOf" srcId="{9C33DB70-AB53-4690-A019-531F736A5EA8}" destId="{4AB8C90A-CFF3-4201-8145-870CACEE0042}" srcOrd="1" destOrd="0" presId="urn:microsoft.com/office/officeart/2018/2/layout/IconLabelList"/>
    <dgm:cxn modelId="{9D316CB7-402D-4756-BED5-5CB99D69A690}" type="presParOf" srcId="{9C33DB70-AB53-4690-A019-531F736A5EA8}" destId="{5F6C3B4E-7E4B-4593-8300-EB003CF2AF90}" srcOrd="2" destOrd="0" presId="urn:microsoft.com/office/officeart/2018/2/layout/IconLabelList"/>
    <dgm:cxn modelId="{DCAC08F7-4A81-452A-A57A-46530784B1CD}" type="presParOf" srcId="{5EBD95DC-6420-4C54-A5F7-21FBA5369DB8}" destId="{AE8ECEBB-05CF-40FC-B6BF-B77C44955946}" srcOrd="1" destOrd="0" presId="urn:microsoft.com/office/officeart/2018/2/layout/IconLabelList"/>
    <dgm:cxn modelId="{C4332A9D-B712-4689-BE9C-051570489FE3}" type="presParOf" srcId="{5EBD95DC-6420-4C54-A5F7-21FBA5369DB8}" destId="{BAAEF9EA-5863-421F-A97A-4A22A5DD6CE5}" srcOrd="2" destOrd="0" presId="urn:microsoft.com/office/officeart/2018/2/layout/IconLabelList"/>
    <dgm:cxn modelId="{FCB6C0D7-0806-4C92-A729-A3A3C0D820A8}" type="presParOf" srcId="{BAAEF9EA-5863-421F-A97A-4A22A5DD6CE5}" destId="{A74EB364-819F-4018-95A6-D2DDF1ADC57A}" srcOrd="0" destOrd="0" presId="urn:microsoft.com/office/officeart/2018/2/layout/IconLabelList"/>
    <dgm:cxn modelId="{A798E348-1A30-4693-90DF-A7EBC0E98D47}" type="presParOf" srcId="{BAAEF9EA-5863-421F-A97A-4A22A5DD6CE5}" destId="{68A6624A-34F4-4E7A-9FC0-E6CABBE28CF8}" srcOrd="1" destOrd="0" presId="urn:microsoft.com/office/officeart/2018/2/layout/IconLabelList"/>
    <dgm:cxn modelId="{92B6F22A-7918-46DC-8184-A2C81961EEDA}" type="presParOf" srcId="{BAAEF9EA-5863-421F-A97A-4A22A5DD6CE5}" destId="{85584B52-E85F-4294-ABDC-127F99BA410F}" srcOrd="2" destOrd="0" presId="urn:microsoft.com/office/officeart/2018/2/layout/IconLabelList"/>
    <dgm:cxn modelId="{78E25043-E222-41E1-9AAD-5748955BE22D}" type="presParOf" srcId="{5EBD95DC-6420-4C54-A5F7-21FBA5369DB8}" destId="{48C62E08-0B34-446C-8AED-1B72E631923E}" srcOrd="3" destOrd="0" presId="urn:microsoft.com/office/officeart/2018/2/layout/IconLabelList"/>
    <dgm:cxn modelId="{C77DCC23-53CC-4629-B6D8-1860844BCA0A}" type="presParOf" srcId="{5EBD95DC-6420-4C54-A5F7-21FBA5369DB8}" destId="{2EEB1970-D2F3-47F1-86E4-9F012351E154}" srcOrd="4" destOrd="0" presId="urn:microsoft.com/office/officeart/2018/2/layout/IconLabelList"/>
    <dgm:cxn modelId="{2075AD91-BE1E-4F63-9D93-FED891A7753C}" type="presParOf" srcId="{2EEB1970-D2F3-47F1-86E4-9F012351E154}" destId="{62472149-2D9B-4392-9EBE-411784A40830}" srcOrd="0" destOrd="0" presId="urn:microsoft.com/office/officeart/2018/2/layout/IconLabelList"/>
    <dgm:cxn modelId="{A126AC5D-BB76-4B38-89BD-BCBCD365E357}" type="presParOf" srcId="{2EEB1970-D2F3-47F1-86E4-9F012351E154}" destId="{747215B2-0879-44E6-83A4-33702F251C72}" srcOrd="1" destOrd="0" presId="urn:microsoft.com/office/officeart/2018/2/layout/IconLabelList"/>
    <dgm:cxn modelId="{31EC3C9F-8E80-45B2-84DF-944539FD34CC}" type="presParOf" srcId="{2EEB1970-D2F3-47F1-86E4-9F012351E154}" destId="{7913130E-0693-4001-A59A-B38925DF516A}" srcOrd="2" destOrd="0" presId="urn:microsoft.com/office/officeart/2018/2/layout/IconLabelList"/>
    <dgm:cxn modelId="{5A8CEF5A-0203-46DA-9D73-5AD63F2A0F4C}" type="presParOf" srcId="{5EBD95DC-6420-4C54-A5F7-21FBA5369DB8}" destId="{07F69B4F-30CA-4FE8-9B54-EFF45DF8A11B}" srcOrd="5" destOrd="0" presId="urn:microsoft.com/office/officeart/2018/2/layout/IconLabelList"/>
    <dgm:cxn modelId="{A09722B1-9A6D-42C2-86C8-2C0A053CF599}" type="presParOf" srcId="{5EBD95DC-6420-4C54-A5F7-21FBA5369DB8}" destId="{E1D51F74-0C87-47B9-95BD-B80D97FDC128}" srcOrd="6" destOrd="0" presId="urn:microsoft.com/office/officeart/2018/2/layout/IconLabelList"/>
    <dgm:cxn modelId="{4E380304-C317-46B1-890D-76B6C4CB298F}" type="presParOf" srcId="{E1D51F74-0C87-47B9-95BD-B80D97FDC128}" destId="{1563600C-CE93-4F8E-97E4-8B18C45BEE62}" srcOrd="0" destOrd="0" presId="urn:microsoft.com/office/officeart/2018/2/layout/IconLabelList"/>
    <dgm:cxn modelId="{89CCE628-B777-4F91-8334-F1C5E310A56B}" type="presParOf" srcId="{E1D51F74-0C87-47B9-95BD-B80D97FDC128}" destId="{13BE3F20-979D-4D68-B221-0765CD03FB0F}" srcOrd="1" destOrd="0" presId="urn:microsoft.com/office/officeart/2018/2/layout/IconLabelList"/>
    <dgm:cxn modelId="{44ACFFEA-F474-4619-B007-9E0769C55D7E}" type="presParOf" srcId="{E1D51F74-0C87-47B9-95BD-B80D97FDC128}" destId="{90D93AE5-48B7-4C21-BF8A-8815655A2160}" srcOrd="2" destOrd="0" presId="urn:microsoft.com/office/officeart/2018/2/layout/IconLabelList"/>
    <dgm:cxn modelId="{286DDB0B-A6CD-4FB0-ACA5-766DCAC81C7A}" type="presParOf" srcId="{5EBD95DC-6420-4C54-A5F7-21FBA5369DB8}" destId="{359DD45E-0324-48A0-863E-55A3912D76E0}" srcOrd="7" destOrd="0" presId="urn:microsoft.com/office/officeart/2018/2/layout/IconLabelList"/>
    <dgm:cxn modelId="{CBC2D223-34F5-4269-A3A4-0564E35F140D}" type="presParOf" srcId="{5EBD95DC-6420-4C54-A5F7-21FBA5369DB8}" destId="{0E5E4F61-B294-4EAE-8FCB-31C5C45F847B}" srcOrd="8" destOrd="0" presId="urn:microsoft.com/office/officeart/2018/2/layout/IconLabelList"/>
    <dgm:cxn modelId="{581D59C6-3E16-44B1-8842-482A949E6460}" type="presParOf" srcId="{0E5E4F61-B294-4EAE-8FCB-31C5C45F847B}" destId="{8A5D1AF1-71F6-45CE-8CE0-5ACB35CC44A9}" srcOrd="0" destOrd="0" presId="urn:microsoft.com/office/officeart/2018/2/layout/IconLabelList"/>
    <dgm:cxn modelId="{6C95F30D-40A9-4612-B723-0D277F02E2C3}" type="presParOf" srcId="{0E5E4F61-B294-4EAE-8FCB-31C5C45F847B}" destId="{558ECD78-C831-4F76-8267-1D2B355B1728}" srcOrd="1" destOrd="0" presId="urn:microsoft.com/office/officeart/2018/2/layout/IconLabelList"/>
    <dgm:cxn modelId="{313E1C3B-773F-4533-B897-5828E052713F}" type="presParOf" srcId="{0E5E4F61-B294-4EAE-8FCB-31C5C45F847B}" destId="{A2564A4D-7E20-4C26-8491-FE419CAE2F0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7DEF728-4110-4B08-A94C-3513577338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F386BD-281E-4469-B979-C16DA1AB4EA4}">
      <dgm:prSet/>
      <dgm:spPr/>
      <dgm:t>
        <a:bodyPr/>
        <a:lstStyle/>
        <a:p>
          <a:pPr algn="ctr"/>
          <a:r>
            <a:rPr lang="es-ES" dirty="0"/>
            <a:t>La Administración General de la Comunidad Autónoma </a:t>
          </a:r>
          <a:r>
            <a:rPr lang="es-ES" u="sng" dirty="0"/>
            <a:t>se organiza territorialmente en Delegaciones Territoriales de la Junta de Castilla y León en cada una de las provincias</a:t>
          </a:r>
          <a:r>
            <a:rPr lang="es-ES" dirty="0"/>
            <a:t>.</a:t>
          </a:r>
          <a:endParaRPr lang="en-US" dirty="0"/>
        </a:p>
      </dgm:t>
    </dgm:pt>
    <dgm:pt modelId="{993820D5-6D73-4CEE-B7E0-32623EAB8E65}" type="parTrans" cxnId="{2214CA0D-3259-4B3C-92AD-17FB8323D2FE}">
      <dgm:prSet/>
      <dgm:spPr/>
      <dgm:t>
        <a:bodyPr/>
        <a:lstStyle/>
        <a:p>
          <a:endParaRPr lang="en-US"/>
        </a:p>
      </dgm:t>
    </dgm:pt>
    <dgm:pt modelId="{E1B028D4-4678-4C94-8054-9722BC0BABBC}" type="sibTrans" cxnId="{2214CA0D-3259-4B3C-92AD-17FB8323D2FE}">
      <dgm:prSet/>
      <dgm:spPr/>
      <dgm:t>
        <a:bodyPr/>
        <a:lstStyle/>
        <a:p>
          <a:endParaRPr lang="en-US"/>
        </a:p>
      </dgm:t>
    </dgm:pt>
    <dgm:pt modelId="{C7BFD91F-27CE-40F6-BDC5-2E8040DAF222}">
      <dgm:prSet/>
      <dgm:spPr/>
      <dgm:t>
        <a:bodyPr/>
        <a:lstStyle/>
        <a:p>
          <a:pPr algn="ctr"/>
          <a:r>
            <a:rPr lang="es-ES" dirty="0"/>
            <a:t>Corresponde a cada </a:t>
          </a:r>
          <a:r>
            <a:rPr lang="es-ES" u="sng" dirty="0"/>
            <a:t>Delegación Territorial</a:t>
          </a:r>
          <a:r>
            <a:rPr lang="es-ES" dirty="0"/>
            <a:t> en su respectivo territorio la </a:t>
          </a:r>
          <a:r>
            <a:rPr lang="es-ES" u="sng" dirty="0"/>
            <a:t>coordinación y la gestión de las competencias de la Administración General de la Comunidad.</a:t>
          </a:r>
          <a:endParaRPr lang="en-US" u="sng" dirty="0"/>
        </a:p>
      </dgm:t>
    </dgm:pt>
    <dgm:pt modelId="{81310F28-3446-4A0B-83A9-5D2C2EA52B10}" type="parTrans" cxnId="{4490B069-D8D4-4FBF-9790-138E18908EF7}">
      <dgm:prSet/>
      <dgm:spPr/>
      <dgm:t>
        <a:bodyPr/>
        <a:lstStyle/>
        <a:p>
          <a:endParaRPr lang="en-US"/>
        </a:p>
      </dgm:t>
    </dgm:pt>
    <dgm:pt modelId="{7A3419B1-493B-4B45-9950-762A7FD0F6FF}" type="sibTrans" cxnId="{4490B069-D8D4-4FBF-9790-138E18908EF7}">
      <dgm:prSet/>
      <dgm:spPr/>
      <dgm:t>
        <a:bodyPr/>
        <a:lstStyle/>
        <a:p>
          <a:endParaRPr lang="en-US"/>
        </a:p>
      </dgm:t>
    </dgm:pt>
    <dgm:pt modelId="{AFB7844E-055B-4B26-BB79-2124C58D3F1F}">
      <dgm:prSet/>
      <dgm:spPr/>
      <dgm:t>
        <a:bodyPr/>
        <a:lstStyle/>
        <a:p>
          <a:pPr algn="ctr"/>
          <a:r>
            <a:rPr lang="es-ES" dirty="0"/>
            <a:t>Asimismo, le corresponde, en su ámbito territorial, la coordinación de las entidades adscritas a la Administración General y la gestión de los servicios que sean compartidos, salvo que su ley de creación disponga otra cosa.</a:t>
          </a:r>
          <a:endParaRPr lang="en-US" dirty="0"/>
        </a:p>
      </dgm:t>
    </dgm:pt>
    <dgm:pt modelId="{E384615B-9359-49C4-A16F-D7FE0AD3CB90}" type="parTrans" cxnId="{8702A1D4-E5EE-4996-8079-AFF707004C47}">
      <dgm:prSet/>
      <dgm:spPr/>
      <dgm:t>
        <a:bodyPr/>
        <a:lstStyle/>
        <a:p>
          <a:endParaRPr lang="en-US"/>
        </a:p>
      </dgm:t>
    </dgm:pt>
    <dgm:pt modelId="{13CBE48A-AE13-4313-89B8-7B934C2E2003}" type="sibTrans" cxnId="{8702A1D4-E5EE-4996-8079-AFF707004C47}">
      <dgm:prSet/>
      <dgm:spPr/>
      <dgm:t>
        <a:bodyPr/>
        <a:lstStyle/>
        <a:p>
          <a:endParaRPr lang="en-US"/>
        </a:p>
      </dgm:t>
    </dgm:pt>
    <dgm:pt modelId="{23E7964B-65F8-448E-9243-A0832D5F66A3}" type="pres">
      <dgm:prSet presAssocID="{F7DEF728-4110-4B08-A94C-3513577338D6}" presName="root" presStyleCnt="0">
        <dgm:presLayoutVars>
          <dgm:dir/>
          <dgm:resizeHandles val="exact"/>
        </dgm:presLayoutVars>
      </dgm:prSet>
      <dgm:spPr/>
    </dgm:pt>
    <dgm:pt modelId="{2303E308-9639-4946-8D15-983BEB157DD0}" type="pres">
      <dgm:prSet presAssocID="{B6F386BD-281E-4469-B979-C16DA1AB4EA4}" presName="compNode" presStyleCnt="0"/>
      <dgm:spPr/>
    </dgm:pt>
    <dgm:pt modelId="{51D820B3-9A8C-42A7-BFE9-B5F0888D0E06}" type="pres">
      <dgm:prSet presAssocID="{B6F386BD-281E-4469-B979-C16DA1AB4EA4}" presName="bgRect" presStyleLbl="bgShp" presStyleIdx="0" presStyleCnt="3"/>
      <dgm:spPr/>
    </dgm:pt>
    <dgm:pt modelId="{A7E89E34-CAD1-43C1-BC39-D32E49FFD6CA}" type="pres">
      <dgm:prSet presAssocID="{B6F386BD-281E-4469-B979-C16DA1AB4E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E856A142-4CC4-4200-A463-8C500AA713FC}" type="pres">
      <dgm:prSet presAssocID="{B6F386BD-281E-4469-B979-C16DA1AB4EA4}" presName="spaceRect" presStyleCnt="0"/>
      <dgm:spPr/>
    </dgm:pt>
    <dgm:pt modelId="{8A267C6A-47BC-4BCE-BF72-65E1DD858F24}" type="pres">
      <dgm:prSet presAssocID="{B6F386BD-281E-4469-B979-C16DA1AB4EA4}" presName="parTx" presStyleLbl="revTx" presStyleIdx="0" presStyleCnt="3">
        <dgm:presLayoutVars>
          <dgm:chMax val="0"/>
          <dgm:chPref val="0"/>
        </dgm:presLayoutVars>
      </dgm:prSet>
      <dgm:spPr/>
    </dgm:pt>
    <dgm:pt modelId="{6AC33307-912E-442E-B902-E043C550D097}" type="pres">
      <dgm:prSet presAssocID="{E1B028D4-4678-4C94-8054-9722BC0BABBC}" presName="sibTrans" presStyleCnt="0"/>
      <dgm:spPr/>
    </dgm:pt>
    <dgm:pt modelId="{B55ACF06-6D03-4994-99B0-6C194AB9BDB9}" type="pres">
      <dgm:prSet presAssocID="{C7BFD91F-27CE-40F6-BDC5-2E8040DAF222}" presName="compNode" presStyleCnt="0"/>
      <dgm:spPr/>
    </dgm:pt>
    <dgm:pt modelId="{99E4B1AF-7B60-4BD9-B8CC-51FEC67B8685}" type="pres">
      <dgm:prSet presAssocID="{C7BFD91F-27CE-40F6-BDC5-2E8040DAF222}" presName="bgRect" presStyleLbl="bgShp" presStyleIdx="1" presStyleCnt="3"/>
      <dgm:spPr/>
    </dgm:pt>
    <dgm:pt modelId="{0B9E3FDC-5330-4FC2-849E-464699907A89}" type="pres">
      <dgm:prSet presAssocID="{C7BFD91F-27CE-40F6-BDC5-2E8040DAF2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retón de manos"/>
        </a:ext>
      </dgm:extLst>
    </dgm:pt>
    <dgm:pt modelId="{DF82A3EB-B14C-4E4B-BFF6-B9F91453DFEB}" type="pres">
      <dgm:prSet presAssocID="{C7BFD91F-27CE-40F6-BDC5-2E8040DAF222}" presName="spaceRect" presStyleCnt="0"/>
      <dgm:spPr/>
    </dgm:pt>
    <dgm:pt modelId="{34EAA881-39CC-491A-B3C0-D45D45CA71D4}" type="pres">
      <dgm:prSet presAssocID="{C7BFD91F-27CE-40F6-BDC5-2E8040DAF222}" presName="parTx" presStyleLbl="revTx" presStyleIdx="1" presStyleCnt="3">
        <dgm:presLayoutVars>
          <dgm:chMax val="0"/>
          <dgm:chPref val="0"/>
        </dgm:presLayoutVars>
      </dgm:prSet>
      <dgm:spPr/>
    </dgm:pt>
    <dgm:pt modelId="{98C308CC-FE76-4925-8538-3F5BD19A2F92}" type="pres">
      <dgm:prSet presAssocID="{7A3419B1-493B-4B45-9950-762A7FD0F6FF}" presName="sibTrans" presStyleCnt="0"/>
      <dgm:spPr/>
    </dgm:pt>
    <dgm:pt modelId="{35A9F1BE-5407-40F7-B779-7A4DD7C36130}" type="pres">
      <dgm:prSet presAssocID="{AFB7844E-055B-4B26-BB79-2124C58D3F1F}" presName="compNode" presStyleCnt="0"/>
      <dgm:spPr/>
    </dgm:pt>
    <dgm:pt modelId="{30BAFFF8-6152-40ED-82B6-254200CC151D}" type="pres">
      <dgm:prSet presAssocID="{AFB7844E-055B-4B26-BB79-2124C58D3F1F}" presName="bgRect" presStyleLbl="bgShp" presStyleIdx="2" presStyleCnt="3"/>
      <dgm:spPr/>
    </dgm:pt>
    <dgm:pt modelId="{CC1CD94D-7895-4C18-9B24-CBE26AD46D68}" type="pres">
      <dgm:prSet presAssocID="{AFB7844E-055B-4B26-BB79-2124C58D3F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74736B32-45D3-4B07-AC98-9DDB823DF042}" type="pres">
      <dgm:prSet presAssocID="{AFB7844E-055B-4B26-BB79-2124C58D3F1F}" presName="spaceRect" presStyleCnt="0"/>
      <dgm:spPr/>
    </dgm:pt>
    <dgm:pt modelId="{E0FF479F-76E2-4FCE-B707-569DBE066BCF}" type="pres">
      <dgm:prSet presAssocID="{AFB7844E-055B-4B26-BB79-2124C58D3F1F}" presName="parTx" presStyleLbl="revTx" presStyleIdx="2" presStyleCnt="3">
        <dgm:presLayoutVars>
          <dgm:chMax val="0"/>
          <dgm:chPref val="0"/>
        </dgm:presLayoutVars>
      </dgm:prSet>
      <dgm:spPr/>
    </dgm:pt>
  </dgm:ptLst>
  <dgm:cxnLst>
    <dgm:cxn modelId="{2214CA0D-3259-4B3C-92AD-17FB8323D2FE}" srcId="{F7DEF728-4110-4B08-A94C-3513577338D6}" destId="{B6F386BD-281E-4469-B979-C16DA1AB4EA4}" srcOrd="0" destOrd="0" parTransId="{993820D5-6D73-4CEE-B7E0-32623EAB8E65}" sibTransId="{E1B028D4-4678-4C94-8054-9722BC0BABBC}"/>
    <dgm:cxn modelId="{DC6EC560-46DB-4534-AF39-793B0704A8CD}" type="presOf" srcId="{B6F386BD-281E-4469-B979-C16DA1AB4EA4}" destId="{8A267C6A-47BC-4BCE-BF72-65E1DD858F24}" srcOrd="0" destOrd="0" presId="urn:microsoft.com/office/officeart/2018/2/layout/IconVerticalSolidList"/>
    <dgm:cxn modelId="{4490B069-D8D4-4FBF-9790-138E18908EF7}" srcId="{F7DEF728-4110-4B08-A94C-3513577338D6}" destId="{C7BFD91F-27CE-40F6-BDC5-2E8040DAF222}" srcOrd="1" destOrd="0" parTransId="{81310F28-3446-4A0B-83A9-5D2C2EA52B10}" sibTransId="{7A3419B1-493B-4B45-9950-762A7FD0F6FF}"/>
    <dgm:cxn modelId="{0CD6854B-FCB9-4ACE-881B-F28263C05798}" type="presOf" srcId="{F7DEF728-4110-4B08-A94C-3513577338D6}" destId="{23E7964B-65F8-448E-9243-A0832D5F66A3}" srcOrd="0" destOrd="0" presId="urn:microsoft.com/office/officeart/2018/2/layout/IconVerticalSolidList"/>
    <dgm:cxn modelId="{13FC218A-8AB3-4322-9403-9821F4312ACD}" type="presOf" srcId="{AFB7844E-055B-4B26-BB79-2124C58D3F1F}" destId="{E0FF479F-76E2-4FCE-B707-569DBE066BCF}" srcOrd="0" destOrd="0" presId="urn:microsoft.com/office/officeart/2018/2/layout/IconVerticalSolidList"/>
    <dgm:cxn modelId="{8702A1D4-E5EE-4996-8079-AFF707004C47}" srcId="{F7DEF728-4110-4B08-A94C-3513577338D6}" destId="{AFB7844E-055B-4B26-BB79-2124C58D3F1F}" srcOrd="2" destOrd="0" parTransId="{E384615B-9359-49C4-A16F-D7FE0AD3CB90}" sibTransId="{13CBE48A-AE13-4313-89B8-7B934C2E2003}"/>
    <dgm:cxn modelId="{7F887FF0-D88E-474F-84DC-826DE5328042}" type="presOf" srcId="{C7BFD91F-27CE-40F6-BDC5-2E8040DAF222}" destId="{34EAA881-39CC-491A-B3C0-D45D45CA71D4}" srcOrd="0" destOrd="0" presId="urn:microsoft.com/office/officeart/2018/2/layout/IconVerticalSolidList"/>
    <dgm:cxn modelId="{B7829B46-8B7A-4BEC-B83B-2210A179E732}" type="presParOf" srcId="{23E7964B-65F8-448E-9243-A0832D5F66A3}" destId="{2303E308-9639-4946-8D15-983BEB157DD0}" srcOrd="0" destOrd="0" presId="urn:microsoft.com/office/officeart/2018/2/layout/IconVerticalSolidList"/>
    <dgm:cxn modelId="{DEA7B967-D7B7-4B02-BB14-59D90C9148BB}" type="presParOf" srcId="{2303E308-9639-4946-8D15-983BEB157DD0}" destId="{51D820B3-9A8C-42A7-BFE9-B5F0888D0E06}" srcOrd="0" destOrd="0" presId="urn:microsoft.com/office/officeart/2018/2/layout/IconVerticalSolidList"/>
    <dgm:cxn modelId="{0AFD32C2-DBD7-4150-B082-4E125ED9EBC4}" type="presParOf" srcId="{2303E308-9639-4946-8D15-983BEB157DD0}" destId="{A7E89E34-CAD1-43C1-BC39-D32E49FFD6CA}" srcOrd="1" destOrd="0" presId="urn:microsoft.com/office/officeart/2018/2/layout/IconVerticalSolidList"/>
    <dgm:cxn modelId="{B30F7EB3-BB86-4FB3-AF4C-0DB08CEF4028}" type="presParOf" srcId="{2303E308-9639-4946-8D15-983BEB157DD0}" destId="{E856A142-4CC4-4200-A463-8C500AA713FC}" srcOrd="2" destOrd="0" presId="urn:microsoft.com/office/officeart/2018/2/layout/IconVerticalSolidList"/>
    <dgm:cxn modelId="{530D2A87-7057-49FC-BD3E-0784E5FBA9C3}" type="presParOf" srcId="{2303E308-9639-4946-8D15-983BEB157DD0}" destId="{8A267C6A-47BC-4BCE-BF72-65E1DD858F24}" srcOrd="3" destOrd="0" presId="urn:microsoft.com/office/officeart/2018/2/layout/IconVerticalSolidList"/>
    <dgm:cxn modelId="{CE39EE9D-6774-49B4-AC1F-67C94F8EDE0C}" type="presParOf" srcId="{23E7964B-65F8-448E-9243-A0832D5F66A3}" destId="{6AC33307-912E-442E-B902-E043C550D097}" srcOrd="1" destOrd="0" presId="urn:microsoft.com/office/officeart/2018/2/layout/IconVerticalSolidList"/>
    <dgm:cxn modelId="{D4E57310-A5C9-4956-9126-F09237A3AC8C}" type="presParOf" srcId="{23E7964B-65F8-448E-9243-A0832D5F66A3}" destId="{B55ACF06-6D03-4994-99B0-6C194AB9BDB9}" srcOrd="2" destOrd="0" presId="urn:microsoft.com/office/officeart/2018/2/layout/IconVerticalSolidList"/>
    <dgm:cxn modelId="{68D84E5D-FE13-442D-9E17-73AC1A22D413}" type="presParOf" srcId="{B55ACF06-6D03-4994-99B0-6C194AB9BDB9}" destId="{99E4B1AF-7B60-4BD9-B8CC-51FEC67B8685}" srcOrd="0" destOrd="0" presId="urn:microsoft.com/office/officeart/2018/2/layout/IconVerticalSolidList"/>
    <dgm:cxn modelId="{D13AB124-45C6-4130-8B55-A45A53E6A430}" type="presParOf" srcId="{B55ACF06-6D03-4994-99B0-6C194AB9BDB9}" destId="{0B9E3FDC-5330-4FC2-849E-464699907A89}" srcOrd="1" destOrd="0" presId="urn:microsoft.com/office/officeart/2018/2/layout/IconVerticalSolidList"/>
    <dgm:cxn modelId="{143B669C-C891-4FD0-998E-DE29EBD6A02F}" type="presParOf" srcId="{B55ACF06-6D03-4994-99B0-6C194AB9BDB9}" destId="{DF82A3EB-B14C-4E4B-BFF6-B9F91453DFEB}" srcOrd="2" destOrd="0" presId="urn:microsoft.com/office/officeart/2018/2/layout/IconVerticalSolidList"/>
    <dgm:cxn modelId="{60C788CE-28AF-44CC-AE46-EED1D39A6F62}" type="presParOf" srcId="{B55ACF06-6D03-4994-99B0-6C194AB9BDB9}" destId="{34EAA881-39CC-491A-B3C0-D45D45CA71D4}" srcOrd="3" destOrd="0" presId="urn:microsoft.com/office/officeart/2018/2/layout/IconVerticalSolidList"/>
    <dgm:cxn modelId="{3EB1C44A-5353-480D-9076-69D8CDD0AD7F}" type="presParOf" srcId="{23E7964B-65F8-448E-9243-A0832D5F66A3}" destId="{98C308CC-FE76-4925-8538-3F5BD19A2F92}" srcOrd="3" destOrd="0" presId="urn:microsoft.com/office/officeart/2018/2/layout/IconVerticalSolidList"/>
    <dgm:cxn modelId="{5E2A84AB-D062-42B5-B108-1B8C72FC8DF2}" type="presParOf" srcId="{23E7964B-65F8-448E-9243-A0832D5F66A3}" destId="{35A9F1BE-5407-40F7-B779-7A4DD7C36130}" srcOrd="4" destOrd="0" presId="urn:microsoft.com/office/officeart/2018/2/layout/IconVerticalSolidList"/>
    <dgm:cxn modelId="{FAEAC4C3-A7AE-4BA1-A9B3-5D1EABEFDCAC}" type="presParOf" srcId="{35A9F1BE-5407-40F7-B779-7A4DD7C36130}" destId="{30BAFFF8-6152-40ED-82B6-254200CC151D}" srcOrd="0" destOrd="0" presId="urn:microsoft.com/office/officeart/2018/2/layout/IconVerticalSolidList"/>
    <dgm:cxn modelId="{DF5C53BA-795C-48BE-A0D5-A045F31C7726}" type="presParOf" srcId="{35A9F1BE-5407-40F7-B779-7A4DD7C36130}" destId="{CC1CD94D-7895-4C18-9B24-CBE26AD46D68}" srcOrd="1" destOrd="0" presId="urn:microsoft.com/office/officeart/2018/2/layout/IconVerticalSolidList"/>
    <dgm:cxn modelId="{75371F8D-4679-4A76-BD2B-3BD417ED9DF0}" type="presParOf" srcId="{35A9F1BE-5407-40F7-B779-7A4DD7C36130}" destId="{74736B32-45D3-4B07-AC98-9DDB823DF042}" srcOrd="2" destOrd="0" presId="urn:microsoft.com/office/officeart/2018/2/layout/IconVerticalSolidList"/>
    <dgm:cxn modelId="{8ED232F6-406C-4AB7-B988-E7310487704E}" type="presParOf" srcId="{35A9F1BE-5407-40F7-B779-7A4DD7C36130}" destId="{E0FF479F-76E2-4FCE-B707-569DBE066B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C67FED70-DC76-47A3-86CF-7C36A012C63D}"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53E70BAD-E217-4810-B3F2-7A799F4AE7DD}">
      <dgm:prSet/>
      <dgm:spPr/>
      <dgm:t>
        <a:bodyPr/>
        <a:lstStyle/>
        <a:p>
          <a:r>
            <a:rPr lang="es-ES"/>
            <a:t>Las Delegaciones Territoriales son los </a:t>
          </a:r>
          <a:r>
            <a:rPr lang="es-ES" u="sng"/>
            <a:t>órganos directivos periféricos.</a:t>
          </a:r>
          <a:endParaRPr lang="en-US"/>
        </a:p>
      </dgm:t>
    </dgm:pt>
    <dgm:pt modelId="{4394EAE1-830F-4E90-BA79-8E9E69A1417A}" type="parTrans" cxnId="{26925F6D-2A34-406F-B8D6-514D71F87B13}">
      <dgm:prSet/>
      <dgm:spPr/>
      <dgm:t>
        <a:bodyPr/>
        <a:lstStyle/>
        <a:p>
          <a:endParaRPr lang="en-US"/>
        </a:p>
      </dgm:t>
    </dgm:pt>
    <dgm:pt modelId="{936F9B5D-EFBB-405A-9B55-40FD7DFAC910}" type="sibTrans" cxnId="{26925F6D-2A34-406F-B8D6-514D71F87B13}">
      <dgm:prSet/>
      <dgm:spPr/>
      <dgm:t>
        <a:bodyPr/>
        <a:lstStyle/>
        <a:p>
          <a:endParaRPr lang="en-US"/>
        </a:p>
      </dgm:t>
    </dgm:pt>
    <dgm:pt modelId="{EAED7136-F717-472D-82BB-69DF610DF2A5}">
      <dgm:prSet/>
      <dgm:spPr/>
      <dgm:t>
        <a:bodyPr/>
        <a:lstStyle/>
        <a:p>
          <a:r>
            <a:rPr lang="es-ES"/>
            <a:t>Cada Delegación Territorial se estructurará en una Secretaría Territorial y en los Servicios Territoriales que sean necesarios para el desempeño de las correspondientes funciones.</a:t>
          </a:r>
          <a:endParaRPr lang="en-US"/>
        </a:p>
      </dgm:t>
    </dgm:pt>
    <dgm:pt modelId="{8B1FA7B1-C9E5-42A0-B542-107D3A68169F}" type="parTrans" cxnId="{376EF819-3B2C-4CED-81FD-34551A4215EE}">
      <dgm:prSet/>
      <dgm:spPr/>
      <dgm:t>
        <a:bodyPr/>
        <a:lstStyle/>
        <a:p>
          <a:endParaRPr lang="en-US"/>
        </a:p>
      </dgm:t>
    </dgm:pt>
    <dgm:pt modelId="{A414F138-FDF8-45DB-87BB-65D4592A46CC}" type="sibTrans" cxnId="{376EF819-3B2C-4CED-81FD-34551A4215EE}">
      <dgm:prSet/>
      <dgm:spPr/>
      <dgm:t>
        <a:bodyPr/>
        <a:lstStyle/>
        <a:p>
          <a:endParaRPr lang="en-US"/>
        </a:p>
      </dgm:t>
    </dgm:pt>
    <dgm:pt modelId="{30804C39-5AE7-4225-8AD6-F147A017E518}">
      <dgm:prSet/>
      <dgm:spPr/>
      <dgm:t>
        <a:bodyPr/>
        <a:lstStyle/>
        <a:p>
          <a:r>
            <a:rPr lang="es-ES"/>
            <a:t>Excepcionalmente, por motivos de eficacia en la gestión administrativa, podrán existir Departamentos Territoriales de los que dependerán varios órganos con rango de Servicio Territorial.</a:t>
          </a:r>
          <a:endParaRPr lang="en-US"/>
        </a:p>
      </dgm:t>
    </dgm:pt>
    <dgm:pt modelId="{BD1C28B5-AA12-4495-B573-F7B524195923}" type="parTrans" cxnId="{AF86A0E7-B2EF-4C7B-9D2D-B83AC496A5D4}">
      <dgm:prSet/>
      <dgm:spPr/>
      <dgm:t>
        <a:bodyPr/>
        <a:lstStyle/>
        <a:p>
          <a:endParaRPr lang="en-US"/>
        </a:p>
      </dgm:t>
    </dgm:pt>
    <dgm:pt modelId="{8646F8E8-FCA4-4D2B-B150-8915C6B15C54}" type="sibTrans" cxnId="{AF86A0E7-B2EF-4C7B-9D2D-B83AC496A5D4}">
      <dgm:prSet/>
      <dgm:spPr/>
      <dgm:t>
        <a:bodyPr/>
        <a:lstStyle/>
        <a:p>
          <a:endParaRPr lang="en-US"/>
        </a:p>
      </dgm:t>
    </dgm:pt>
    <dgm:pt modelId="{B00668DC-D862-4AEE-924A-3F00273A560F}">
      <dgm:prSet/>
      <dgm:spPr/>
      <dgm:t>
        <a:bodyPr/>
        <a:lstStyle/>
        <a:p>
          <a:r>
            <a:rPr lang="es-ES"/>
            <a:t>La Secretaría Territorial dependerá orgánicamente de la Consejería que tenga atribuidas las funciones de gestión administrativa de las Delegaciones Territoriales y funcionalmente, a través del Delegado Territorial, de los diversos órganos superiores y directivos que correspondan por razón de la materia.</a:t>
          </a:r>
          <a:endParaRPr lang="en-US"/>
        </a:p>
      </dgm:t>
    </dgm:pt>
    <dgm:pt modelId="{99C31EA4-BFFF-46A1-9FB6-D8575383EEB5}" type="parTrans" cxnId="{B199D2EF-C6C1-4AA9-8B53-E44F75BE31CC}">
      <dgm:prSet/>
      <dgm:spPr/>
      <dgm:t>
        <a:bodyPr/>
        <a:lstStyle/>
        <a:p>
          <a:endParaRPr lang="en-US"/>
        </a:p>
      </dgm:t>
    </dgm:pt>
    <dgm:pt modelId="{E73B041D-8D83-428A-BFB0-071ECB523773}" type="sibTrans" cxnId="{B199D2EF-C6C1-4AA9-8B53-E44F75BE31CC}">
      <dgm:prSet/>
      <dgm:spPr/>
      <dgm:t>
        <a:bodyPr/>
        <a:lstStyle/>
        <a:p>
          <a:endParaRPr lang="en-US"/>
        </a:p>
      </dgm:t>
    </dgm:pt>
    <dgm:pt modelId="{7BE50525-E79B-4CFB-B67F-E814FD8467E1}" type="pres">
      <dgm:prSet presAssocID="{C67FED70-DC76-47A3-86CF-7C36A012C63D}" presName="Name0" presStyleCnt="0">
        <dgm:presLayoutVars>
          <dgm:dir/>
          <dgm:animLvl val="lvl"/>
          <dgm:resizeHandles val="exact"/>
        </dgm:presLayoutVars>
      </dgm:prSet>
      <dgm:spPr/>
    </dgm:pt>
    <dgm:pt modelId="{E43A8916-591C-42B7-B306-F1402A60F089}" type="pres">
      <dgm:prSet presAssocID="{B00668DC-D862-4AEE-924A-3F00273A560F}" presName="boxAndChildren" presStyleCnt="0"/>
      <dgm:spPr/>
    </dgm:pt>
    <dgm:pt modelId="{4B65F1BD-82DB-4158-B1D6-F381FDFFFCF6}" type="pres">
      <dgm:prSet presAssocID="{B00668DC-D862-4AEE-924A-3F00273A560F}" presName="parentTextBox" presStyleLbl="node1" presStyleIdx="0" presStyleCnt="4"/>
      <dgm:spPr/>
    </dgm:pt>
    <dgm:pt modelId="{A60BFB7B-D7ED-4A50-8194-9F39BCCE1A64}" type="pres">
      <dgm:prSet presAssocID="{8646F8E8-FCA4-4D2B-B150-8915C6B15C54}" presName="sp" presStyleCnt="0"/>
      <dgm:spPr/>
    </dgm:pt>
    <dgm:pt modelId="{7DDBC90B-AC5E-4515-97E0-838B9646A043}" type="pres">
      <dgm:prSet presAssocID="{30804C39-5AE7-4225-8AD6-F147A017E518}" presName="arrowAndChildren" presStyleCnt="0"/>
      <dgm:spPr/>
    </dgm:pt>
    <dgm:pt modelId="{B5D45A25-9857-42B3-B036-664D803CED9F}" type="pres">
      <dgm:prSet presAssocID="{30804C39-5AE7-4225-8AD6-F147A017E518}" presName="parentTextArrow" presStyleLbl="node1" presStyleIdx="1" presStyleCnt="4"/>
      <dgm:spPr/>
    </dgm:pt>
    <dgm:pt modelId="{5F6448D4-1AE0-43C2-92FA-F3A2102484B8}" type="pres">
      <dgm:prSet presAssocID="{A414F138-FDF8-45DB-87BB-65D4592A46CC}" presName="sp" presStyleCnt="0"/>
      <dgm:spPr/>
    </dgm:pt>
    <dgm:pt modelId="{CD85B520-5D01-4EF7-8C03-A2E88685C2BD}" type="pres">
      <dgm:prSet presAssocID="{EAED7136-F717-472D-82BB-69DF610DF2A5}" presName="arrowAndChildren" presStyleCnt="0"/>
      <dgm:spPr/>
    </dgm:pt>
    <dgm:pt modelId="{19EBEFF8-82FA-4359-A4C6-F34DF24BD52F}" type="pres">
      <dgm:prSet presAssocID="{EAED7136-F717-472D-82BB-69DF610DF2A5}" presName="parentTextArrow" presStyleLbl="node1" presStyleIdx="2" presStyleCnt="4"/>
      <dgm:spPr/>
    </dgm:pt>
    <dgm:pt modelId="{28B9F2B0-9E14-48D3-858D-6D63B8F09516}" type="pres">
      <dgm:prSet presAssocID="{936F9B5D-EFBB-405A-9B55-40FD7DFAC910}" presName="sp" presStyleCnt="0"/>
      <dgm:spPr/>
    </dgm:pt>
    <dgm:pt modelId="{8E0700B8-BC2E-4ADE-B867-4DEDF4703DA4}" type="pres">
      <dgm:prSet presAssocID="{53E70BAD-E217-4810-B3F2-7A799F4AE7DD}" presName="arrowAndChildren" presStyleCnt="0"/>
      <dgm:spPr/>
    </dgm:pt>
    <dgm:pt modelId="{4EC8FBAC-990D-4046-A6D8-F50F48C57697}" type="pres">
      <dgm:prSet presAssocID="{53E70BAD-E217-4810-B3F2-7A799F4AE7DD}" presName="parentTextArrow" presStyleLbl="node1" presStyleIdx="3" presStyleCnt="4"/>
      <dgm:spPr/>
    </dgm:pt>
  </dgm:ptLst>
  <dgm:cxnLst>
    <dgm:cxn modelId="{376EF819-3B2C-4CED-81FD-34551A4215EE}" srcId="{C67FED70-DC76-47A3-86CF-7C36A012C63D}" destId="{EAED7136-F717-472D-82BB-69DF610DF2A5}" srcOrd="1" destOrd="0" parTransId="{8B1FA7B1-C9E5-42A0-B542-107D3A68169F}" sibTransId="{A414F138-FDF8-45DB-87BB-65D4592A46CC}"/>
    <dgm:cxn modelId="{429DE432-9E1C-4F97-9C9B-EAA23B61A093}" type="presOf" srcId="{53E70BAD-E217-4810-B3F2-7A799F4AE7DD}" destId="{4EC8FBAC-990D-4046-A6D8-F50F48C57697}" srcOrd="0" destOrd="0" presId="urn:microsoft.com/office/officeart/2005/8/layout/process4"/>
    <dgm:cxn modelId="{26925F6D-2A34-406F-B8D6-514D71F87B13}" srcId="{C67FED70-DC76-47A3-86CF-7C36A012C63D}" destId="{53E70BAD-E217-4810-B3F2-7A799F4AE7DD}" srcOrd="0" destOrd="0" parTransId="{4394EAE1-830F-4E90-BA79-8E9E69A1417A}" sibTransId="{936F9B5D-EFBB-405A-9B55-40FD7DFAC910}"/>
    <dgm:cxn modelId="{C154A86F-B3EC-437A-9AC6-D95EBDEB4908}" type="presOf" srcId="{C67FED70-DC76-47A3-86CF-7C36A012C63D}" destId="{7BE50525-E79B-4CFB-B67F-E814FD8467E1}" srcOrd="0" destOrd="0" presId="urn:microsoft.com/office/officeart/2005/8/layout/process4"/>
    <dgm:cxn modelId="{97A6A28D-22B6-4CB9-BF78-4AAC8007ACD8}" type="presOf" srcId="{B00668DC-D862-4AEE-924A-3F00273A560F}" destId="{4B65F1BD-82DB-4158-B1D6-F381FDFFFCF6}" srcOrd="0" destOrd="0" presId="urn:microsoft.com/office/officeart/2005/8/layout/process4"/>
    <dgm:cxn modelId="{1E07BAA5-7F58-4BD7-B0F2-EC50549AEB9E}" type="presOf" srcId="{30804C39-5AE7-4225-8AD6-F147A017E518}" destId="{B5D45A25-9857-42B3-B036-664D803CED9F}" srcOrd="0" destOrd="0" presId="urn:microsoft.com/office/officeart/2005/8/layout/process4"/>
    <dgm:cxn modelId="{AF86A0E7-B2EF-4C7B-9D2D-B83AC496A5D4}" srcId="{C67FED70-DC76-47A3-86CF-7C36A012C63D}" destId="{30804C39-5AE7-4225-8AD6-F147A017E518}" srcOrd="2" destOrd="0" parTransId="{BD1C28B5-AA12-4495-B573-F7B524195923}" sibTransId="{8646F8E8-FCA4-4D2B-B150-8915C6B15C54}"/>
    <dgm:cxn modelId="{F56458EF-1C9D-401E-ACF5-8C7C691D527A}" type="presOf" srcId="{EAED7136-F717-472D-82BB-69DF610DF2A5}" destId="{19EBEFF8-82FA-4359-A4C6-F34DF24BD52F}" srcOrd="0" destOrd="0" presId="urn:microsoft.com/office/officeart/2005/8/layout/process4"/>
    <dgm:cxn modelId="{B199D2EF-C6C1-4AA9-8B53-E44F75BE31CC}" srcId="{C67FED70-DC76-47A3-86CF-7C36A012C63D}" destId="{B00668DC-D862-4AEE-924A-3F00273A560F}" srcOrd="3" destOrd="0" parTransId="{99C31EA4-BFFF-46A1-9FB6-D8575383EEB5}" sibTransId="{E73B041D-8D83-428A-BFB0-071ECB523773}"/>
    <dgm:cxn modelId="{F57C2390-5F38-4E92-81B2-98D5220A8373}" type="presParOf" srcId="{7BE50525-E79B-4CFB-B67F-E814FD8467E1}" destId="{E43A8916-591C-42B7-B306-F1402A60F089}" srcOrd="0" destOrd="0" presId="urn:microsoft.com/office/officeart/2005/8/layout/process4"/>
    <dgm:cxn modelId="{E8C84D8C-7DAC-4868-8358-BFF7D149F039}" type="presParOf" srcId="{E43A8916-591C-42B7-B306-F1402A60F089}" destId="{4B65F1BD-82DB-4158-B1D6-F381FDFFFCF6}" srcOrd="0" destOrd="0" presId="urn:microsoft.com/office/officeart/2005/8/layout/process4"/>
    <dgm:cxn modelId="{9E9E1CB3-721C-4AC1-A408-1493C7A79570}" type="presParOf" srcId="{7BE50525-E79B-4CFB-B67F-E814FD8467E1}" destId="{A60BFB7B-D7ED-4A50-8194-9F39BCCE1A64}" srcOrd="1" destOrd="0" presId="urn:microsoft.com/office/officeart/2005/8/layout/process4"/>
    <dgm:cxn modelId="{8DE66C72-C1B6-41EC-BD53-876FD19B8CAC}" type="presParOf" srcId="{7BE50525-E79B-4CFB-B67F-E814FD8467E1}" destId="{7DDBC90B-AC5E-4515-97E0-838B9646A043}" srcOrd="2" destOrd="0" presId="urn:microsoft.com/office/officeart/2005/8/layout/process4"/>
    <dgm:cxn modelId="{36C6DCF6-6DAC-4C67-BD47-9CD5F04EBDF7}" type="presParOf" srcId="{7DDBC90B-AC5E-4515-97E0-838B9646A043}" destId="{B5D45A25-9857-42B3-B036-664D803CED9F}" srcOrd="0" destOrd="0" presId="urn:microsoft.com/office/officeart/2005/8/layout/process4"/>
    <dgm:cxn modelId="{9EF1B366-7D17-4F3B-817A-9407E8A46913}" type="presParOf" srcId="{7BE50525-E79B-4CFB-B67F-E814FD8467E1}" destId="{5F6448D4-1AE0-43C2-92FA-F3A2102484B8}" srcOrd="3" destOrd="0" presId="urn:microsoft.com/office/officeart/2005/8/layout/process4"/>
    <dgm:cxn modelId="{F93EB75C-A6A2-4639-9C79-A73170107EC6}" type="presParOf" srcId="{7BE50525-E79B-4CFB-B67F-E814FD8467E1}" destId="{CD85B520-5D01-4EF7-8C03-A2E88685C2BD}" srcOrd="4" destOrd="0" presId="urn:microsoft.com/office/officeart/2005/8/layout/process4"/>
    <dgm:cxn modelId="{339B03DF-A1AA-4792-BF58-45599EF61042}" type="presParOf" srcId="{CD85B520-5D01-4EF7-8C03-A2E88685C2BD}" destId="{19EBEFF8-82FA-4359-A4C6-F34DF24BD52F}" srcOrd="0" destOrd="0" presId="urn:microsoft.com/office/officeart/2005/8/layout/process4"/>
    <dgm:cxn modelId="{68976850-B8EE-4B59-A7C3-BC8B56BC74B1}" type="presParOf" srcId="{7BE50525-E79B-4CFB-B67F-E814FD8467E1}" destId="{28B9F2B0-9E14-48D3-858D-6D63B8F09516}" srcOrd="5" destOrd="0" presId="urn:microsoft.com/office/officeart/2005/8/layout/process4"/>
    <dgm:cxn modelId="{F4E372E3-18CA-4818-B464-B21466EA5293}" type="presParOf" srcId="{7BE50525-E79B-4CFB-B67F-E814FD8467E1}" destId="{8E0700B8-BC2E-4ADE-B867-4DEDF4703DA4}" srcOrd="6" destOrd="0" presId="urn:microsoft.com/office/officeart/2005/8/layout/process4"/>
    <dgm:cxn modelId="{B69C78A6-FE66-4F20-8C5D-7AA175805181}" type="presParOf" srcId="{8E0700B8-BC2E-4ADE-B867-4DEDF4703DA4}" destId="{4EC8FBAC-990D-4046-A6D8-F50F48C5769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901790F-A546-4B55-88B3-664D484E22C5}"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20CC6328-55A3-4A90-AFCA-36985A168570}">
      <dgm:prSet/>
      <dgm:spPr/>
      <dgm:t>
        <a:bodyPr/>
        <a:lstStyle/>
        <a:p>
          <a:r>
            <a:rPr lang="es-ES" dirty="0"/>
            <a:t>La creación, modificación o supresión de Secretarías, Departamentos y Servicios Territoriales se llevará a cabo por </a:t>
          </a:r>
          <a:r>
            <a:rPr lang="es-ES" b="1" u="sng" dirty="0"/>
            <a:t>Decreto de la Junta de Castilla y León, a propuesta del Consejero de Presidencia y Administración Territorial.</a:t>
          </a:r>
          <a:endParaRPr lang="en-US" b="1" u="sng" dirty="0"/>
        </a:p>
      </dgm:t>
    </dgm:pt>
    <dgm:pt modelId="{F04AC77F-9794-45B9-95C4-89B69A80DEFA}" type="parTrans" cxnId="{76ABE672-15B3-47BB-B6C5-90111DF013AB}">
      <dgm:prSet/>
      <dgm:spPr/>
      <dgm:t>
        <a:bodyPr/>
        <a:lstStyle/>
        <a:p>
          <a:endParaRPr lang="en-US"/>
        </a:p>
      </dgm:t>
    </dgm:pt>
    <dgm:pt modelId="{AC07CAB5-0616-4F29-9F2A-BB0C26BDB2AF}" type="sibTrans" cxnId="{76ABE672-15B3-47BB-B6C5-90111DF013AB}">
      <dgm:prSet/>
      <dgm:spPr/>
      <dgm:t>
        <a:bodyPr/>
        <a:lstStyle/>
        <a:p>
          <a:endParaRPr lang="en-US"/>
        </a:p>
      </dgm:t>
    </dgm:pt>
    <dgm:pt modelId="{26CF926B-205E-493A-BE2E-A367B32189F7}">
      <dgm:prSet/>
      <dgm:spPr/>
      <dgm:t>
        <a:bodyPr/>
        <a:lstStyle/>
        <a:p>
          <a:r>
            <a:rPr lang="es-ES"/>
            <a:t>Los demás órganos y unidades administrativas de las Delegaciones Territoriales, serán creados, modificados o suprimidos mediante Orden del Consejero de Presidencia y Administración Territorial, a iniciativa del titular de la Consejería de la que dependan orgánicamente, previa deliberación de la Junta de Castilla y León.</a:t>
          </a:r>
          <a:endParaRPr lang="en-US"/>
        </a:p>
      </dgm:t>
    </dgm:pt>
    <dgm:pt modelId="{AE5743D2-7F09-4DC6-A638-D8B2064262F0}" type="parTrans" cxnId="{842C6133-2364-4F02-9154-264AD3FF40DC}">
      <dgm:prSet/>
      <dgm:spPr/>
      <dgm:t>
        <a:bodyPr/>
        <a:lstStyle/>
        <a:p>
          <a:endParaRPr lang="en-US"/>
        </a:p>
      </dgm:t>
    </dgm:pt>
    <dgm:pt modelId="{24B5D7C3-5119-4C16-94BB-9BA751E75772}" type="sibTrans" cxnId="{842C6133-2364-4F02-9154-264AD3FF40DC}">
      <dgm:prSet/>
      <dgm:spPr/>
      <dgm:t>
        <a:bodyPr/>
        <a:lstStyle/>
        <a:p>
          <a:endParaRPr lang="en-US"/>
        </a:p>
      </dgm:t>
    </dgm:pt>
    <dgm:pt modelId="{979F70C0-CCFE-4372-9BF7-D93EF760DEB6}">
      <dgm:prSet/>
      <dgm:spPr/>
      <dgm:t>
        <a:bodyPr/>
        <a:lstStyle/>
        <a:p>
          <a:r>
            <a:rPr lang="es-ES"/>
            <a:t>La adscripción directa a órganos centrales de órganos o unidades administrativas periféricas se realizará mediante Decreto de la Junta de Castilla y León, a propuesta del Consejero interesado.</a:t>
          </a:r>
          <a:endParaRPr lang="en-US"/>
        </a:p>
      </dgm:t>
    </dgm:pt>
    <dgm:pt modelId="{B35B6D3E-1F71-4CA5-935A-B9E2B9FC729A}" type="parTrans" cxnId="{35BF911D-7545-47E9-BDE3-453082D7ED5F}">
      <dgm:prSet/>
      <dgm:spPr/>
      <dgm:t>
        <a:bodyPr/>
        <a:lstStyle/>
        <a:p>
          <a:endParaRPr lang="en-US"/>
        </a:p>
      </dgm:t>
    </dgm:pt>
    <dgm:pt modelId="{6493DF1B-03E2-4DA4-91CC-11D2C04C03C4}" type="sibTrans" cxnId="{35BF911D-7545-47E9-BDE3-453082D7ED5F}">
      <dgm:prSet/>
      <dgm:spPr/>
      <dgm:t>
        <a:bodyPr/>
        <a:lstStyle/>
        <a:p>
          <a:endParaRPr lang="en-US"/>
        </a:p>
      </dgm:t>
    </dgm:pt>
    <dgm:pt modelId="{0132ECAF-7950-4CF6-B5C5-3B2B494FECE2}">
      <dgm:prSet/>
      <dgm:spPr/>
      <dgm:t>
        <a:bodyPr/>
        <a:lstStyle/>
        <a:p>
          <a:r>
            <a:rPr lang="es-ES"/>
            <a:t>La creación de nuevos órganos exigirá informe de la Consejería de Economía y Hacienda de modo que no se incremente indebidamente el gasto.</a:t>
          </a:r>
          <a:endParaRPr lang="en-US"/>
        </a:p>
      </dgm:t>
    </dgm:pt>
    <dgm:pt modelId="{2C7D0234-AF5D-47A7-A08C-A5E6FB664CB4}" type="parTrans" cxnId="{7D7FF45C-19E4-4ADF-B97A-B704FD0F1B2D}">
      <dgm:prSet/>
      <dgm:spPr/>
      <dgm:t>
        <a:bodyPr/>
        <a:lstStyle/>
        <a:p>
          <a:endParaRPr lang="en-US"/>
        </a:p>
      </dgm:t>
    </dgm:pt>
    <dgm:pt modelId="{8D5D15AE-D5AC-4B73-B05E-BB892E206989}" type="sibTrans" cxnId="{7D7FF45C-19E4-4ADF-B97A-B704FD0F1B2D}">
      <dgm:prSet/>
      <dgm:spPr/>
      <dgm:t>
        <a:bodyPr/>
        <a:lstStyle/>
        <a:p>
          <a:endParaRPr lang="en-US"/>
        </a:p>
      </dgm:t>
    </dgm:pt>
    <dgm:pt modelId="{3C9E99FB-E9AA-4650-AE87-4FA0D04EEBAE}" type="pres">
      <dgm:prSet presAssocID="{3901790F-A546-4B55-88B3-664D484E22C5}" presName="matrix" presStyleCnt="0">
        <dgm:presLayoutVars>
          <dgm:chMax val="1"/>
          <dgm:dir/>
          <dgm:resizeHandles val="exact"/>
        </dgm:presLayoutVars>
      </dgm:prSet>
      <dgm:spPr/>
    </dgm:pt>
    <dgm:pt modelId="{D8C23479-E84A-454E-A899-87F530C8495A}" type="pres">
      <dgm:prSet presAssocID="{3901790F-A546-4B55-88B3-664D484E22C5}" presName="diamond" presStyleLbl="bgShp" presStyleIdx="0" presStyleCnt="1"/>
      <dgm:spPr/>
    </dgm:pt>
    <dgm:pt modelId="{E1BD5700-09A0-44AF-B039-19404DD49B41}" type="pres">
      <dgm:prSet presAssocID="{3901790F-A546-4B55-88B3-664D484E22C5}" presName="quad1" presStyleLbl="node1" presStyleIdx="0" presStyleCnt="4">
        <dgm:presLayoutVars>
          <dgm:chMax val="0"/>
          <dgm:chPref val="0"/>
          <dgm:bulletEnabled val="1"/>
        </dgm:presLayoutVars>
      </dgm:prSet>
      <dgm:spPr/>
    </dgm:pt>
    <dgm:pt modelId="{3C4B63FD-ABA1-4AA6-8E87-E9FB78767CB2}" type="pres">
      <dgm:prSet presAssocID="{3901790F-A546-4B55-88B3-664D484E22C5}" presName="quad2" presStyleLbl="node1" presStyleIdx="1" presStyleCnt="4">
        <dgm:presLayoutVars>
          <dgm:chMax val="0"/>
          <dgm:chPref val="0"/>
          <dgm:bulletEnabled val="1"/>
        </dgm:presLayoutVars>
      </dgm:prSet>
      <dgm:spPr/>
    </dgm:pt>
    <dgm:pt modelId="{DA40AB94-AC7A-4A3D-ABBF-4C9DDCAF04FA}" type="pres">
      <dgm:prSet presAssocID="{3901790F-A546-4B55-88B3-664D484E22C5}" presName="quad3" presStyleLbl="node1" presStyleIdx="2" presStyleCnt="4">
        <dgm:presLayoutVars>
          <dgm:chMax val="0"/>
          <dgm:chPref val="0"/>
          <dgm:bulletEnabled val="1"/>
        </dgm:presLayoutVars>
      </dgm:prSet>
      <dgm:spPr/>
    </dgm:pt>
    <dgm:pt modelId="{E08CCA59-E2B2-40F7-8A90-25C117702FE4}" type="pres">
      <dgm:prSet presAssocID="{3901790F-A546-4B55-88B3-664D484E22C5}" presName="quad4" presStyleLbl="node1" presStyleIdx="3" presStyleCnt="4">
        <dgm:presLayoutVars>
          <dgm:chMax val="0"/>
          <dgm:chPref val="0"/>
          <dgm:bulletEnabled val="1"/>
        </dgm:presLayoutVars>
      </dgm:prSet>
      <dgm:spPr/>
    </dgm:pt>
  </dgm:ptLst>
  <dgm:cxnLst>
    <dgm:cxn modelId="{35BF911D-7545-47E9-BDE3-453082D7ED5F}" srcId="{3901790F-A546-4B55-88B3-664D484E22C5}" destId="{979F70C0-CCFE-4372-9BF7-D93EF760DEB6}" srcOrd="2" destOrd="0" parTransId="{B35B6D3E-1F71-4CA5-935A-B9E2B9FC729A}" sibTransId="{6493DF1B-03E2-4DA4-91CC-11D2C04C03C4}"/>
    <dgm:cxn modelId="{842C6133-2364-4F02-9154-264AD3FF40DC}" srcId="{3901790F-A546-4B55-88B3-664D484E22C5}" destId="{26CF926B-205E-493A-BE2E-A367B32189F7}" srcOrd="1" destOrd="0" parTransId="{AE5743D2-7F09-4DC6-A638-D8B2064262F0}" sibTransId="{24B5D7C3-5119-4C16-94BB-9BA751E75772}"/>
    <dgm:cxn modelId="{7D7FF45C-19E4-4ADF-B97A-B704FD0F1B2D}" srcId="{3901790F-A546-4B55-88B3-664D484E22C5}" destId="{0132ECAF-7950-4CF6-B5C5-3B2B494FECE2}" srcOrd="3" destOrd="0" parTransId="{2C7D0234-AF5D-47A7-A08C-A5E6FB664CB4}" sibTransId="{8D5D15AE-D5AC-4B73-B05E-BB892E206989}"/>
    <dgm:cxn modelId="{370DAA66-F0D2-4C18-87BB-A01D89389392}" type="presOf" srcId="{0132ECAF-7950-4CF6-B5C5-3B2B494FECE2}" destId="{E08CCA59-E2B2-40F7-8A90-25C117702FE4}" srcOrd="0" destOrd="0" presId="urn:microsoft.com/office/officeart/2005/8/layout/matrix3"/>
    <dgm:cxn modelId="{76ABE672-15B3-47BB-B6C5-90111DF013AB}" srcId="{3901790F-A546-4B55-88B3-664D484E22C5}" destId="{20CC6328-55A3-4A90-AFCA-36985A168570}" srcOrd="0" destOrd="0" parTransId="{F04AC77F-9794-45B9-95C4-89B69A80DEFA}" sibTransId="{AC07CAB5-0616-4F29-9F2A-BB0C26BDB2AF}"/>
    <dgm:cxn modelId="{B6A82A9F-3BB0-4023-A14A-46BE485EE3A1}" type="presOf" srcId="{3901790F-A546-4B55-88B3-664D484E22C5}" destId="{3C9E99FB-E9AA-4650-AE87-4FA0D04EEBAE}" srcOrd="0" destOrd="0" presId="urn:microsoft.com/office/officeart/2005/8/layout/matrix3"/>
    <dgm:cxn modelId="{B187D7BC-06B4-4210-ABED-A3EFB6A948FA}" type="presOf" srcId="{979F70C0-CCFE-4372-9BF7-D93EF760DEB6}" destId="{DA40AB94-AC7A-4A3D-ABBF-4C9DDCAF04FA}" srcOrd="0" destOrd="0" presId="urn:microsoft.com/office/officeart/2005/8/layout/matrix3"/>
    <dgm:cxn modelId="{D13B17C3-1FE8-4648-B6AA-08296415EF64}" type="presOf" srcId="{20CC6328-55A3-4A90-AFCA-36985A168570}" destId="{E1BD5700-09A0-44AF-B039-19404DD49B41}" srcOrd="0" destOrd="0" presId="urn:microsoft.com/office/officeart/2005/8/layout/matrix3"/>
    <dgm:cxn modelId="{5D1EE0D0-FD5C-49BD-9E37-331CA4CB5B02}" type="presOf" srcId="{26CF926B-205E-493A-BE2E-A367B32189F7}" destId="{3C4B63FD-ABA1-4AA6-8E87-E9FB78767CB2}" srcOrd="0" destOrd="0" presId="urn:microsoft.com/office/officeart/2005/8/layout/matrix3"/>
    <dgm:cxn modelId="{BEA45AF6-AA36-47A4-95FE-633305634D53}" type="presParOf" srcId="{3C9E99FB-E9AA-4650-AE87-4FA0D04EEBAE}" destId="{D8C23479-E84A-454E-A899-87F530C8495A}" srcOrd="0" destOrd="0" presId="urn:microsoft.com/office/officeart/2005/8/layout/matrix3"/>
    <dgm:cxn modelId="{BEF356D8-5023-4AE6-80D5-2CE1A7CEF0D8}" type="presParOf" srcId="{3C9E99FB-E9AA-4650-AE87-4FA0D04EEBAE}" destId="{E1BD5700-09A0-44AF-B039-19404DD49B41}" srcOrd="1" destOrd="0" presId="urn:microsoft.com/office/officeart/2005/8/layout/matrix3"/>
    <dgm:cxn modelId="{BF73A784-1486-4C12-9F03-EC33D3A737E9}" type="presParOf" srcId="{3C9E99FB-E9AA-4650-AE87-4FA0D04EEBAE}" destId="{3C4B63FD-ABA1-4AA6-8E87-E9FB78767CB2}" srcOrd="2" destOrd="0" presId="urn:microsoft.com/office/officeart/2005/8/layout/matrix3"/>
    <dgm:cxn modelId="{399CA2A8-EF29-4430-9288-D5C64293F635}" type="presParOf" srcId="{3C9E99FB-E9AA-4650-AE87-4FA0D04EEBAE}" destId="{DA40AB94-AC7A-4A3D-ABBF-4C9DDCAF04FA}" srcOrd="3" destOrd="0" presId="urn:microsoft.com/office/officeart/2005/8/layout/matrix3"/>
    <dgm:cxn modelId="{9D42FDAA-6C67-4651-B42B-B3DA7B09F404}" type="presParOf" srcId="{3C9E99FB-E9AA-4650-AE87-4FA0D04EEBAE}" destId="{E08CCA59-E2B2-40F7-8A90-25C117702FE4}"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19CB8797-F8D4-45EA-A367-E3F80068CCFF}" type="doc">
      <dgm:prSet loTypeId="urn:microsoft.com/office/officeart/2005/8/layout/hierarchy1" loCatId="hierarchy" qsTypeId="urn:microsoft.com/office/officeart/2005/8/quickstyle/simple4" qsCatId="simple" csTypeId="urn:microsoft.com/office/officeart/2005/8/colors/accent0_3" csCatId="mainScheme"/>
      <dgm:spPr/>
      <dgm:t>
        <a:bodyPr/>
        <a:lstStyle/>
        <a:p>
          <a:endParaRPr lang="en-US"/>
        </a:p>
      </dgm:t>
    </dgm:pt>
    <dgm:pt modelId="{02BC12CE-4183-4E3F-B91E-BC2312466BF0}">
      <dgm:prSet/>
      <dgm:spPr/>
      <dgm:t>
        <a:bodyPr/>
        <a:lstStyle/>
        <a:p>
          <a:r>
            <a:rPr lang="es-ES" b="1"/>
            <a:t>Las entidades de la Administración Institucional y las empresas públicas</a:t>
          </a:r>
          <a:r>
            <a:rPr lang="es-ES" b="1" u="sng">
              <a:uFillTx/>
            </a:rPr>
            <a:t> actúan con personalidad jurídica      diferenciada, patrimonio y tesorería propios y autonomía de gestión.</a:t>
          </a:r>
          <a:endParaRPr lang="en-US"/>
        </a:p>
      </dgm:t>
    </dgm:pt>
    <dgm:pt modelId="{C705441D-4BCC-4D70-B8A7-AC89C2C934FB}" type="parTrans" cxnId="{BE4E8E06-ED3B-45E9-8E39-1AA11239139D}">
      <dgm:prSet/>
      <dgm:spPr/>
      <dgm:t>
        <a:bodyPr/>
        <a:lstStyle/>
        <a:p>
          <a:endParaRPr lang="en-US"/>
        </a:p>
      </dgm:t>
    </dgm:pt>
    <dgm:pt modelId="{57E333D0-1D82-4CFB-B286-2F5AC423D546}" type="sibTrans" cxnId="{BE4E8E06-ED3B-45E9-8E39-1AA11239139D}">
      <dgm:prSet/>
      <dgm:spPr/>
      <dgm:t>
        <a:bodyPr/>
        <a:lstStyle/>
        <a:p>
          <a:endParaRPr lang="en-US"/>
        </a:p>
      </dgm:t>
    </dgm:pt>
    <dgm:pt modelId="{27D836F9-3037-4902-97B4-8EA431B7AD71}">
      <dgm:prSet/>
      <dgm:spPr/>
      <dgm:t>
        <a:bodyPr/>
        <a:lstStyle/>
        <a:p>
          <a:r>
            <a:rPr lang="es-ES" b="1"/>
            <a:t>Las entidades institucionales y empresas públicas</a:t>
          </a:r>
          <a:r>
            <a:rPr lang="es-ES" b="1" u="sng">
              <a:uFillTx/>
            </a:rPr>
            <a:t> serán adscritas por la Junta de Castilla y León a la Consejería competente por razón de la materia.</a:t>
          </a:r>
          <a:endParaRPr lang="en-US"/>
        </a:p>
      </dgm:t>
    </dgm:pt>
    <dgm:pt modelId="{14B5CA9E-A0A7-4ADA-9287-92362D9400C7}" type="parTrans" cxnId="{C91F1593-0754-4AC6-8ACC-D56E3BB12E20}">
      <dgm:prSet/>
      <dgm:spPr/>
      <dgm:t>
        <a:bodyPr/>
        <a:lstStyle/>
        <a:p>
          <a:endParaRPr lang="en-US"/>
        </a:p>
      </dgm:t>
    </dgm:pt>
    <dgm:pt modelId="{3BDB03CA-6AEE-4EF3-A8C5-9F0BCCD996E9}" type="sibTrans" cxnId="{C91F1593-0754-4AC6-8ACC-D56E3BB12E20}">
      <dgm:prSet/>
      <dgm:spPr/>
      <dgm:t>
        <a:bodyPr/>
        <a:lstStyle/>
        <a:p>
          <a:endParaRPr lang="en-US"/>
        </a:p>
      </dgm:t>
    </dgm:pt>
    <dgm:pt modelId="{725E7412-5A5F-4880-B239-AF5DE91D39EF}" type="pres">
      <dgm:prSet presAssocID="{19CB8797-F8D4-45EA-A367-E3F80068CCFF}" presName="hierChild1" presStyleCnt="0">
        <dgm:presLayoutVars>
          <dgm:chPref val="1"/>
          <dgm:dir/>
          <dgm:animOne val="branch"/>
          <dgm:animLvl val="lvl"/>
          <dgm:resizeHandles/>
        </dgm:presLayoutVars>
      </dgm:prSet>
      <dgm:spPr/>
    </dgm:pt>
    <dgm:pt modelId="{91825746-9044-4DE0-9D44-CAAD5A13F483}" type="pres">
      <dgm:prSet presAssocID="{02BC12CE-4183-4E3F-B91E-BC2312466BF0}" presName="hierRoot1" presStyleCnt="0"/>
      <dgm:spPr/>
    </dgm:pt>
    <dgm:pt modelId="{7F9A132F-61DE-4860-B3E2-3FA61857E33B}" type="pres">
      <dgm:prSet presAssocID="{02BC12CE-4183-4E3F-B91E-BC2312466BF0}" presName="composite" presStyleCnt="0"/>
      <dgm:spPr/>
    </dgm:pt>
    <dgm:pt modelId="{9BFB98EC-39CC-4725-8070-B0D3D5438AC8}" type="pres">
      <dgm:prSet presAssocID="{02BC12CE-4183-4E3F-B91E-BC2312466BF0}" presName="background" presStyleLbl="node0" presStyleIdx="0" presStyleCnt="2"/>
      <dgm:spPr/>
    </dgm:pt>
    <dgm:pt modelId="{FAF33FF6-8B90-4156-8A9F-309B3D342934}" type="pres">
      <dgm:prSet presAssocID="{02BC12CE-4183-4E3F-B91E-BC2312466BF0}" presName="text" presStyleLbl="fgAcc0" presStyleIdx="0" presStyleCnt="2">
        <dgm:presLayoutVars>
          <dgm:chPref val="3"/>
        </dgm:presLayoutVars>
      </dgm:prSet>
      <dgm:spPr/>
    </dgm:pt>
    <dgm:pt modelId="{640DC39F-1625-40F5-97DF-E4FB7F30DC9C}" type="pres">
      <dgm:prSet presAssocID="{02BC12CE-4183-4E3F-B91E-BC2312466BF0}" presName="hierChild2" presStyleCnt="0"/>
      <dgm:spPr/>
    </dgm:pt>
    <dgm:pt modelId="{F937FB63-C9E3-4E09-8E0E-DE57D99BC596}" type="pres">
      <dgm:prSet presAssocID="{27D836F9-3037-4902-97B4-8EA431B7AD71}" presName="hierRoot1" presStyleCnt="0"/>
      <dgm:spPr/>
    </dgm:pt>
    <dgm:pt modelId="{52170795-C5BC-46EC-B733-B484BEC9DA09}" type="pres">
      <dgm:prSet presAssocID="{27D836F9-3037-4902-97B4-8EA431B7AD71}" presName="composite" presStyleCnt="0"/>
      <dgm:spPr/>
    </dgm:pt>
    <dgm:pt modelId="{F860091A-55B0-4634-9E9E-5A5EE1A543C6}" type="pres">
      <dgm:prSet presAssocID="{27D836F9-3037-4902-97B4-8EA431B7AD71}" presName="background" presStyleLbl="node0" presStyleIdx="1" presStyleCnt="2"/>
      <dgm:spPr/>
    </dgm:pt>
    <dgm:pt modelId="{4B2F1794-B99F-4E81-BD53-86F3E935593A}" type="pres">
      <dgm:prSet presAssocID="{27D836F9-3037-4902-97B4-8EA431B7AD71}" presName="text" presStyleLbl="fgAcc0" presStyleIdx="1" presStyleCnt="2">
        <dgm:presLayoutVars>
          <dgm:chPref val="3"/>
        </dgm:presLayoutVars>
      </dgm:prSet>
      <dgm:spPr/>
    </dgm:pt>
    <dgm:pt modelId="{41B152CB-C2E7-4051-9BE7-2422982CBF95}" type="pres">
      <dgm:prSet presAssocID="{27D836F9-3037-4902-97B4-8EA431B7AD71}" presName="hierChild2" presStyleCnt="0"/>
      <dgm:spPr/>
    </dgm:pt>
  </dgm:ptLst>
  <dgm:cxnLst>
    <dgm:cxn modelId="{BE4E8E06-ED3B-45E9-8E39-1AA11239139D}" srcId="{19CB8797-F8D4-45EA-A367-E3F80068CCFF}" destId="{02BC12CE-4183-4E3F-B91E-BC2312466BF0}" srcOrd="0" destOrd="0" parTransId="{C705441D-4BCC-4D70-B8A7-AC89C2C934FB}" sibTransId="{57E333D0-1D82-4CFB-B286-2F5AC423D546}"/>
    <dgm:cxn modelId="{2FCD6E2D-9D93-436E-8B03-F5183198F0A7}" type="presOf" srcId="{02BC12CE-4183-4E3F-B91E-BC2312466BF0}" destId="{FAF33FF6-8B90-4156-8A9F-309B3D342934}" srcOrd="0" destOrd="0" presId="urn:microsoft.com/office/officeart/2005/8/layout/hierarchy1"/>
    <dgm:cxn modelId="{8E4E8F68-9ED3-44E2-81E0-EA82717C69EB}" type="presOf" srcId="{27D836F9-3037-4902-97B4-8EA431B7AD71}" destId="{4B2F1794-B99F-4E81-BD53-86F3E935593A}" srcOrd="0" destOrd="0" presId="urn:microsoft.com/office/officeart/2005/8/layout/hierarchy1"/>
    <dgm:cxn modelId="{E1B4014C-999E-4EA0-8895-288CB8E2BCE9}" type="presOf" srcId="{19CB8797-F8D4-45EA-A367-E3F80068CCFF}" destId="{725E7412-5A5F-4880-B239-AF5DE91D39EF}" srcOrd="0" destOrd="0" presId="urn:microsoft.com/office/officeart/2005/8/layout/hierarchy1"/>
    <dgm:cxn modelId="{C91F1593-0754-4AC6-8ACC-D56E3BB12E20}" srcId="{19CB8797-F8D4-45EA-A367-E3F80068CCFF}" destId="{27D836F9-3037-4902-97B4-8EA431B7AD71}" srcOrd="1" destOrd="0" parTransId="{14B5CA9E-A0A7-4ADA-9287-92362D9400C7}" sibTransId="{3BDB03CA-6AEE-4EF3-A8C5-9F0BCCD996E9}"/>
    <dgm:cxn modelId="{30AA9FCF-291B-40A2-BB75-B1794C947EB5}" type="presParOf" srcId="{725E7412-5A5F-4880-B239-AF5DE91D39EF}" destId="{91825746-9044-4DE0-9D44-CAAD5A13F483}" srcOrd="0" destOrd="0" presId="urn:microsoft.com/office/officeart/2005/8/layout/hierarchy1"/>
    <dgm:cxn modelId="{AB7FC569-71FF-4EE0-ACCE-9A81B7C8F534}" type="presParOf" srcId="{91825746-9044-4DE0-9D44-CAAD5A13F483}" destId="{7F9A132F-61DE-4860-B3E2-3FA61857E33B}" srcOrd="0" destOrd="0" presId="urn:microsoft.com/office/officeart/2005/8/layout/hierarchy1"/>
    <dgm:cxn modelId="{B9C94C70-897A-46D4-9076-625485E030D2}" type="presParOf" srcId="{7F9A132F-61DE-4860-B3E2-3FA61857E33B}" destId="{9BFB98EC-39CC-4725-8070-B0D3D5438AC8}" srcOrd="0" destOrd="0" presId="urn:microsoft.com/office/officeart/2005/8/layout/hierarchy1"/>
    <dgm:cxn modelId="{08121827-8142-45AA-B5C3-2B881B85E000}" type="presParOf" srcId="{7F9A132F-61DE-4860-B3E2-3FA61857E33B}" destId="{FAF33FF6-8B90-4156-8A9F-309B3D342934}" srcOrd="1" destOrd="0" presId="urn:microsoft.com/office/officeart/2005/8/layout/hierarchy1"/>
    <dgm:cxn modelId="{C814C6B9-AE69-47DB-AC23-1A33F7F93AC1}" type="presParOf" srcId="{91825746-9044-4DE0-9D44-CAAD5A13F483}" destId="{640DC39F-1625-40F5-97DF-E4FB7F30DC9C}" srcOrd="1" destOrd="0" presId="urn:microsoft.com/office/officeart/2005/8/layout/hierarchy1"/>
    <dgm:cxn modelId="{4F9A5393-A808-437E-ADD8-2DF9D67CA428}" type="presParOf" srcId="{725E7412-5A5F-4880-B239-AF5DE91D39EF}" destId="{F937FB63-C9E3-4E09-8E0E-DE57D99BC596}" srcOrd="1" destOrd="0" presId="urn:microsoft.com/office/officeart/2005/8/layout/hierarchy1"/>
    <dgm:cxn modelId="{E8224D8F-F71B-4894-BE7F-8085567F4527}" type="presParOf" srcId="{F937FB63-C9E3-4E09-8E0E-DE57D99BC596}" destId="{52170795-C5BC-46EC-B733-B484BEC9DA09}" srcOrd="0" destOrd="0" presId="urn:microsoft.com/office/officeart/2005/8/layout/hierarchy1"/>
    <dgm:cxn modelId="{CEF59FFE-A37A-48F0-9AD0-B99B58895FF1}" type="presParOf" srcId="{52170795-C5BC-46EC-B733-B484BEC9DA09}" destId="{F860091A-55B0-4634-9E9E-5A5EE1A543C6}" srcOrd="0" destOrd="0" presId="urn:microsoft.com/office/officeart/2005/8/layout/hierarchy1"/>
    <dgm:cxn modelId="{0B3EAB96-2274-449B-8A43-A39FBE5957B0}" type="presParOf" srcId="{52170795-C5BC-46EC-B733-B484BEC9DA09}" destId="{4B2F1794-B99F-4E81-BD53-86F3E935593A}" srcOrd="1" destOrd="0" presId="urn:microsoft.com/office/officeart/2005/8/layout/hierarchy1"/>
    <dgm:cxn modelId="{544BBF46-EE6B-450C-9B9D-D2D83C440096}" type="presParOf" srcId="{F937FB63-C9E3-4E09-8E0E-DE57D99BC596}" destId="{41B152CB-C2E7-4051-9BE7-2422982CBF9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EFE0182-8E74-4537-A688-472685642CFE}" type="doc">
      <dgm:prSet loTypeId="urn:microsoft.com/office/officeart/2005/8/layout/hierarchy1" loCatId="hierarchy" qsTypeId="urn:microsoft.com/office/officeart/2005/8/quickstyle/simple4" qsCatId="simple" csTypeId="urn:microsoft.com/office/officeart/2005/8/colors/accent2_2" csCatId="accent2"/>
      <dgm:spPr/>
      <dgm:t>
        <a:bodyPr/>
        <a:lstStyle/>
        <a:p>
          <a:endParaRPr lang="en-US"/>
        </a:p>
      </dgm:t>
    </dgm:pt>
    <dgm:pt modelId="{616EEC09-64DB-4368-BC92-D64EDB3DDCB0}">
      <dgm:prSet/>
      <dgm:spPr/>
      <dgm:t>
        <a:bodyPr/>
        <a:lstStyle/>
        <a:p>
          <a:r>
            <a:rPr lang="es-ES" u="sng" dirty="0"/>
            <a:t>La creación de las entidades institucionales y empresas públicas se efectuará</a:t>
          </a:r>
          <a:endParaRPr lang="en-US" dirty="0"/>
        </a:p>
      </dgm:t>
    </dgm:pt>
    <dgm:pt modelId="{9E03D87C-354F-4499-A27B-32375C505F44}" type="parTrans" cxnId="{4424480D-410B-47B5-AB1F-CBC36CC5214C}">
      <dgm:prSet/>
      <dgm:spPr/>
      <dgm:t>
        <a:bodyPr/>
        <a:lstStyle/>
        <a:p>
          <a:endParaRPr lang="en-US"/>
        </a:p>
      </dgm:t>
    </dgm:pt>
    <dgm:pt modelId="{9BD8B222-8317-4516-ADF7-60BD2133CC2D}" type="sibTrans" cxnId="{4424480D-410B-47B5-AB1F-CBC36CC5214C}">
      <dgm:prSet/>
      <dgm:spPr/>
      <dgm:t>
        <a:bodyPr/>
        <a:lstStyle/>
        <a:p>
          <a:endParaRPr lang="en-US"/>
        </a:p>
      </dgm:t>
    </dgm:pt>
    <dgm:pt modelId="{994A520A-34BA-4D63-A323-84AA5509894D}">
      <dgm:prSet/>
      <dgm:spPr/>
      <dgm:t>
        <a:bodyPr/>
        <a:lstStyle/>
        <a:p>
          <a:r>
            <a:rPr lang="es-ES" b="1" u="sng"/>
            <a:t>por Ley.</a:t>
          </a:r>
          <a:endParaRPr lang="en-US"/>
        </a:p>
      </dgm:t>
    </dgm:pt>
    <dgm:pt modelId="{56E2683C-E49F-4A31-9435-38088B70EC4E}" type="parTrans" cxnId="{8612CDFA-88D1-498C-8B58-4BD24A1A503C}">
      <dgm:prSet/>
      <dgm:spPr/>
      <dgm:t>
        <a:bodyPr/>
        <a:lstStyle/>
        <a:p>
          <a:endParaRPr lang="en-US"/>
        </a:p>
      </dgm:t>
    </dgm:pt>
    <dgm:pt modelId="{27F53308-917A-4198-BA86-243863FB1943}" type="sibTrans" cxnId="{8612CDFA-88D1-498C-8B58-4BD24A1A503C}">
      <dgm:prSet/>
      <dgm:spPr/>
      <dgm:t>
        <a:bodyPr/>
        <a:lstStyle/>
        <a:p>
          <a:endParaRPr lang="en-US"/>
        </a:p>
      </dgm:t>
    </dgm:pt>
    <dgm:pt modelId="{1837B05F-4780-4FEF-B3E4-59C2B3C95A52}" type="pres">
      <dgm:prSet presAssocID="{DEFE0182-8E74-4537-A688-472685642CFE}" presName="hierChild1" presStyleCnt="0">
        <dgm:presLayoutVars>
          <dgm:chPref val="1"/>
          <dgm:dir/>
          <dgm:animOne val="branch"/>
          <dgm:animLvl val="lvl"/>
          <dgm:resizeHandles/>
        </dgm:presLayoutVars>
      </dgm:prSet>
      <dgm:spPr/>
    </dgm:pt>
    <dgm:pt modelId="{C8E81F58-D08B-42B5-A8BB-0F0C62B85564}" type="pres">
      <dgm:prSet presAssocID="{616EEC09-64DB-4368-BC92-D64EDB3DDCB0}" presName="hierRoot1" presStyleCnt="0"/>
      <dgm:spPr/>
    </dgm:pt>
    <dgm:pt modelId="{8179B7A1-017D-4431-B665-FC435672E7DA}" type="pres">
      <dgm:prSet presAssocID="{616EEC09-64DB-4368-BC92-D64EDB3DDCB0}" presName="composite" presStyleCnt="0"/>
      <dgm:spPr/>
    </dgm:pt>
    <dgm:pt modelId="{A761E74A-D530-42DE-94B5-8B26B9C9B6FB}" type="pres">
      <dgm:prSet presAssocID="{616EEC09-64DB-4368-BC92-D64EDB3DDCB0}" presName="background" presStyleLbl="node0" presStyleIdx="0" presStyleCnt="2"/>
      <dgm:spPr/>
    </dgm:pt>
    <dgm:pt modelId="{92FE8EE9-4924-4942-B257-868DDEBE0FC3}" type="pres">
      <dgm:prSet presAssocID="{616EEC09-64DB-4368-BC92-D64EDB3DDCB0}" presName="text" presStyleLbl="fgAcc0" presStyleIdx="0" presStyleCnt="2">
        <dgm:presLayoutVars>
          <dgm:chPref val="3"/>
        </dgm:presLayoutVars>
      </dgm:prSet>
      <dgm:spPr/>
    </dgm:pt>
    <dgm:pt modelId="{293FEBDA-80CD-4A5A-8E3E-BD26A28FF312}" type="pres">
      <dgm:prSet presAssocID="{616EEC09-64DB-4368-BC92-D64EDB3DDCB0}" presName="hierChild2" presStyleCnt="0"/>
      <dgm:spPr/>
    </dgm:pt>
    <dgm:pt modelId="{73E6941E-5853-4448-B8A7-6F2D80CAEA1A}" type="pres">
      <dgm:prSet presAssocID="{994A520A-34BA-4D63-A323-84AA5509894D}" presName="hierRoot1" presStyleCnt="0"/>
      <dgm:spPr/>
    </dgm:pt>
    <dgm:pt modelId="{E677E68C-7144-4E62-9390-5C3E58B47C54}" type="pres">
      <dgm:prSet presAssocID="{994A520A-34BA-4D63-A323-84AA5509894D}" presName="composite" presStyleCnt="0"/>
      <dgm:spPr/>
    </dgm:pt>
    <dgm:pt modelId="{DD732F53-0A18-42D8-9C7C-380D94E06608}" type="pres">
      <dgm:prSet presAssocID="{994A520A-34BA-4D63-A323-84AA5509894D}" presName="background" presStyleLbl="node0" presStyleIdx="1" presStyleCnt="2"/>
      <dgm:spPr/>
    </dgm:pt>
    <dgm:pt modelId="{CFE767A3-FF8D-47A5-8504-A051CAD3F95F}" type="pres">
      <dgm:prSet presAssocID="{994A520A-34BA-4D63-A323-84AA5509894D}" presName="text" presStyleLbl="fgAcc0" presStyleIdx="1" presStyleCnt="2">
        <dgm:presLayoutVars>
          <dgm:chPref val="3"/>
        </dgm:presLayoutVars>
      </dgm:prSet>
      <dgm:spPr/>
    </dgm:pt>
    <dgm:pt modelId="{55375313-F6F3-4B13-B12C-1BEA85AB3EEB}" type="pres">
      <dgm:prSet presAssocID="{994A520A-34BA-4D63-A323-84AA5509894D}" presName="hierChild2" presStyleCnt="0"/>
      <dgm:spPr/>
    </dgm:pt>
  </dgm:ptLst>
  <dgm:cxnLst>
    <dgm:cxn modelId="{4424480D-410B-47B5-AB1F-CBC36CC5214C}" srcId="{DEFE0182-8E74-4537-A688-472685642CFE}" destId="{616EEC09-64DB-4368-BC92-D64EDB3DDCB0}" srcOrd="0" destOrd="0" parTransId="{9E03D87C-354F-4499-A27B-32375C505F44}" sibTransId="{9BD8B222-8317-4516-ADF7-60BD2133CC2D}"/>
    <dgm:cxn modelId="{3C9E6134-D837-428A-9114-780002CCA989}" type="presOf" srcId="{994A520A-34BA-4D63-A323-84AA5509894D}" destId="{CFE767A3-FF8D-47A5-8504-A051CAD3F95F}" srcOrd="0" destOrd="0" presId="urn:microsoft.com/office/officeart/2005/8/layout/hierarchy1"/>
    <dgm:cxn modelId="{6085C59F-2D59-466B-87D4-F9534E5A1A0E}" type="presOf" srcId="{616EEC09-64DB-4368-BC92-D64EDB3DDCB0}" destId="{92FE8EE9-4924-4942-B257-868DDEBE0FC3}" srcOrd="0" destOrd="0" presId="urn:microsoft.com/office/officeart/2005/8/layout/hierarchy1"/>
    <dgm:cxn modelId="{9AC1DCB5-9609-4F6C-B1DA-E9C87ED1FED4}" type="presOf" srcId="{DEFE0182-8E74-4537-A688-472685642CFE}" destId="{1837B05F-4780-4FEF-B3E4-59C2B3C95A52}" srcOrd="0" destOrd="0" presId="urn:microsoft.com/office/officeart/2005/8/layout/hierarchy1"/>
    <dgm:cxn modelId="{8612CDFA-88D1-498C-8B58-4BD24A1A503C}" srcId="{DEFE0182-8E74-4537-A688-472685642CFE}" destId="{994A520A-34BA-4D63-A323-84AA5509894D}" srcOrd="1" destOrd="0" parTransId="{56E2683C-E49F-4A31-9435-38088B70EC4E}" sibTransId="{27F53308-917A-4198-BA86-243863FB1943}"/>
    <dgm:cxn modelId="{023EA6CB-66CB-436E-B4F6-A6B6072BB16D}" type="presParOf" srcId="{1837B05F-4780-4FEF-B3E4-59C2B3C95A52}" destId="{C8E81F58-D08B-42B5-A8BB-0F0C62B85564}" srcOrd="0" destOrd="0" presId="urn:microsoft.com/office/officeart/2005/8/layout/hierarchy1"/>
    <dgm:cxn modelId="{A874BBF0-631F-4FCE-B6E1-BC1A44E05DEB}" type="presParOf" srcId="{C8E81F58-D08B-42B5-A8BB-0F0C62B85564}" destId="{8179B7A1-017D-4431-B665-FC435672E7DA}" srcOrd="0" destOrd="0" presId="urn:microsoft.com/office/officeart/2005/8/layout/hierarchy1"/>
    <dgm:cxn modelId="{4778B184-ECD3-4A5D-B9A3-EFD79910372B}" type="presParOf" srcId="{8179B7A1-017D-4431-B665-FC435672E7DA}" destId="{A761E74A-D530-42DE-94B5-8B26B9C9B6FB}" srcOrd="0" destOrd="0" presId="urn:microsoft.com/office/officeart/2005/8/layout/hierarchy1"/>
    <dgm:cxn modelId="{30706BC2-2D02-4E31-883D-A7BE73B2412E}" type="presParOf" srcId="{8179B7A1-017D-4431-B665-FC435672E7DA}" destId="{92FE8EE9-4924-4942-B257-868DDEBE0FC3}" srcOrd="1" destOrd="0" presId="urn:microsoft.com/office/officeart/2005/8/layout/hierarchy1"/>
    <dgm:cxn modelId="{B2F053D3-1F02-4057-B6CB-EA3D12E6F916}" type="presParOf" srcId="{C8E81F58-D08B-42B5-A8BB-0F0C62B85564}" destId="{293FEBDA-80CD-4A5A-8E3E-BD26A28FF312}" srcOrd="1" destOrd="0" presId="urn:microsoft.com/office/officeart/2005/8/layout/hierarchy1"/>
    <dgm:cxn modelId="{748E0CBE-B0F1-4A42-9A78-B882779C8F98}" type="presParOf" srcId="{1837B05F-4780-4FEF-B3E4-59C2B3C95A52}" destId="{73E6941E-5853-4448-B8A7-6F2D80CAEA1A}" srcOrd="1" destOrd="0" presId="urn:microsoft.com/office/officeart/2005/8/layout/hierarchy1"/>
    <dgm:cxn modelId="{07FD28C4-2BC6-40CC-96C3-0227BCCB0A0A}" type="presParOf" srcId="{73E6941E-5853-4448-B8A7-6F2D80CAEA1A}" destId="{E677E68C-7144-4E62-9390-5C3E58B47C54}" srcOrd="0" destOrd="0" presId="urn:microsoft.com/office/officeart/2005/8/layout/hierarchy1"/>
    <dgm:cxn modelId="{CD97020C-AA1B-465C-B585-F6539E82D7EC}" type="presParOf" srcId="{E677E68C-7144-4E62-9390-5C3E58B47C54}" destId="{DD732F53-0A18-42D8-9C7C-380D94E06608}" srcOrd="0" destOrd="0" presId="urn:microsoft.com/office/officeart/2005/8/layout/hierarchy1"/>
    <dgm:cxn modelId="{AC894FAF-03C1-4988-8859-7C95A7CA5530}" type="presParOf" srcId="{E677E68C-7144-4E62-9390-5C3E58B47C54}" destId="{CFE767A3-FF8D-47A5-8504-A051CAD3F95F}" srcOrd="1" destOrd="0" presId="urn:microsoft.com/office/officeart/2005/8/layout/hierarchy1"/>
    <dgm:cxn modelId="{46B8DCCF-B172-4B65-A520-69D071045A28}" type="presParOf" srcId="{73E6941E-5853-4448-B8A7-6F2D80CAEA1A}" destId="{55375313-F6F3-4B13-B12C-1BEA85AB3E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A2AF51-40D4-4804-BA96-91F3C77DA948}"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BDB93A53-CFB6-4DC9-91F1-9475200F641D}">
      <dgm:prSet/>
      <dgm:spPr/>
      <dgm:t>
        <a:bodyPr/>
        <a:lstStyle/>
        <a:p>
          <a:r>
            <a:rPr lang="es-ES" dirty="0"/>
            <a:t>Conviene señalar </a:t>
          </a:r>
          <a:r>
            <a:rPr lang="es-ES" u="sng" dirty="0"/>
            <a:t>que la Administración de las CCAA está destinada a ocupar un lugar destacado en el conjunto del sistema organizativo autonómico, y ello por motivos de distinta índole</a:t>
          </a:r>
          <a:r>
            <a:rPr lang="es-ES" dirty="0"/>
            <a:t>. </a:t>
          </a:r>
          <a:endParaRPr lang="en-US" dirty="0"/>
        </a:p>
      </dgm:t>
    </dgm:pt>
    <dgm:pt modelId="{3A0C17C3-3860-44A8-A9F8-5915E3E441B3}" type="parTrans" cxnId="{9CC43610-2A00-4254-86B5-E4644584965D}">
      <dgm:prSet/>
      <dgm:spPr/>
      <dgm:t>
        <a:bodyPr/>
        <a:lstStyle/>
        <a:p>
          <a:endParaRPr lang="en-US"/>
        </a:p>
      </dgm:t>
    </dgm:pt>
    <dgm:pt modelId="{AEB95531-726B-47F7-94B8-0CF3CBC06E0F}" type="sibTrans" cxnId="{9CC43610-2A00-4254-86B5-E4644584965D}">
      <dgm:prSet/>
      <dgm:spPr/>
      <dgm:t>
        <a:bodyPr/>
        <a:lstStyle/>
        <a:p>
          <a:endParaRPr lang="en-US"/>
        </a:p>
      </dgm:t>
    </dgm:pt>
    <dgm:pt modelId="{74964C63-459D-4590-9A91-F4CDC49ED342}">
      <dgm:prSet/>
      <dgm:spPr/>
      <dgm:t>
        <a:bodyPr/>
        <a:lstStyle/>
        <a:p>
          <a:r>
            <a:rPr lang="es-ES" dirty="0"/>
            <a:t>De una parte, el fenómeno general, y aplicable, por tanto, también a las CCAA, del </a:t>
          </a:r>
          <a:r>
            <a:rPr lang="es-ES" u="sng" dirty="0"/>
            <a:t>aumento del protagonismo del Ejecutivo y del aparato administrativo </a:t>
          </a:r>
          <a:r>
            <a:rPr lang="es-ES" dirty="0"/>
            <a:t>que del mismo desciende en el seno de la estructura del Estado contemporáneo. </a:t>
          </a:r>
          <a:endParaRPr lang="en-US" dirty="0"/>
        </a:p>
      </dgm:t>
    </dgm:pt>
    <dgm:pt modelId="{34D3FCA2-B448-4B84-B07F-65DFC73509FF}" type="parTrans" cxnId="{4282EEF6-78CF-4D54-8222-D9252A301B96}">
      <dgm:prSet/>
      <dgm:spPr/>
      <dgm:t>
        <a:bodyPr/>
        <a:lstStyle/>
        <a:p>
          <a:endParaRPr lang="en-US"/>
        </a:p>
      </dgm:t>
    </dgm:pt>
    <dgm:pt modelId="{9327B6B8-D084-4A3B-80F4-856115EEE5E4}" type="sibTrans" cxnId="{4282EEF6-78CF-4D54-8222-D9252A301B96}">
      <dgm:prSet/>
      <dgm:spPr/>
      <dgm:t>
        <a:bodyPr/>
        <a:lstStyle/>
        <a:p>
          <a:endParaRPr lang="en-US"/>
        </a:p>
      </dgm:t>
    </dgm:pt>
    <dgm:pt modelId="{F3DF31C6-CCBA-4089-9409-0B3AC9300FF5}">
      <dgm:prSet/>
      <dgm:spPr/>
      <dgm:t>
        <a:bodyPr/>
        <a:lstStyle/>
        <a:p>
          <a:r>
            <a:rPr lang="es-ES" dirty="0"/>
            <a:t>Por otro lado, existen otros factores más específicos, propios de nuestro sistema autonómico y que contribuyen a explicar la importante función que desarrollan las Administraciones autonómicas.</a:t>
          </a:r>
          <a:endParaRPr lang="en-US" dirty="0"/>
        </a:p>
      </dgm:t>
    </dgm:pt>
    <dgm:pt modelId="{8E8BC900-7A2B-44EA-8BE3-6B8C1AE1C6E8}" type="parTrans" cxnId="{4DB66042-97B9-41C0-8E10-CE7C7CE9E53E}">
      <dgm:prSet/>
      <dgm:spPr/>
      <dgm:t>
        <a:bodyPr/>
        <a:lstStyle/>
        <a:p>
          <a:endParaRPr lang="en-US"/>
        </a:p>
      </dgm:t>
    </dgm:pt>
    <dgm:pt modelId="{1D62C857-3485-483A-8CE9-5AB55DBCC427}" type="sibTrans" cxnId="{4DB66042-97B9-41C0-8E10-CE7C7CE9E53E}">
      <dgm:prSet/>
      <dgm:spPr/>
      <dgm:t>
        <a:bodyPr/>
        <a:lstStyle/>
        <a:p>
          <a:endParaRPr lang="en-US"/>
        </a:p>
      </dgm:t>
    </dgm:pt>
    <dgm:pt modelId="{86921600-CCD9-4A44-83DC-61F00E955F42}" type="pres">
      <dgm:prSet presAssocID="{03A2AF51-40D4-4804-BA96-91F3C77DA948}" presName="diagram" presStyleCnt="0">
        <dgm:presLayoutVars>
          <dgm:dir/>
          <dgm:resizeHandles val="exact"/>
        </dgm:presLayoutVars>
      </dgm:prSet>
      <dgm:spPr/>
    </dgm:pt>
    <dgm:pt modelId="{19715537-E953-4C89-B8EC-BFCF86AF1C97}" type="pres">
      <dgm:prSet presAssocID="{BDB93A53-CFB6-4DC9-91F1-9475200F641D}" presName="node" presStyleLbl="node1" presStyleIdx="0" presStyleCnt="3" custScaleY="188406">
        <dgm:presLayoutVars>
          <dgm:bulletEnabled val="1"/>
        </dgm:presLayoutVars>
      </dgm:prSet>
      <dgm:spPr/>
    </dgm:pt>
    <dgm:pt modelId="{977092A3-0CFB-4341-8BA0-525374B6974C}" type="pres">
      <dgm:prSet presAssocID="{AEB95531-726B-47F7-94B8-0CF3CBC06E0F}" presName="sibTrans" presStyleLbl="sibTrans2D1" presStyleIdx="0" presStyleCnt="2"/>
      <dgm:spPr/>
    </dgm:pt>
    <dgm:pt modelId="{6DA8C749-E4A2-47D5-81E3-66FFEE9D4872}" type="pres">
      <dgm:prSet presAssocID="{AEB95531-726B-47F7-94B8-0CF3CBC06E0F}" presName="connectorText" presStyleLbl="sibTrans2D1" presStyleIdx="0" presStyleCnt="2"/>
      <dgm:spPr/>
    </dgm:pt>
    <dgm:pt modelId="{8531BDC9-8D5E-4DF6-951A-1425064B560A}" type="pres">
      <dgm:prSet presAssocID="{74964C63-459D-4590-9A91-F4CDC49ED342}" presName="node" presStyleLbl="node1" presStyleIdx="1" presStyleCnt="3" custScaleY="216869">
        <dgm:presLayoutVars>
          <dgm:bulletEnabled val="1"/>
        </dgm:presLayoutVars>
      </dgm:prSet>
      <dgm:spPr/>
    </dgm:pt>
    <dgm:pt modelId="{43EBDCE8-3D67-4AA2-BC16-1F0CDD72A68A}" type="pres">
      <dgm:prSet presAssocID="{9327B6B8-D084-4A3B-80F4-856115EEE5E4}" presName="sibTrans" presStyleLbl="sibTrans2D1" presStyleIdx="1" presStyleCnt="2"/>
      <dgm:spPr/>
    </dgm:pt>
    <dgm:pt modelId="{F443A1D3-DE53-464B-8CE9-F39DAB91C164}" type="pres">
      <dgm:prSet presAssocID="{9327B6B8-D084-4A3B-80F4-856115EEE5E4}" presName="connectorText" presStyleLbl="sibTrans2D1" presStyleIdx="1" presStyleCnt="2"/>
      <dgm:spPr/>
    </dgm:pt>
    <dgm:pt modelId="{2243172A-4E1D-448E-8026-64BF7EE988E0}" type="pres">
      <dgm:prSet presAssocID="{F3DF31C6-CCBA-4089-9409-0B3AC9300FF5}" presName="node" presStyleLbl="node1" presStyleIdx="2" presStyleCnt="3" custScaleY="194220">
        <dgm:presLayoutVars>
          <dgm:bulletEnabled val="1"/>
        </dgm:presLayoutVars>
      </dgm:prSet>
      <dgm:spPr/>
    </dgm:pt>
  </dgm:ptLst>
  <dgm:cxnLst>
    <dgm:cxn modelId="{12526B0F-3746-4FA6-A934-7D03FA279010}" type="presOf" srcId="{9327B6B8-D084-4A3B-80F4-856115EEE5E4}" destId="{43EBDCE8-3D67-4AA2-BC16-1F0CDD72A68A}" srcOrd="0" destOrd="0" presId="urn:microsoft.com/office/officeart/2005/8/layout/process5"/>
    <dgm:cxn modelId="{9CC43610-2A00-4254-86B5-E4644584965D}" srcId="{03A2AF51-40D4-4804-BA96-91F3C77DA948}" destId="{BDB93A53-CFB6-4DC9-91F1-9475200F641D}" srcOrd="0" destOrd="0" parTransId="{3A0C17C3-3860-44A8-A9F8-5915E3E441B3}" sibTransId="{AEB95531-726B-47F7-94B8-0CF3CBC06E0F}"/>
    <dgm:cxn modelId="{96C21A21-8DF6-486C-9D82-CF58DB0F08B7}" type="presOf" srcId="{BDB93A53-CFB6-4DC9-91F1-9475200F641D}" destId="{19715537-E953-4C89-B8EC-BFCF86AF1C97}" srcOrd="0" destOrd="0" presId="urn:microsoft.com/office/officeart/2005/8/layout/process5"/>
    <dgm:cxn modelId="{4DB66042-97B9-41C0-8E10-CE7C7CE9E53E}" srcId="{03A2AF51-40D4-4804-BA96-91F3C77DA948}" destId="{F3DF31C6-CCBA-4089-9409-0B3AC9300FF5}" srcOrd="2" destOrd="0" parTransId="{8E8BC900-7A2B-44EA-8BE3-6B8C1AE1C6E8}" sibTransId="{1D62C857-3485-483A-8CE9-5AB55DBCC427}"/>
    <dgm:cxn modelId="{3F583264-7B3F-469E-9C8E-D4FAD4ECDBC4}" type="presOf" srcId="{AEB95531-726B-47F7-94B8-0CF3CBC06E0F}" destId="{6DA8C749-E4A2-47D5-81E3-66FFEE9D4872}" srcOrd="1" destOrd="0" presId="urn:microsoft.com/office/officeart/2005/8/layout/process5"/>
    <dgm:cxn modelId="{FCB0EF8D-CA51-4C11-AEE2-C65A3A13CCA6}" type="presOf" srcId="{AEB95531-726B-47F7-94B8-0CF3CBC06E0F}" destId="{977092A3-0CFB-4341-8BA0-525374B6974C}" srcOrd="0" destOrd="0" presId="urn:microsoft.com/office/officeart/2005/8/layout/process5"/>
    <dgm:cxn modelId="{44641EDB-747F-4E3A-8723-28D49DA80820}" type="presOf" srcId="{03A2AF51-40D4-4804-BA96-91F3C77DA948}" destId="{86921600-CCD9-4A44-83DC-61F00E955F42}" srcOrd="0" destOrd="0" presId="urn:microsoft.com/office/officeart/2005/8/layout/process5"/>
    <dgm:cxn modelId="{4282EEF6-78CF-4D54-8222-D9252A301B96}" srcId="{03A2AF51-40D4-4804-BA96-91F3C77DA948}" destId="{74964C63-459D-4590-9A91-F4CDC49ED342}" srcOrd="1" destOrd="0" parTransId="{34D3FCA2-B448-4B84-B07F-65DFC73509FF}" sibTransId="{9327B6B8-D084-4A3B-80F4-856115EEE5E4}"/>
    <dgm:cxn modelId="{A188D3FA-7FE7-4F07-85CF-30FF526ED54F}" type="presOf" srcId="{F3DF31C6-CCBA-4089-9409-0B3AC9300FF5}" destId="{2243172A-4E1D-448E-8026-64BF7EE988E0}" srcOrd="0" destOrd="0" presId="urn:microsoft.com/office/officeart/2005/8/layout/process5"/>
    <dgm:cxn modelId="{A64873FC-BB10-4950-87CB-0267F258B3A9}" type="presOf" srcId="{74964C63-459D-4590-9A91-F4CDC49ED342}" destId="{8531BDC9-8D5E-4DF6-951A-1425064B560A}" srcOrd="0" destOrd="0" presId="urn:microsoft.com/office/officeart/2005/8/layout/process5"/>
    <dgm:cxn modelId="{A0E814FD-84A8-4F96-835B-4427D9F6A426}" type="presOf" srcId="{9327B6B8-D084-4A3B-80F4-856115EEE5E4}" destId="{F443A1D3-DE53-464B-8CE9-F39DAB91C164}" srcOrd="1" destOrd="0" presId="urn:microsoft.com/office/officeart/2005/8/layout/process5"/>
    <dgm:cxn modelId="{2420E682-E010-4E85-8099-996EC38C1AF6}" type="presParOf" srcId="{86921600-CCD9-4A44-83DC-61F00E955F42}" destId="{19715537-E953-4C89-B8EC-BFCF86AF1C97}" srcOrd="0" destOrd="0" presId="urn:microsoft.com/office/officeart/2005/8/layout/process5"/>
    <dgm:cxn modelId="{01810902-4E90-43DA-96FF-613BC64DAFBC}" type="presParOf" srcId="{86921600-CCD9-4A44-83DC-61F00E955F42}" destId="{977092A3-0CFB-4341-8BA0-525374B6974C}" srcOrd="1" destOrd="0" presId="urn:microsoft.com/office/officeart/2005/8/layout/process5"/>
    <dgm:cxn modelId="{1BCBEE44-975F-4E17-870B-D0AA2238F856}" type="presParOf" srcId="{977092A3-0CFB-4341-8BA0-525374B6974C}" destId="{6DA8C749-E4A2-47D5-81E3-66FFEE9D4872}" srcOrd="0" destOrd="0" presId="urn:microsoft.com/office/officeart/2005/8/layout/process5"/>
    <dgm:cxn modelId="{9765BBD5-F90E-427A-8D1B-8ABFC2264080}" type="presParOf" srcId="{86921600-CCD9-4A44-83DC-61F00E955F42}" destId="{8531BDC9-8D5E-4DF6-951A-1425064B560A}" srcOrd="2" destOrd="0" presId="urn:microsoft.com/office/officeart/2005/8/layout/process5"/>
    <dgm:cxn modelId="{9CAC9211-3F61-4CCC-97C2-44EA5CDD650A}" type="presParOf" srcId="{86921600-CCD9-4A44-83DC-61F00E955F42}" destId="{43EBDCE8-3D67-4AA2-BC16-1F0CDD72A68A}" srcOrd="3" destOrd="0" presId="urn:microsoft.com/office/officeart/2005/8/layout/process5"/>
    <dgm:cxn modelId="{D6ABDBEF-A837-4CCA-817D-0E4CBAC8BFEA}" type="presParOf" srcId="{43EBDCE8-3D67-4AA2-BC16-1F0CDD72A68A}" destId="{F443A1D3-DE53-464B-8CE9-F39DAB91C164}" srcOrd="0" destOrd="0" presId="urn:microsoft.com/office/officeart/2005/8/layout/process5"/>
    <dgm:cxn modelId="{278797ED-C4AC-444A-A392-023DF38D3DAF}" type="presParOf" srcId="{86921600-CCD9-4A44-83DC-61F00E955F42}" destId="{2243172A-4E1D-448E-8026-64BF7EE988E0}"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C6E566DD-90CE-4615-AEE8-C1C389660BCB}" type="doc">
      <dgm:prSet loTypeId="urn:microsoft.com/office/officeart/2005/8/layout/hierarchy1" loCatId="hierarchy" qsTypeId="urn:microsoft.com/office/officeart/2005/8/quickstyle/simple4" qsCatId="simple" csTypeId="urn:microsoft.com/office/officeart/2005/8/colors/accent3_2" csCatId="accent3"/>
      <dgm:spPr/>
      <dgm:t>
        <a:bodyPr/>
        <a:lstStyle/>
        <a:p>
          <a:endParaRPr lang="en-US"/>
        </a:p>
      </dgm:t>
    </dgm:pt>
    <dgm:pt modelId="{7D86DAE1-E0A6-41A6-9785-A2A5CEF49A20}">
      <dgm:prSet/>
      <dgm:spPr/>
      <dgm:t>
        <a:bodyPr/>
        <a:lstStyle/>
        <a:p>
          <a:r>
            <a:rPr lang="es-ES" u="sng" dirty="0"/>
            <a:t>La extinción requerirá Ley específica</a:t>
          </a:r>
          <a:r>
            <a:rPr lang="es-ES" dirty="0"/>
            <a:t>, salvo que en la de creación o en otra se hubieren establecido las causas, el procedimiento y los efectos de la misma.</a:t>
          </a:r>
          <a:endParaRPr lang="en-US" dirty="0"/>
        </a:p>
      </dgm:t>
    </dgm:pt>
    <dgm:pt modelId="{B75BDB56-0881-409C-A6DF-8D44B5B89CD9}" type="parTrans" cxnId="{26B127F3-5497-4515-AFB2-2056DBE78F9D}">
      <dgm:prSet/>
      <dgm:spPr/>
      <dgm:t>
        <a:bodyPr/>
        <a:lstStyle/>
        <a:p>
          <a:endParaRPr lang="en-US"/>
        </a:p>
      </dgm:t>
    </dgm:pt>
    <dgm:pt modelId="{26D28DA9-2687-409D-865E-7E6C49218A8C}" type="sibTrans" cxnId="{26B127F3-5497-4515-AFB2-2056DBE78F9D}">
      <dgm:prSet/>
      <dgm:spPr/>
      <dgm:t>
        <a:bodyPr/>
        <a:lstStyle/>
        <a:p>
          <a:endParaRPr lang="en-US"/>
        </a:p>
      </dgm:t>
    </dgm:pt>
    <dgm:pt modelId="{935D08D6-0ABA-4AEA-9556-2181FF8A9902}">
      <dgm:prSet/>
      <dgm:spPr/>
      <dgm:t>
        <a:bodyPr/>
        <a:lstStyle/>
        <a:p>
          <a:r>
            <a:rPr lang="es-ES" dirty="0"/>
            <a:t>Cuando las disposiciones sobre la extinción no regularen la liquidación de la entidad o empresa, ésta se llevará a cabo por Decreto de la Junta de Castilla y León, a propuesta de la Consejería de Hacienda y a iniciativa de la Consejería a que esté adscrita.</a:t>
          </a:r>
          <a:endParaRPr lang="en-US" dirty="0"/>
        </a:p>
      </dgm:t>
    </dgm:pt>
    <dgm:pt modelId="{CE003B94-BC01-4FC5-BEA6-AC2C9B9F7375}" type="parTrans" cxnId="{3778C220-4690-456F-8513-EF154339F4B7}">
      <dgm:prSet/>
      <dgm:spPr/>
      <dgm:t>
        <a:bodyPr/>
        <a:lstStyle/>
        <a:p>
          <a:endParaRPr lang="en-US"/>
        </a:p>
      </dgm:t>
    </dgm:pt>
    <dgm:pt modelId="{E419F559-EC61-42F1-AB95-69ECC78107DD}" type="sibTrans" cxnId="{3778C220-4690-456F-8513-EF154339F4B7}">
      <dgm:prSet/>
      <dgm:spPr/>
      <dgm:t>
        <a:bodyPr/>
        <a:lstStyle/>
        <a:p>
          <a:endParaRPr lang="en-US"/>
        </a:p>
      </dgm:t>
    </dgm:pt>
    <dgm:pt modelId="{D742E4CC-88E1-4BF3-9597-EE7DBB05B8F9}" type="pres">
      <dgm:prSet presAssocID="{C6E566DD-90CE-4615-AEE8-C1C389660BCB}" presName="hierChild1" presStyleCnt="0">
        <dgm:presLayoutVars>
          <dgm:chPref val="1"/>
          <dgm:dir/>
          <dgm:animOne val="branch"/>
          <dgm:animLvl val="lvl"/>
          <dgm:resizeHandles/>
        </dgm:presLayoutVars>
      </dgm:prSet>
      <dgm:spPr/>
    </dgm:pt>
    <dgm:pt modelId="{16D46430-EE79-4110-980B-351C40167248}" type="pres">
      <dgm:prSet presAssocID="{7D86DAE1-E0A6-41A6-9785-A2A5CEF49A20}" presName="hierRoot1" presStyleCnt="0"/>
      <dgm:spPr/>
    </dgm:pt>
    <dgm:pt modelId="{2E063833-FB98-4BFF-8FC8-06CD48508D4B}" type="pres">
      <dgm:prSet presAssocID="{7D86DAE1-E0A6-41A6-9785-A2A5CEF49A20}" presName="composite" presStyleCnt="0"/>
      <dgm:spPr/>
    </dgm:pt>
    <dgm:pt modelId="{4B79C4DA-898E-4A17-86E8-FBE9EB441FED}" type="pres">
      <dgm:prSet presAssocID="{7D86DAE1-E0A6-41A6-9785-A2A5CEF49A20}" presName="background" presStyleLbl="node0" presStyleIdx="0" presStyleCnt="2"/>
      <dgm:spPr/>
    </dgm:pt>
    <dgm:pt modelId="{93C9504C-4499-495E-BCC1-CC7E347E4B68}" type="pres">
      <dgm:prSet presAssocID="{7D86DAE1-E0A6-41A6-9785-A2A5CEF49A20}" presName="text" presStyleLbl="fgAcc0" presStyleIdx="0" presStyleCnt="2">
        <dgm:presLayoutVars>
          <dgm:chPref val="3"/>
        </dgm:presLayoutVars>
      </dgm:prSet>
      <dgm:spPr/>
    </dgm:pt>
    <dgm:pt modelId="{54F239AD-DAAC-4294-85FC-40BDE6EDD38C}" type="pres">
      <dgm:prSet presAssocID="{7D86DAE1-E0A6-41A6-9785-A2A5CEF49A20}" presName="hierChild2" presStyleCnt="0"/>
      <dgm:spPr/>
    </dgm:pt>
    <dgm:pt modelId="{94F41FF6-22D8-4DE5-B319-2A73AE41CE89}" type="pres">
      <dgm:prSet presAssocID="{935D08D6-0ABA-4AEA-9556-2181FF8A9902}" presName="hierRoot1" presStyleCnt="0"/>
      <dgm:spPr/>
    </dgm:pt>
    <dgm:pt modelId="{91089104-D487-4D7E-92E7-05F6F01C5AD9}" type="pres">
      <dgm:prSet presAssocID="{935D08D6-0ABA-4AEA-9556-2181FF8A9902}" presName="composite" presStyleCnt="0"/>
      <dgm:spPr/>
    </dgm:pt>
    <dgm:pt modelId="{D4A609E8-EA63-48EB-95EE-11865F9009FB}" type="pres">
      <dgm:prSet presAssocID="{935D08D6-0ABA-4AEA-9556-2181FF8A9902}" presName="background" presStyleLbl="node0" presStyleIdx="1" presStyleCnt="2"/>
      <dgm:spPr/>
    </dgm:pt>
    <dgm:pt modelId="{45C7847B-9375-45BC-B9CA-1A4152CE02EC}" type="pres">
      <dgm:prSet presAssocID="{935D08D6-0ABA-4AEA-9556-2181FF8A9902}" presName="text" presStyleLbl="fgAcc0" presStyleIdx="1" presStyleCnt="2">
        <dgm:presLayoutVars>
          <dgm:chPref val="3"/>
        </dgm:presLayoutVars>
      </dgm:prSet>
      <dgm:spPr/>
    </dgm:pt>
    <dgm:pt modelId="{BCDA0705-2F03-4C69-99A8-7097FE093D60}" type="pres">
      <dgm:prSet presAssocID="{935D08D6-0ABA-4AEA-9556-2181FF8A9902}" presName="hierChild2" presStyleCnt="0"/>
      <dgm:spPr/>
    </dgm:pt>
  </dgm:ptLst>
  <dgm:cxnLst>
    <dgm:cxn modelId="{A4C44007-A6DB-4A49-8542-D8733C0608DB}" type="presOf" srcId="{935D08D6-0ABA-4AEA-9556-2181FF8A9902}" destId="{45C7847B-9375-45BC-B9CA-1A4152CE02EC}" srcOrd="0" destOrd="0" presId="urn:microsoft.com/office/officeart/2005/8/layout/hierarchy1"/>
    <dgm:cxn modelId="{7B96141E-3389-467A-8CC6-7E5BB7DDC413}" type="presOf" srcId="{7D86DAE1-E0A6-41A6-9785-A2A5CEF49A20}" destId="{93C9504C-4499-495E-BCC1-CC7E347E4B68}" srcOrd="0" destOrd="0" presId="urn:microsoft.com/office/officeart/2005/8/layout/hierarchy1"/>
    <dgm:cxn modelId="{3778C220-4690-456F-8513-EF154339F4B7}" srcId="{C6E566DD-90CE-4615-AEE8-C1C389660BCB}" destId="{935D08D6-0ABA-4AEA-9556-2181FF8A9902}" srcOrd="1" destOrd="0" parTransId="{CE003B94-BC01-4FC5-BEA6-AC2C9B9F7375}" sibTransId="{E419F559-EC61-42F1-AB95-69ECC78107DD}"/>
    <dgm:cxn modelId="{F59C81A7-0F8A-4156-AFAE-A33C46F3187B}" type="presOf" srcId="{C6E566DD-90CE-4615-AEE8-C1C389660BCB}" destId="{D742E4CC-88E1-4BF3-9597-EE7DBB05B8F9}" srcOrd="0" destOrd="0" presId="urn:microsoft.com/office/officeart/2005/8/layout/hierarchy1"/>
    <dgm:cxn modelId="{26B127F3-5497-4515-AFB2-2056DBE78F9D}" srcId="{C6E566DD-90CE-4615-AEE8-C1C389660BCB}" destId="{7D86DAE1-E0A6-41A6-9785-A2A5CEF49A20}" srcOrd="0" destOrd="0" parTransId="{B75BDB56-0881-409C-A6DF-8D44B5B89CD9}" sibTransId="{26D28DA9-2687-409D-865E-7E6C49218A8C}"/>
    <dgm:cxn modelId="{F4DC6580-F950-4D3C-94BA-B3322F4D0BE4}" type="presParOf" srcId="{D742E4CC-88E1-4BF3-9597-EE7DBB05B8F9}" destId="{16D46430-EE79-4110-980B-351C40167248}" srcOrd="0" destOrd="0" presId="urn:microsoft.com/office/officeart/2005/8/layout/hierarchy1"/>
    <dgm:cxn modelId="{E3B33FFD-10A1-407A-BABB-22B0F38B607E}" type="presParOf" srcId="{16D46430-EE79-4110-980B-351C40167248}" destId="{2E063833-FB98-4BFF-8FC8-06CD48508D4B}" srcOrd="0" destOrd="0" presId="urn:microsoft.com/office/officeart/2005/8/layout/hierarchy1"/>
    <dgm:cxn modelId="{158BF86B-EB6C-440B-BE0E-FDE3A7C6640A}" type="presParOf" srcId="{2E063833-FB98-4BFF-8FC8-06CD48508D4B}" destId="{4B79C4DA-898E-4A17-86E8-FBE9EB441FED}" srcOrd="0" destOrd="0" presId="urn:microsoft.com/office/officeart/2005/8/layout/hierarchy1"/>
    <dgm:cxn modelId="{C19660E3-6409-4F7C-990D-0DD89943C589}" type="presParOf" srcId="{2E063833-FB98-4BFF-8FC8-06CD48508D4B}" destId="{93C9504C-4499-495E-BCC1-CC7E347E4B68}" srcOrd="1" destOrd="0" presId="urn:microsoft.com/office/officeart/2005/8/layout/hierarchy1"/>
    <dgm:cxn modelId="{DF0CE88F-51D3-4A35-9A79-0D5C26F5FF92}" type="presParOf" srcId="{16D46430-EE79-4110-980B-351C40167248}" destId="{54F239AD-DAAC-4294-85FC-40BDE6EDD38C}" srcOrd="1" destOrd="0" presId="urn:microsoft.com/office/officeart/2005/8/layout/hierarchy1"/>
    <dgm:cxn modelId="{CEA54887-6259-4E97-AB87-39F5C6564388}" type="presParOf" srcId="{D742E4CC-88E1-4BF3-9597-EE7DBB05B8F9}" destId="{94F41FF6-22D8-4DE5-B319-2A73AE41CE89}" srcOrd="1" destOrd="0" presId="urn:microsoft.com/office/officeart/2005/8/layout/hierarchy1"/>
    <dgm:cxn modelId="{121EB4C0-FCD7-46CF-9E0E-878A16B7359B}" type="presParOf" srcId="{94F41FF6-22D8-4DE5-B319-2A73AE41CE89}" destId="{91089104-D487-4D7E-92E7-05F6F01C5AD9}" srcOrd="0" destOrd="0" presId="urn:microsoft.com/office/officeart/2005/8/layout/hierarchy1"/>
    <dgm:cxn modelId="{458FB664-DE36-4EF5-BF92-2E058674EE93}" type="presParOf" srcId="{91089104-D487-4D7E-92E7-05F6F01C5AD9}" destId="{D4A609E8-EA63-48EB-95EE-11865F9009FB}" srcOrd="0" destOrd="0" presId="urn:microsoft.com/office/officeart/2005/8/layout/hierarchy1"/>
    <dgm:cxn modelId="{72684944-B052-4DF2-924C-66514C1F061A}" type="presParOf" srcId="{91089104-D487-4D7E-92E7-05F6F01C5AD9}" destId="{45C7847B-9375-45BC-B9CA-1A4152CE02EC}" srcOrd="1" destOrd="0" presId="urn:microsoft.com/office/officeart/2005/8/layout/hierarchy1"/>
    <dgm:cxn modelId="{B9F498A6-8E2B-4EBE-B00A-574973F45405}" type="presParOf" srcId="{94F41FF6-22D8-4DE5-B319-2A73AE41CE89}" destId="{BCDA0705-2F03-4C69-99A8-7097FE093D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6A416BA9-397F-4FF2-BD1C-D424DE576FD8}"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5C7B514D-3ECF-46DE-AE57-B370E609C220}">
      <dgm:prSet/>
      <dgm:spPr/>
      <dgm:t>
        <a:bodyPr/>
        <a:lstStyle/>
        <a:p>
          <a:r>
            <a:rPr lang="es-ES" dirty="0"/>
            <a:t>Los organismos autónomos de la Comunidad tienen encomendadas la </a:t>
          </a:r>
          <a:r>
            <a:rPr lang="es-ES" u="sng" dirty="0"/>
            <a:t>realización de actividades de fomento, prestacionales o de gestión de servicios públicos, sujetándose en su actuación al derecho administrativo</a:t>
          </a:r>
          <a:r>
            <a:rPr lang="es-ES" dirty="0"/>
            <a:t>.</a:t>
          </a:r>
          <a:endParaRPr lang="en-US" dirty="0"/>
        </a:p>
      </dgm:t>
    </dgm:pt>
    <dgm:pt modelId="{9C4E4B94-7D07-4321-9E1C-D8CA304AD41D}" type="parTrans" cxnId="{3CC7EC7C-273B-44ED-9D8C-9CDB8CB8AA83}">
      <dgm:prSet/>
      <dgm:spPr/>
      <dgm:t>
        <a:bodyPr/>
        <a:lstStyle/>
        <a:p>
          <a:endParaRPr lang="en-US"/>
        </a:p>
      </dgm:t>
    </dgm:pt>
    <dgm:pt modelId="{3ED074FF-0226-4213-8983-FBFB0C121BAB}" type="sibTrans" cxnId="{3CC7EC7C-273B-44ED-9D8C-9CDB8CB8AA83}">
      <dgm:prSet/>
      <dgm:spPr/>
      <dgm:t>
        <a:bodyPr/>
        <a:lstStyle/>
        <a:p>
          <a:endParaRPr lang="en-US"/>
        </a:p>
      </dgm:t>
    </dgm:pt>
    <dgm:pt modelId="{DBC02D78-FD0C-4FDC-B01A-7AC8F71B6D57}">
      <dgm:prSet/>
      <dgm:spPr/>
      <dgm:t>
        <a:bodyPr/>
        <a:lstStyle/>
        <a:p>
          <a:r>
            <a:rPr lang="es-ES"/>
            <a:t>Para el desarrollo de sus competencias específicas los organismos autónomos tienen las mismas potestades, prerrogativas y privilegios que la Administración General de la Comunidad de Castilla y León, excepto la potestad expropiatoria.</a:t>
          </a:r>
          <a:endParaRPr lang="en-US"/>
        </a:p>
      </dgm:t>
    </dgm:pt>
    <dgm:pt modelId="{EC3DF786-41E9-495E-9171-D737AA9BDBF2}" type="parTrans" cxnId="{D8E6134F-7FAB-4A6D-ABF2-A6D0EE800D95}">
      <dgm:prSet/>
      <dgm:spPr/>
      <dgm:t>
        <a:bodyPr/>
        <a:lstStyle/>
        <a:p>
          <a:endParaRPr lang="en-US"/>
        </a:p>
      </dgm:t>
    </dgm:pt>
    <dgm:pt modelId="{7CD5B4D5-6851-4EB7-858C-1AEFD2354040}" type="sibTrans" cxnId="{D8E6134F-7FAB-4A6D-ABF2-A6D0EE800D95}">
      <dgm:prSet/>
      <dgm:spPr/>
      <dgm:t>
        <a:bodyPr/>
        <a:lstStyle/>
        <a:p>
          <a:endParaRPr lang="en-US"/>
        </a:p>
      </dgm:t>
    </dgm:pt>
    <dgm:pt modelId="{7C9DA533-3D7B-4D3C-8709-B984687AA5EC}" type="pres">
      <dgm:prSet presAssocID="{6A416BA9-397F-4FF2-BD1C-D424DE576FD8}" presName="hierChild1" presStyleCnt="0">
        <dgm:presLayoutVars>
          <dgm:chPref val="1"/>
          <dgm:dir/>
          <dgm:animOne val="branch"/>
          <dgm:animLvl val="lvl"/>
          <dgm:resizeHandles/>
        </dgm:presLayoutVars>
      </dgm:prSet>
      <dgm:spPr/>
    </dgm:pt>
    <dgm:pt modelId="{62DE4F41-B01B-4AF6-9CB5-7F8DD6D94008}" type="pres">
      <dgm:prSet presAssocID="{5C7B514D-3ECF-46DE-AE57-B370E609C220}" presName="hierRoot1" presStyleCnt="0"/>
      <dgm:spPr/>
    </dgm:pt>
    <dgm:pt modelId="{326D0BBB-678A-4436-A48F-091C0745BDEC}" type="pres">
      <dgm:prSet presAssocID="{5C7B514D-3ECF-46DE-AE57-B370E609C220}" presName="composite" presStyleCnt="0"/>
      <dgm:spPr/>
    </dgm:pt>
    <dgm:pt modelId="{24EAD675-94F9-42F4-86BF-6D016E9266C7}" type="pres">
      <dgm:prSet presAssocID="{5C7B514D-3ECF-46DE-AE57-B370E609C220}" presName="background" presStyleLbl="node0" presStyleIdx="0" presStyleCnt="2"/>
      <dgm:spPr/>
    </dgm:pt>
    <dgm:pt modelId="{04442139-7C19-4261-B73B-003474584BCC}" type="pres">
      <dgm:prSet presAssocID="{5C7B514D-3ECF-46DE-AE57-B370E609C220}" presName="text" presStyleLbl="fgAcc0" presStyleIdx="0" presStyleCnt="2">
        <dgm:presLayoutVars>
          <dgm:chPref val="3"/>
        </dgm:presLayoutVars>
      </dgm:prSet>
      <dgm:spPr/>
    </dgm:pt>
    <dgm:pt modelId="{DC5A61BB-5459-41B9-B4E2-B0E078AE7111}" type="pres">
      <dgm:prSet presAssocID="{5C7B514D-3ECF-46DE-AE57-B370E609C220}" presName="hierChild2" presStyleCnt="0"/>
      <dgm:spPr/>
    </dgm:pt>
    <dgm:pt modelId="{D8B84ADB-F398-42FA-80F2-24C7C21BCE16}" type="pres">
      <dgm:prSet presAssocID="{DBC02D78-FD0C-4FDC-B01A-7AC8F71B6D57}" presName="hierRoot1" presStyleCnt="0"/>
      <dgm:spPr/>
    </dgm:pt>
    <dgm:pt modelId="{CB954561-375E-4B01-ADFF-6EBB5D1C2913}" type="pres">
      <dgm:prSet presAssocID="{DBC02D78-FD0C-4FDC-B01A-7AC8F71B6D57}" presName="composite" presStyleCnt="0"/>
      <dgm:spPr/>
    </dgm:pt>
    <dgm:pt modelId="{AE6CA552-5D9B-4547-BEF0-B09F9F669040}" type="pres">
      <dgm:prSet presAssocID="{DBC02D78-FD0C-4FDC-B01A-7AC8F71B6D57}" presName="background" presStyleLbl="node0" presStyleIdx="1" presStyleCnt="2"/>
      <dgm:spPr/>
    </dgm:pt>
    <dgm:pt modelId="{FA40F664-BEC3-42A6-92AD-6DF0306705B7}" type="pres">
      <dgm:prSet presAssocID="{DBC02D78-FD0C-4FDC-B01A-7AC8F71B6D57}" presName="text" presStyleLbl="fgAcc0" presStyleIdx="1" presStyleCnt="2" custLinFactNeighborY="445">
        <dgm:presLayoutVars>
          <dgm:chPref val="3"/>
        </dgm:presLayoutVars>
      </dgm:prSet>
      <dgm:spPr/>
    </dgm:pt>
    <dgm:pt modelId="{FAD296F2-BFA5-41DB-B8CD-36B6A769F4C6}" type="pres">
      <dgm:prSet presAssocID="{DBC02D78-FD0C-4FDC-B01A-7AC8F71B6D57}" presName="hierChild2" presStyleCnt="0"/>
      <dgm:spPr/>
    </dgm:pt>
  </dgm:ptLst>
  <dgm:cxnLst>
    <dgm:cxn modelId="{D8E6134F-7FAB-4A6D-ABF2-A6D0EE800D95}" srcId="{6A416BA9-397F-4FF2-BD1C-D424DE576FD8}" destId="{DBC02D78-FD0C-4FDC-B01A-7AC8F71B6D57}" srcOrd="1" destOrd="0" parTransId="{EC3DF786-41E9-495E-9171-D737AA9BDBF2}" sibTransId="{7CD5B4D5-6851-4EB7-858C-1AEFD2354040}"/>
    <dgm:cxn modelId="{D923DB56-9DC5-4BFA-B4F1-A6C74409EBF3}" type="presOf" srcId="{DBC02D78-FD0C-4FDC-B01A-7AC8F71B6D57}" destId="{FA40F664-BEC3-42A6-92AD-6DF0306705B7}" srcOrd="0" destOrd="0" presId="urn:microsoft.com/office/officeart/2005/8/layout/hierarchy1"/>
    <dgm:cxn modelId="{3CC7EC7C-273B-44ED-9D8C-9CDB8CB8AA83}" srcId="{6A416BA9-397F-4FF2-BD1C-D424DE576FD8}" destId="{5C7B514D-3ECF-46DE-AE57-B370E609C220}" srcOrd="0" destOrd="0" parTransId="{9C4E4B94-7D07-4321-9E1C-D8CA304AD41D}" sibTransId="{3ED074FF-0226-4213-8983-FBFB0C121BAB}"/>
    <dgm:cxn modelId="{7ED36CC5-4FEA-492E-A779-7788F9B7C3EA}" type="presOf" srcId="{5C7B514D-3ECF-46DE-AE57-B370E609C220}" destId="{04442139-7C19-4261-B73B-003474584BCC}" srcOrd="0" destOrd="0" presId="urn:microsoft.com/office/officeart/2005/8/layout/hierarchy1"/>
    <dgm:cxn modelId="{036078D9-5B24-4BF0-B77B-87F863D33BAC}" type="presOf" srcId="{6A416BA9-397F-4FF2-BD1C-D424DE576FD8}" destId="{7C9DA533-3D7B-4D3C-8709-B984687AA5EC}" srcOrd="0" destOrd="0" presId="urn:microsoft.com/office/officeart/2005/8/layout/hierarchy1"/>
    <dgm:cxn modelId="{1254B674-0B90-46B7-9DCB-1ADC9A82FEB8}" type="presParOf" srcId="{7C9DA533-3D7B-4D3C-8709-B984687AA5EC}" destId="{62DE4F41-B01B-4AF6-9CB5-7F8DD6D94008}" srcOrd="0" destOrd="0" presId="urn:microsoft.com/office/officeart/2005/8/layout/hierarchy1"/>
    <dgm:cxn modelId="{1E5A6798-09B6-4CCF-9736-AC875DEE1B7C}" type="presParOf" srcId="{62DE4F41-B01B-4AF6-9CB5-7F8DD6D94008}" destId="{326D0BBB-678A-4436-A48F-091C0745BDEC}" srcOrd="0" destOrd="0" presId="urn:microsoft.com/office/officeart/2005/8/layout/hierarchy1"/>
    <dgm:cxn modelId="{68AFEC75-C907-4B48-B022-B949D1263C41}" type="presParOf" srcId="{326D0BBB-678A-4436-A48F-091C0745BDEC}" destId="{24EAD675-94F9-42F4-86BF-6D016E9266C7}" srcOrd="0" destOrd="0" presId="urn:microsoft.com/office/officeart/2005/8/layout/hierarchy1"/>
    <dgm:cxn modelId="{27D4F2A3-D31E-4CE1-B3AC-E35C1EBA85F9}" type="presParOf" srcId="{326D0BBB-678A-4436-A48F-091C0745BDEC}" destId="{04442139-7C19-4261-B73B-003474584BCC}" srcOrd="1" destOrd="0" presId="urn:microsoft.com/office/officeart/2005/8/layout/hierarchy1"/>
    <dgm:cxn modelId="{5D3552AA-0C1F-4372-B09C-042234657796}" type="presParOf" srcId="{62DE4F41-B01B-4AF6-9CB5-7F8DD6D94008}" destId="{DC5A61BB-5459-41B9-B4E2-B0E078AE7111}" srcOrd="1" destOrd="0" presId="urn:microsoft.com/office/officeart/2005/8/layout/hierarchy1"/>
    <dgm:cxn modelId="{1ECC118D-69B4-4E70-8F69-BCE0D811F2AC}" type="presParOf" srcId="{7C9DA533-3D7B-4D3C-8709-B984687AA5EC}" destId="{D8B84ADB-F398-42FA-80F2-24C7C21BCE16}" srcOrd="1" destOrd="0" presId="urn:microsoft.com/office/officeart/2005/8/layout/hierarchy1"/>
    <dgm:cxn modelId="{9957B4CF-CD05-45D3-AB05-1AC9F2D50C07}" type="presParOf" srcId="{D8B84ADB-F398-42FA-80F2-24C7C21BCE16}" destId="{CB954561-375E-4B01-ADFF-6EBB5D1C2913}" srcOrd="0" destOrd="0" presId="urn:microsoft.com/office/officeart/2005/8/layout/hierarchy1"/>
    <dgm:cxn modelId="{839C2F94-AAD9-438F-B69C-AF08E482595E}" type="presParOf" srcId="{CB954561-375E-4B01-ADFF-6EBB5D1C2913}" destId="{AE6CA552-5D9B-4547-BEF0-B09F9F669040}" srcOrd="0" destOrd="0" presId="urn:microsoft.com/office/officeart/2005/8/layout/hierarchy1"/>
    <dgm:cxn modelId="{6BB216D6-10F3-4ECC-8487-B71FD3918217}" type="presParOf" srcId="{CB954561-375E-4B01-ADFF-6EBB5D1C2913}" destId="{FA40F664-BEC3-42A6-92AD-6DF0306705B7}" srcOrd="1" destOrd="0" presId="urn:microsoft.com/office/officeart/2005/8/layout/hierarchy1"/>
    <dgm:cxn modelId="{27DC9CE9-253C-4CC1-9096-0EE599169E35}" type="presParOf" srcId="{D8B84ADB-F398-42FA-80F2-24C7C21BCE16}" destId="{FAD296F2-BFA5-41DB-B8CD-36B6A769F4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D06C26B5-D932-4BDD-A277-76F9FF154A03}"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F160FC0-FC96-4881-95F1-5B3655F3BA43}">
      <dgm:prSet/>
      <dgm:spPr/>
      <dgm:t>
        <a:bodyPr/>
        <a:lstStyle/>
        <a:p>
          <a:r>
            <a:rPr lang="es-ES" b="1"/>
            <a:t>Ley de creación:</a:t>
          </a:r>
          <a:endParaRPr lang="en-US"/>
        </a:p>
      </dgm:t>
    </dgm:pt>
    <dgm:pt modelId="{CD1D7283-F464-4CEF-92F0-BA94247DF346}" type="parTrans" cxnId="{4918986C-CB63-4BD2-A61F-12A881294889}">
      <dgm:prSet/>
      <dgm:spPr/>
      <dgm:t>
        <a:bodyPr/>
        <a:lstStyle/>
        <a:p>
          <a:endParaRPr lang="en-US"/>
        </a:p>
      </dgm:t>
    </dgm:pt>
    <dgm:pt modelId="{682AB6DA-955D-41E1-8278-71B61B11CEBF}" type="sibTrans" cxnId="{4918986C-CB63-4BD2-A61F-12A881294889}">
      <dgm:prSet/>
      <dgm:spPr/>
      <dgm:t>
        <a:bodyPr/>
        <a:lstStyle/>
        <a:p>
          <a:endParaRPr lang="en-US"/>
        </a:p>
      </dgm:t>
    </dgm:pt>
    <dgm:pt modelId="{58D3A8DF-B08E-4644-8FF3-F5BAC023CC08}">
      <dgm:prSet/>
      <dgm:spPr/>
      <dgm:t>
        <a:bodyPr/>
        <a:lstStyle/>
        <a:p>
          <a:pPr algn="ctr"/>
          <a:r>
            <a:rPr lang="es-ES" dirty="0"/>
            <a:t>La Ley de creación de cada organismo autónomo determinará su denominación, sus fines y competencias, su adscripción a la Consejería respectiva, sus órganos rectores, los bienes y medios económicos que se les asignen para el cumplimiento de sus fines, así como aquellos aspectos que puedan ser modificados reglamentariamente y, en su caso, las causas de extinción, el procedimiento para llevarla a cabo y los efectos de la misma.</a:t>
          </a:r>
          <a:endParaRPr lang="en-US" dirty="0"/>
        </a:p>
      </dgm:t>
    </dgm:pt>
    <dgm:pt modelId="{7816676F-8849-4FF4-A5AA-4D4477764668}" type="parTrans" cxnId="{AED48A59-C813-4A5D-9259-22C0986A52EF}">
      <dgm:prSet/>
      <dgm:spPr/>
      <dgm:t>
        <a:bodyPr/>
        <a:lstStyle/>
        <a:p>
          <a:endParaRPr lang="en-US"/>
        </a:p>
      </dgm:t>
    </dgm:pt>
    <dgm:pt modelId="{135A51F3-41B5-4890-B662-AF4DA655118C}" type="sibTrans" cxnId="{AED48A59-C813-4A5D-9259-22C0986A52EF}">
      <dgm:prSet/>
      <dgm:spPr/>
      <dgm:t>
        <a:bodyPr/>
        <a:lstStyle/>
        <a:p>
          <a:endParaRPr lang="en-US"/>
        </a:p>
      </dgm:t>
    </dgm:pt>
    <dgm:pt modelId="{63EAF26D-EE85-4622-AAE5-A14679B7ECC3}" type="pres">
      <dgm:prSet presAssocID="{D06C26B5-D932-4BDD-A277-76F9FF154A03}" presName="root" presStyleCnt="0">
        <dgm:presLayoutVars>
          <dgm:dir/>
          <dgm:resizeHandles val="exact"/>
        </dgm:presLayoutVars>
      </dgm:prSet>
      <dgm:spPr/>
    </dgm:pt>
    <dgm:pt modelId="{733349FB-7E47-41E0-8EAD-6A93DF38CA2F}" type="pres">
      <dgm:prSet presAssocID="{D06C26B5-D932-4BDD-A277-76F9FF154A03}" presName="container" presStyleCnt="0">
        <dgm:presLayoutVars>
          <dgm:dir/>
          <dgm:resizeHandles val="exact"/>
        </dgm:presLayoutVars>
      </dgm:prSet>
      <dgm:spPr/>
    </dgm:pt>
    <dgm:pt modelId="{C4151759-AE1B-4FEA-BD4D-B3B93844F8F2}" type="pres">
      <dgm:prSet presAssocID="{FF160FC0-FC96-4881-95F1-5B3655F3BA43}" presName="compNode" presStyleCnt="0"/>
      <dgm:spPr/>
    </dgm:pt>
    <dgm:pt modelId="{584EB7AC-7829-4185-9174-CE6BC77721F2}" type="pres">
      <dgm:prSet presAssocID="{FF160FC0-FC96-4881-95F1-5B3655F3BA43}" presName="iconBgRect" presStyleLbl="bgShp" presStyleIdx="0" presStyleCnt="2"/>
      <dgm:spPr/>
    </dgm:pt>
    <dgm:pt modelId="{13340F60-B953-42EE-A178-2918525D501C}" type="pres">
      <dgm:prSet presAssocID="{FF160FC0-FC96-4881-95F1-5B3655F3BA4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tillo de juez"/>
        </a:ext>
      </dgm:extLst>
    </dgm:pt>
    <dgm:pt modelId="{02996CFB-3DE6-4BD1-B400-A024A79533FE}" type="pres">
      <dgm:prSet presAssocID="{FF160FC0-FC96-4881-95F1-5B3655F3BA43}" presName="spaceRect" presStyleCnt="0"/>
      <dgm:spPr/>
    </dgm:pt>
    <dgm:pt modelId="{CB9E60B4-0BF2-4A72-AE3D-E5FEB506457C}" type="pres">
      <dgm:prSet presAssocID="{FF160FC0-FC96-4881-95F1-5B3655F3BA43}" presName="textRect" presStyleLbl="revTx" presStyleIdx="0" presStyleCnt="2">
        <dgm:presLayoutVars>
          <dgm:chMax val="1"/>
          <dgm:chPref val="1"/>
        </dgm:presLayoutVars>
      </dgm:prSet>
      <dgm:spPr/>
    </dgm:pt>
    <dgm:pt modelId="{25F70422-CD59-46E9-952F-10CFE83DDDE0}" type="pres">
      <dgm:prSet presAssocID="{682AB6DA-955D-41E1-8278-71B61B11CEBF}" presName="sibTrans" presStyleLbl="sibTrans2D1" presStyleIdx="0" presStyleCnt="0"/>
      <dgm:spPr/>
    </dgm:pt>
    <dgm:pt modelId="{E9E8CED3-7D85-40A5-B49E-AB034A69602C}" type="pres">
      <dgm:prSet presAssocID="{58D3A8DF-B08E-4644-8FF3-F5BAC023CC08}" presName="compNode" presStyleCnt="0"/>
      <dgm:spPr/>
    </dgm:pt>
    <dgm:pt modelId="{CF5C45C3-C237-466A-8B20-19C9DD927518}" type="pres">
      <dgm:prSet presAssocID="{58D3A8DF-B08E-4644-8FF3-F5BAC023CC08}" presName="iconBgRect" presStyleLbl="bgShp" presStyleIdx="1" presStyleCnt="2"/>
      <dgm:spPr/>
    </dgm:pt>
    <dgm:pt modelId="{E3C1402D-C71E-49D9-A9A2-D92769308653}" type="pres">
      <dgm:prSet presAssocID="{58D3A8DF-B08E-4644-8FF3-F5BAC023CC0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uez"/>
        </a:ext>
      </dgm:extLst>
    </dgm:pt>
    <dgm:pt modelId="{67867069-95C5-4893-818B-EE885301FF1B}" type="pres">
      <dgm:prSet presAssocID="{58D3A8DF-B08E-4644-8FF3-F5BAC023CC08}" presName="spaceRect" presStyleCnt="0"/>
      <dgm:spPr/>
    </dgm:pt>
    <dgm:pt modelId="{BB3D8BED-D2A1-4799-BD91-27EC262DB2B4}" type="pres">
      <dgm:prSet presAssocID="{58D3A8DF-B08E-4644-8FF3-F5BAC023CC08}" presName="textRect" presStyleLbl="revTx" presStyleIdx="1" presStyleCnt="2">
        <dgm:presLayoutVars>
          <dgm:chMax val="1"/>
          <dgm:chPref val="1"/>
        </dgm:presLayoutVars>
      </dgm:prSet>
      <dgm:spPr/>
    </dgm:pt>
  </dgm:ptLst>
  <dgm:cxnLst>
    <dgm:cxn modelId="{4918986C-CB63-4BD2-A61F-12A881294889}" srcId="{D06C26B5-D932-4BDD-A277-76F9FF154A03}" destId="{FF160FC0-FC96-4881-95F1-5B3655F3BA43}" srcOrd="0" destOrd="0" parTransId="{CD1D7283-F464-4CEF-92F0-BA94247DF346}" sibTransId="{682AB6DA-955D-41E1-8278-71B61B11CEBF}"/>
    <dgm:cxn modelId="{AED48A59-C813-4A5D-9259-22C0986A52EF}" srcId="{D06C26B5-D932-4BDD-A277-76F9FF154A03}" destId="{58D3A8DF-B08E-4644-8FF3-F5BAC023CC08}" srcOrd="1" destOrd="0" parTransId="{7816676F-8849-4FF4-A5AA-4D4477764668}" sibTransId="{135A51F3-41B5-4890-B662-AF4DA655118C}"/>
    <dgm:cxn modelId="{A885FA8C-EC69-4E28-8A66-93ACB7F1BEDA}" type="presOf" srcId="{682AB6DA-955D-41E1-8278-71B61B11CEBF}" destId="{25F70422-CD59-46E9-952F-10CFE83DDDE0}" srcOrd="0" destOrd="0" presId="urn:microsoft.com/office/officeart/2018/2/layout/IconCircleList"/>
    <dgm:cxn modelId="{BDED7FBE-321F-411F-9FA9-99E562A0F7DD}" type="presOf" srcId="{D06C26B5-D932-4BDD-A277-76F9FF154A03}" destId="{63EAF26D-EE85-4622-AAE5-A14679B7ECC3}" srcOrd="0" destOrd="0" presId="urn:microsoft.com/office/officeart/2018/2/layout/IconCircleList"/>
    <dgm:cxn modelId="{719551C0-1501-4CF0-AADA-06BF2B7DB9AA}" type="presOf" srcId="{58D3A8DF-B08E-4644-8FF3-F5BAC023CC08}" destId="{BB3D8BED-D2A1-4799-BD91-27EC262DB2B4}" srcOrd="0" destOrd="0" presId="urn:microsoft.com/office/officeart/2018/2/layout/IconCircleList"/>
    <dgm:cxn modelId="{BA7D87C5-64E0-4597-B03E-B883EDD20E41}" type="presOf" srcId="{FF160FC0-FC96-4881-95F1-5B3655F3BA43}" destId="{CB9E60B4-0BF2-4A72-AE3D-E5FEB506457C}" srcOrd="0" destOrd="0" presId="urn:microsoft.com/office/officeart/2018/2/layout/IconCircleList"/>
    <dgm:cxn modelId="{49B38008-93C6-414A-A0A5-C41543EFBA67}" type="presParOf" srcId="{63EAF26D-EE85-4622-AAE5-A14679B7ECC3}" destId="{733349FB-7E47-41E0-8EAD-6A93DF38CA2F}" srcOrd="0" destOrd="0" presId="urn:microsoft.com/office/officeart/2018/2/layout/IconCircleList"/>
    <dgm:cxn modelId="{154FA253-0C01-41D0-8A53-A71548601037}" type="presParOf" srcId="{733349FB-7E47-41E0-8EAD-6A93DF38CA2F}" destId="{C4151759-AE1B-4FEA-BD4D-B3B93844F8F2}" srcOrd="0" destOrd="0" presId="urn:microsoft.com/office/officeart/2018/2/layout/IconCircleList"/>
    <dgm:cxn modelId="{AC365A03-FC09-4F1D-BFEF-0C32A153088E}" type="presParOf" srcId="{C4151759-AE1B-4FEA-BD4D-B3B93844F8F2}" destId="{584EB7AC-7829-4185-9174-CE6BC77721F2}" srcOrd="0" destOrd="0" presId="urn:microsoft.com/office/officeart/2018/2/layout/IconCircleList"/>
    <dgm:cxn modelId="{350A68B0-7F30-49E6-935F-A631050530C7}" type="presParOf" srcId="{C4151759-AE1B-4FEA-BD4D-B3B93844F8F2}" destId="{13340F60-B953-42EE-A178-2918525D501C}" srcOrd="1" destOrd="0" presId="urn:microsoft.com/office/officeart/2018/2/layout/IconCircleList"/>
    <dgm:cxn modelId="{503956F4-79BF-43A5-9C0F-4DA80AB2286A}" type="presParOf" srcId="{C4151759-AE1B-4FEA-BD4D-B3B93844F8F2}" destId="{02996CFB-3DE6-4BD1-B400-A024A79533FE}" srcOrd="2" destOrd="0" presId="urn:microsoft.com/office/officeart/2018/2/layout/IconCircleList"/>
    <dgm:cxn modelId="{320F34A1-7480-4751-A009-A5BE3896C676}" type="presParOf" srcId="{C4151759-AE1B-4FEA-BD4D-B3B93844F8F2}" destId="{CB9E60B4-0BF2-4A72-AE3D-E5FEB506457C}" srcOrd="3" destOrd="0" presId="urn:microsoft.com/office/officeart/2018/2/layout/IconCircleList"/>
    <dgm:cxn modelId="{F3A2F9E6-964A-47EF-AC58-2CAE74B720C0}" type="presParOf" srcId="{733349FB-7E47-41E0-8EAD-6A93DF38CA2F}" destId="{25F70422-CD59-46E9-952F-10CFE83DDDE0}" srcOrd="1" destOrd="0" presId="urn:microsoft.com/office/officeart/2018/2/layout/IconCircleList"/>
    <dgm:cxn modelId="{3DB8BEEA-1606-4DC7-BAAF-CB4D1A5FF559}" type="presParOf" srcId="{733349FB-7E47-41E0-8EAD-6A93DF38CA2F}" destId="{E9E8CED3-7D85-40A5-B49E-AB034A69602C}" srcOrd="2" destOrd="0" presId="urn:microsoft.com/office/officeart/2018/2/layout/IconCircleList"/>
    <dgm:cxn modelId="{5E579564-64A4-4492-B20D-99B865A76D1E}" type="presParOf" srcId="{E9E8CED3-7D85-40A5-B49E-AB034A69602C}" destId="{CF5C45C3-C237-466A-8B20-19C9DD927518}" srcOrd="0" destOrd="0" presId="urn:microsoft.com/office/officeart/2018/2/layout/IconCircleList"/>
    <dgm:cxn modelId="{52B08D11-244F-4283-8DB4-D4FBF7FCE0FA}" type="presParOf" srcId="{E9E8CED3-7D85-40A5-B49E-AB034A69602C}" destId="{E3C1402D-C71E-49D9-A9A2-D92769308653}" srcOrd="1" destOrd="0" presId="urn:microsoft.com/office/officeart/2018/2/layout/IconCircleList"/>
    <dgm:cxn modelId="{56C7A050-13F2-44F0-98BA-208DF10CD292}" type="presParOf" srcId="{E9E8CED3-7D85-40A5-B49E-AB034A69602C}" destId="{67867069-95C5-4893-818B-EE885301FF1B}" srcOrd="2" destOrd="0" presId="urn:microsoft.com/office/officeart/2018/2/layout/IconCircleList"/>
    <dgm:cxn modelId="{C355F1CD-638D-4FF5-A711-FEF6ABC02DCD}" type="presParOf" srcId="{E9E8CED3-7D85-40A5-B49E-AB034A69602C}" destId="{BB3D8BED-D2A1-4799-BD91-27EC262DB2B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5B7620A8-02E2-4307-91D7-E4B70D03AD1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9BC6FE-AA9B-4641-9890-4169C9A2EE09}">
      <dgm:prSet/>
      <dgm:spPr/>
      <dgm:t>
        <a:bodyPr/>
        <a:lstStyle/>
        <a:p>
          <a:r>
            <a:rPr lang="es-ES" b="1"/>
            <a:t>Normativa supletoria: </a:t>
          </a:r>
          <a:endParaRPr lang="en-US"/>
        </a:p>
      </dgm:t>
    </dgm:pt>
    <dgm:pt modelId="{BF3D8255-C298-434C-83E9-90501E8558A6}" type="parTrans" cxnId="{D1AA9532-9BD8-4993-919D-3487B1200AC5}">
      <dgm:prSet/>
      <dgm:spPr/>
      <dgm:t>
        <a:bodyPr/>
        <a:lstStyle/>
        <a:p>
          <a:endParaRPr lang="en-US"/>
        </a:p>
      </dgm:t>
    </dgm:pt>
    <dgm:pt modelId="{A9937F29-8012-4199-9CBE-220BDFD1DC3A}" type="sibTrans" cxnId="{D1AA9532-9BD8-4993-919D-3487B1200AC5}">
      <dgm:prSet/>
      <dgm:spPr/>
      <dgm:t>
        <a:bodyPr/>
        <a:lstStyle/>
        <a:p>
          <a:endParaRPr lang="en-US"/>
        </a:p>
      </dgm:t>
    </dgm:pt>
    <dgm:pt modelId="{66985422-76F0-4750-A70F-25B4BC80265F}">
      <dgm:prSet/>
      <dgm:spPr/>
      <dgm:t>
        <a:bodyPr/>
        <a:lstStyle/>
        <a:p>
          <a:pPr algn="just"/>
          <a:r>
            <a:rPr lang="es-ES" dirty="0"/>
            <a:t>En lo no previsto por la Ley de creación del organismo autónomo, será de aplicación, respecto de las materias de organización, régimen de los órganos y unidades administrativas, de las funciones y competencias, órganos colegiados y actuación administrativa las disposiciones de esta Ley sobre la Administración General de la Comunidad de Castilla y León, equiparándose a estos efectos, las funciones del Presidente del organismo a las del Consejero y las del máximo órgano unipersonal de gestión a las del Secretario general.</a:t>
          </a:r>
          <a:endParaRPr lang="en-US" dirty="0"/>
        </a:p>
      </dgm:t>
    </dgm:pt>
    <dgm:pt modelId="{A6DD4FB1-04E0-48CC-9765-D5D652814E1D}" type="parTrans" cxnId="{2F881E67-D5C8-4CEC-99A1-A24C3452BCC4}">
      <dgm:prSet/>
      <dgm:spPr/>
      <dgm:t>
        <a:bodyPr/>
        <a:lstStyle/>
        <a:p>
          <a:endParaRPr lang="en-US"/>
        </a:p>
      </dgm:t>
    </dgm:pt>
    <dgm:pt modelId="{F4D68EB1-185D-4AE8-9EEA-AFFCA3DA928D}" type="sibTrans" cxnId="{2F881E67-D5C8-4CEC-99A1-A24C3452BCC4}">
      <dgm:prSet/>
      <dgm:spPr/>
      <dgm:t>
        <a:bodyPr/>
        <a:lstStyle/>
        <a:p>
          <a:endParaRPr lang="en-US"/>
        </a:p>
      </dgm:t>
    </dgm:pt>
    <dgm:pt modelId="{1DACD04B-AB8F-4BC6-B7F1-5BB8818786FD}" type="pres">
      <dgm:prSet presAssocID="{5B7620A8-02E2-4307-91D7-E4B70D03AD14}" presName="root" presStyleCnt="0">
        <dgm:presLayoutVars>
          <dgm:dir/>
          <dgm:resizeHandles val="exact"/>
        </dgm:presLayoutVars>
      </dgm:prSet>
      <dgm:spPr/>
    </dgm:pt>
    <dgm:pt modelId="{46EDC7E0-669F-4E9D-A70F-63743F5C2074}" type="pres">
      <dgm:prSet presAssocID="{A59BC6FE-AA9B-4641-9890-4169C9A2EE09}" presName="compNode" presStyleCnt="0"/>
      <dgm:spPr/>
    </dgm:pt>
    <dgm:pt modelId="{C1299D5E-A1EE-4E40-A37D-792E5A9B3C5F}" type="pres">
      <dgm:prSet presAssocID="{A59BC6FE-AA9B-4641-9890-4169C9A2EE09}" presName="bgRect" presStyleLbl="bgShp" presStyleIdx="0" presStyleCnt="2"/>
      <dgm:spPr/>
    </dgm:pt>
    <dgm:pt modelId="{A749F547-E3D2-4B94-9B1F-224C57AB4BCA}" type="pres">
      <dgm:prSet presAssocID="{A59BC6FE-AA9B-4641-9890-4169C9A2EE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9A94BDC2-C46A-407E-8B50-31769CB514CE}" type="pres">
      <dgm:prSet presAssocID="{A59BC6FE-AA9B-4641-9890-4169C9A2EE09}" presName="spaceRect" presStyleCnt="0"/>
      <dgm:spPr/>
    </dgm:pt>
    <dgm:pt modelId="{106AEBB0-7EF6-4845-9B6C-9DBF634FAED9}" type="pres">
      <dgm:prSet presAssocID="{A59BC6FE-AA9B-4641-9890-4169C9A2EE09}" presName="parTx" presStyleLbl="revTx" presStyleIdx="0" presStyleCnt="2">
        <dgm:presLayoutVars>
          <dgm:chMax val="0"/>
          <dgm:chPref val="0"/>
        </dgm:presLayoutVars>
      </dgm:prSet>
      <dgm:spPr/>
    </dgm:pt>
    <dgm:pt modelId="{879DFCF4-6C6D-4808-8199-E0A29AA9389D}" type="pres">
      <dgm:prSet presAssocID="{A9937F29-8012-4199-9CBE-220BDFD1DC3A}" presName="sibTrans" presStyleCnt="0"/>
      <dgm:spPr/>
    </dgm:pt>
    <dgm:pt modelId="{24ABCAE4-EC63-4A75-B9BE-F6B87FBE78BF}" type="pres">
      <dgm:prSet presAssocID="{66985422-76F0-4750-A70F-25B4BC80265F}" presName="compNode" presStyleCnt="0"/>
      <dgm:spPr/>
    </dgm:pt>
    <dgm:pt modelId="{B4CC6A37-148A-482B-932A-3F916293232F}" type="pres">
      <dgm:prSet presAssocID="{66985422-76F0-4750-A70F-25B4BC80265F}" presName="bgRect" presStyleLbl="bgShp" presStyleIdx="1" presStyleCnt="2"/>
      <dgm:spPr/>
    </dgm:pt>
    <dgm:pt modelId="{CC9DD2E6-D5CC-4074-8929-0245DC8E8BBF}" type="pres">
      <dgm:prSet presAssocID="{66985422-76F0-4750-A70F-25B4BC8026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tillo de juez"/>
        </a:ext>
      </dgm:extLst>
    </dgm:pt>
    <dgm:pt modelId="{9DBBD717-6809-44E2-8949-467831507C71}" type="pres">
      <dgm:prSet presAssocID="{66985422-76F0-4750-A70F-25B4BC80265F}" presName="spaceRect" presStyleCnt="0"/>
      <dgm:spPr/>
    </dgm:pt>
    <dgm:pt modelId="{985955F5-1D68-44BB-A4B3-FB025F7B38CD}" type="pres">
      <dgm:prSet presAssocID="{66985422-76F0-4750-A70F-25B4BC80265F}" presName="parTx" presStyleLbl="revTx" presStyleIdx="1" presStyleCnt="2">
        <dgm:presLayoutVars>
          <dgm:chMax val="0"/>
          <dgm:chPref val="0"/>
        </dgm:presLayoutVars>
      </dgm:prSet>
      <dgm:spPr/>
    </dgm:pt>
  </dgm:ptLst>
  <dgm:cxnLst>
    <dgm:cxn modelId="{D1AA9532-9BD8-4993-919D-3487B1200AC5}" srcId="{5B7620A8-02E2-4307-91D7-E4B70D03AD14}" destId="{A59BC6FE-AA9B-4641-9890-4169C9A2EE09}" srcOrd="0" destOrd="0" parTransId="{BF3D8255-C298-434C-83E9-90501E8558A6}" sibTransId="{A9937F29-8012-4199-9CBE-220BDFD1DC3A}"/>
    <dgm:cxn modelId="{2F881E67-D5C8-4CEC-99A1-A24C3452BCC4}" srcId="{5B7620A8-02E2-4307-91D7-E4B70D03AD14}" destId="{66985422-76F0-4750-A70F-25B4BC80265F}" srcOrd="1" destOrd="0" parTransId="{A6DD4FB1-04E0-48CC-9765-D5D652814E1D}" sibTransId="{F4D68EB1-185D-4AE8-9EEA-AFFCA3DA928D}"/>
    <dgm:cxn modelId="{B36EC54E-7274-4069-B5BF-94F185284C4D}" type="presOf" srcId="{66985422-76F0-4750-A70F-25B4BC80265F}" destId="{985955F5-1D68-44BB-A4B3-FB025F7B38CD}" srcOrd="0" destOrd="0" presId="urn:microsoft.com/office/officeart/2018/2/layout/IconVerticalSolidList"/>
    <dgm:cxn modelId="{C8A138BD-6639-470A-B213-B9F64CA762B6}" type="presOf" srcId="{A59BC6FE-AA9B-4641-9890-4169C9A2EE09}" destId="{106AEBB0-7EF6-4845-9B6C-9DBF634FAED9}" srcOrd="0" destOrd="0" presId="urn:microsoft.com/office/officeart/2018/2/layout/IconVerticalSolidList"/>
    <dgm:cxn modelId="{6A1BB1CB-0E46-4676-873F-0F6E62613E37}" type="presOf" srcId="{5B7620A8-02E2-4307-91D7-E4B70D03AD14}" destId="{1DACD04B-AB8F-4BC6-B7F1-5BB8818786FD}" srcOrd="0" destOrd="0" presId="urn:microsoft.com/office/officeart/2018/2/layout/IconVerticalSolidList"/>
    <dgm:cxn modelId="{60730872-54A3-41CC-BEC5-58B157393373}" type="presParOf" srcId="{1DACD04B-AB8F-4BC6-B7F1-5BB8818786FD}" destId="{46EDC7E0-669F-4E9D-A70F-63743F5C2074}" srcOrd="0" destOrd="0" presId="urn:microsoft.com/office/officeart/2018/2/layout/IconVerticalSolidList"/>
    <dgm:cxn modelId="{18F9D869-A560-4830-9AD5-7321F47C250C}" type="presParOf" srcId="{46EDC7E0-669F-4E9D-A70F-63743F5C2074}" destId="{C1299D5E-A1EE-4E40-A37D-792E5A9B3C5F}" srcOrd="0" destOrd="0" presId="urn:microsoft.com/office/officeart/2018/2/layout/IconVerticalSolidList"/>
    <dgm:cxn modelId="{276C95BB-1245-4851-B84A-C1A7DAB224CF}" type="presParOf" srcId="{46EDC7E0-669F-4E9D-A70F-63743F5C2074}" destId="{A749F547-E3D2-4B94-9B1F-224C57AB4BCA}" srcOrd="1" destOrd="0" presId="urn:microsoft.com/office/officeart/2018/2/layout/IconVerticalSolidList"/>
    <dgm:cxn modelId="{27888C25-E769-484C-9D55-C6E3129C561F}" type="presParOf" srcId="{46EDC7E0-669F-4E9D-A70F-63743F5C2074}" destId="{9A94BDC2-C46A-407E-8B50-31769CB514CE}" srcOrd="2" destOrd="0" presId="urn:microsoft.com/office/officeart/2018/2/layout/IconVerticalSolidList"/>
    <dgm:cxn modelId="{A105103A-991F-4ED0-A17E-5835A79AC50C}" type="presParOf" srcId="{46EDC7E0-669F-4E9D-A70F-63743F5C2074}" destId="{106AEBB0-7EF6-4845-9B6C-9DBF634FAED9}" srcOrd="3" destOrd="0" presId="urn:microsoft.com/office/officeart/2018/2/layout/IconVerticalSolidList"/>
    <dgm:cxn modelId="{62668BEE-8849-4432-B829-F334E86A2254}" type="presParOf" srcId="{1DACD04B-AB8F-4BC6-B7F1-5BB8818786FD}" destId="{879DFCF4-6C6D-4808-8199-E0A29AA9389D}" srcOrd="1" destOrd="0" presId="urn:microsoft.com/office/officeart/2018/2/layout/IconVerticalSolidList"/>
    <dgm:cxn modelId="{B668D655-84FC-42BE-B50A-8CC70394454E}" type="presParOf" srcId="{1DACD04B-AB8F-4BC6-B7F1-5BB8818786FD}" destId="{24ABCAE4-EC63-4A75-B9BE-F6B87FBE78BF}" srcOrd="2" destOrd="0" presId="urn:microsoft.com/office/officeart/2018/2/layout/IconVerticalSolidList"/>
    <dgm:cxn modelId="{6F7E2AB9-A259-40D8-A702-19CA3F236CBD}" type="presParOf" srcId="{24ABCAE4-EC63-4A75-B9BE-F6B87FBE78BF}" destId="{B4CC6A37-148A-482B-932A-3F916293232F}" srcOrd="0" destOrd="0" presId="urn:microsoft.com/office/officeart/2018/2/layout/IconVerticalSolidList"/>
    <dgm:cxn modelId="{788F6A5C-1DB5-4D63-8CC7-5EA06B6EC634}" type="presParOf" srcId="{24ABCAE4-EC63-4A75-B9BE-F6B87FBE78BF}" destId="{CC9DD2E6-D5CC-4074-8929-0245DC8E8BBF}" srcOrd="1" destOrd="0" presId="urn:microsoft.com/office/officeart/2018/2/layout/IconVerticalSolidList"/>
    <dgm:cxn modelId="{E0F12B28-5BF0-4685-9A0E-CBDA30C2DB57}" type="presParOf" srcId="{24ABCAE4-EC63-4A75-B9BE-F6B87FBE78BF}" destId="{9DBBD717-6809-44E2-8949-467831507C71}" srcOrd="2" destOrd="0" presId="urn:microsoft.com/office/officeart/2018/2/layout/IconVerticalSolidList"/>
    <dgm:cxn modelId="{2D30A375-134B-4F11-BF39-1B75928182AB}" type="presParOf" srcId="{24ABCAE4-EC63-4A75-B9BE-F6B87FBE78BF}" destId="{985955F5-1D68-44BB-A4B3-FB025F7B38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44D7091C-FE01-4A7E-A8C5-847C89B27937}"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66E0BF92-CB02-4377-B02B-53AE5BB152B4}">
      <dgm:prSet/>
      <dgm:spPr/>
      <dgm:t>
        <a:bodyPr/>
        <a:lstStyle/>
        <a:p>
          <a:r>
            <a:rPr lang="es-ES"/>
            <a:t>Los entes públicos de derecho privado </a:t>
          </a:r>
          <a:r>
            <a:rPr lang="es-ES" u="sng"/>
            <a:t>tienen encomendadas la realización de actividades de carácter económico, comercial, industrial, agrario, financiero o análogo, sujetándose fundamentalmente en su actuación al derecho privado</a:t>
          </a:r>
          <a:r>
            <a:rPr lang="es-ES"/>
            <a:t>.</a:t>
          </a:r>
          <a:endParaRPr lang="en-US"/>
        </a:p>
      </dgm:t>
    </dgm:pt>
    <dgm:pt modelId="{0556BF56-9879-45FF-8A5D-C35D8A40C6D3}" type="parTrans" cxnId="{A5AB73D2-9208-4769-B476-6B6B36A2D16E}">
      <dgm:prSet/>
      <dgm:spPr/>
      <dgm:t>
        <a:bodyPr/>
        <a:lstStyle/>
        <a:p>
          <a:endParaRPr lang="en-US"/>
        </a:p>
      </dgm:t>
    </dgm:pt>
    <dgm:pt modelId="{97159473-6A7F-48E3-81CC-53B50A51A4F0}" type="sibTrans" cxnId="{A5AB73D2-9208-4769-B476-6B6B36A2D16E}">
      <dgm:prSet/>
      <dgm:spPr/>
      <dgm:t>
        <a:bodyPr/>
        <a:lstStyle/>
        <a:p>
          <a:endParaRPr lang="en-US"/>
        </a:p>
      </dgm:t>
    </dgm:pt>
    <dgm:pt modelId="{C7EB4AAC-EF5E-4DB5-8D61-F23045969013}">
      <dgm:prSet/>
      <dgm:spPr/>
      <dgm:t>
        <a:bodyPr/>
        <a:lstStyle/>
        <a:p>
          <a:r>
            <a:rPr lang="es-ES"/>
            <a:t>Para el cumplimiento de las potestades públicas que pudieran ejercer, así como para la formación de la voluntad de sus órganos, los entes públicos se sujetarán al derecho administrativo, y en su ejercicio gozarán de las prerrogativas y privilegios que determine su Ley de creación, excepto la potestad expropiatoria.</a:t>
          </a:r>
          <a:endParaRPr lang="en-US"/>
        </a:p>
      </dgm:t>
    </dgm:pt>
    <dgm:pt modelId="{3644B1B5-B3E7-4E46-ACF9-5298D673E983}" type="parTrans" cxnId="{173F4630-4C5A-47C4-9A94-4E4D77AB5E05}">
      <dgm:prSet/>
      <dgm:spPr/>
      <dgm:t>
        <a:bodyPr/>
        <a:lstStyle/>
        <a:p>
          <a:endParaRPr lang="en-US"/>
        </a:p>
      </dgm:t>
    </dgm:pt>
    <dgm:pt modelId="{D7768378-A082-488C-9E36-2098CB8F6E46}" type="sibTrans" cxnId="{173F4630-4C5A-47C4-9A94-4E4D77AB5E05}">
      <dgm:prSet/>
      <dgm:spPr/>
      <dgm:t>
        <a:bodyPr/>
        <a:lstStyle/>
        <a:p>
          <a:endParaRPr lang="en-US"/>
        </a:p>
      </dgm:t>
    </dgm:pt>
    <dgm:pt modelId="{CE8B5EF0-C42E-4169-8AB6-32E8987C0410}">
      <dgm:prSet/>
      <dgm:spPr/>
      <dgm:t>
        <a:bodyPr/>
        <a:lstStyle/>
        <a:p>
          <a:r>
            <a:rPr lang="es-ES"/>
            <a:t>El ejercicio de las potestades públicas </a:t>
          </a:r>
          <a:r>
            <a:rPr lang="es-ES" u="sng"/>
            <a:t>corresponderá a aquellos órganos del ente a los que expresamente los Estatutos les asignen tal facultad</a:t>
          </a:r>
          <a:r>
            <a:rPr lang="es-ES"/>
            <a:t>.</a:t>
          </a:r>
          <a:endParaRPr lang="en-US"/>
        </a:p>
      </dgm:t>
    </dgm:pt>
    <dgm:pt modelId="{810DD9C7-343A-4837-8B86-21DAADFE42EA}" type="parTrans" cxnId="{7E6334E4-DC76-4136-BFDE-902E3DFB59C6}">
      <dgm:prSet/>
      <dgm:spPr/>
      <dgm:t>
        <a:bodyPr/>
        <a:lstStyle/>
        <a:p>
          <a:endParaRPr lang="en-US"/>
        </a:p>
      </dgm:t>
    </dgm:pt>
    <dgm:pt modelId="{6B967BF5-67CB-422F-80C7-481E7BE83B44}" type="sibTrans" cxnId="{7E6334E4-DC76-4136-BFDE-902E3DFB59C6}">
      <dgm:prSet/>
      <dgm:spPr/>
      <dgm:t>
        <a:bodyPr/>
        <a:lstStyle/>
        <a:p>
          <a:endParaRPr lang="en-US"/>
        </a:p>
      </dgm:t>
    </dgm:pt>
    <dgm:pt modelId="{AFA8A5C5-76A0-4459-9E24-0A74842AE0D6}">
      <dgm:prSet/>
      <dgm:spPr/>
      <dgm:t>
        <a:bodyPr/>
        <a:lstStyle/>
        <a:p>
          <a:r>
            <a:rPr lang="es-ES"/>
            <a:t>En materia económica, presupuestaria y patrimonial, se estará a lo dispuesto en las leyes reguladoras de la hacienda y del patrimonio de la Comunidad.</a:t>
          </a:r>
          <a:endParaRPr lang="en-US"/>
        </a:p>
      </dgm:t>
    </dgm:pt>
    <dgm:pt modelId="{6F2285DE-0B50-44F4-B95E-0FE00E4EEB17}" type="parTrans" cxnId="{9A66C50A-795A-4E79-8277-03667DD61B54}">
      <dgm:prSet/>
      <dgm:spPr/>
      <dgm:t>
        <a:bodyPr/>
        <a:lstStyle/>
        <a:p>
          <a:endParaRPr lang="en-US"/>
        </a:p>
      </dgm:t>
    </dgm:pt>
    <dgm:pt modelId="{270AC0C6-425A-466C-90D9-BC93AE3345C2}" type="sibTrans" cxnId="{9A66C50A-795A-4E79-8277-03667DD61B54}">
      <dgm:prSet/>
      <dgm:spPr/>
      <dgm:t>
        <a:bodyPr/>
        <a:lstStyle/>
        <a:p>
          <a:endParaRPr lang="en-US"/>
        </a:p>
      </dgm:t>
    </dgm:pt>
    <dgm:pt modelId="{275BFC41-1DD2-44E5-99AD-F996A6952090}">
      <dgm:prSet/>
      <dgm:spPr/>
      <dgm:t>
        <a:bodyPr/>
        <a:lstStyle/>
        <a:p>
          <a:r>
            <a:rPr lang="es-ES"/>
            <a:t>La Ley de creación determinará su denominación, sus fines y actividades, su adscripción a la Consejería u organismo autónomo respectivo, sus órganos rectores, los bienes y medios económicos que se les asignen para el cumplimiento de sus fines, así como aquellos aspectos que puedan ser modificados reglamentariamente y, en su caso, las causas de extinción, el procedimiento para llevarla a cabo y los efectos de la misma.</a:t>
          </a:r>
          <a:endParaRPr lang="en-US"/>
        </a:p>
      </dgm:t>
    </dgm:pt>
    <dgm:pt modelId="{E2457612-8DCB-41AB-ACE5-64E0EA90F340}" type="parTrans" cxnId="{481ACD3E-1884-4AD5-A14A-AB0C03733FF8}">
      <dgm:prSet/>
      <dgm:spPr/>
      <dgm:t>
        <a:bodyPr/>
        <a:lstStyle/>
        <a:p>
          <a:endParaRPr lang="en-US"/>
        </a:p>
      </dgm:t>
    </dgm:pt>
    <dgm:pt modelId="{D990E5E6-1260-411D-BE35-907A3A0FAFCE}" type="sibTrans" cxnId="{481ACD3E-1884-4AD5-A14A-AB0C03733FF8}">
      <dgm:prSet/>
      <dgm:spPr/>
      <dgm:t>
        <a:bodyPr/>
        <a:lstStyle/>
        <a:p>
          <a:endParaRPr lang="en-US"/>
        </a:p>
      </dgm:t>
    </dgm:pt>
    <dgm:pt modelId="{7EC42A18-67BD-4C71-89F0-38E9282E83FE}" type="pres">
      <dgm:prSet presAssocID="{44D7091C-FE01-4A7E-A8C5-847C89B27937}" presName="Name0" presStyleCnt="0">
        <dgm:presLayoutVars>
          <dgm:dir/>
          <dgm:animLvl val="lvl"/>
          <dgm:resizeHandles val="exact"/>
        </dgm:presLayoutVars>
      </dgm:prSet>
      <dgm:spPr/>
    </dgm:pt>
    <dgm:pt modelId="{D94F0AA4-70DE-4FA4-861A-60902593E92B}" type="pres">
      <dgm:prSet presAssocID="{275BFC41-1DD2-44E5-99AD-F996A6952090}" presName="boxAndChildren" presStyleCnt="0"/>
      <dgm:spPr/>
    </dgm:pt>
    <dgm:pt modelId="{B5384AD2-852B-4FA8-80D3-B79DBC14722E}" type="pres">
      <dgm:prSet presAssocID="{275BFC41-1DD2-44E5-99AD-F996A6952090}" presName="parentTextBox" presStyleLbl="node1" presStyleIdx="0" presStyleCnt="5"/>
      <dgm:spPr/>
    </dgm:pt>
    <dgm:pt modelId="{4213D4D5-3186-4C73-A7B8-4639DBB1A351}" type="pres">
      <dgm:prSet presAssocID="{270AC0C6-425A-466C-90D9-BC93AE3345C2}" presName="sp" presStyleCnt="0"/>
      <dgm:spPr/>
    </dgm:pt>
    <dgm:pt modelId="{963B7653-AA71-4298-A721-3263508AAF2F}" type="pres">
      <dgm:prSet presAssocID="{AFA8A5C5-76A0-4459-9E24-0A74842AE0D6}" presName="arrowAndChildren" presStyleCnt="0"/>
      <dgm:spPr/>
    </dgm:pt>
    <dgm:pt modelId="{268300ED-ECAB-4048-9F39-FFDFFB49C800}" type="pres">
      <dgm:prSet presAssocID="{AFA8A5C5-76A0-4459-9E24-0A74842AE0D6}" presName="parentTextArrow" presStyleLbl="node1" presStyleIdx="1" presStyleCnt="5"/>
      <dgm:spPr/>
    </dgm:pt>
    <dgm:pt modelId="{F5CB2969-4F75-4ACA-AA65-7E7B82CCB31D}" type="pres">
      <dgm:prSet presAssocID="{6B967BF5-67CB-422F-80C7-481E7BE83B44}" presName="sp" presStyleCnt="0"/>
      <dgm:spPr/>
    </dgm:pt>
    <dgm:pt modelId="{64D16F9C-3651-478D-BA99-DAC219814159}" type="pres">
      <dgm:prSet presAssocID="{CE8B5EF0-C42E-4169-8AB6-32E8987C0410}" presName="arrowAndChildren" presStyleCnt="0"/>
      <dgm:spPr/>
    </dgm:pt>
    <dgm:pt modelId="{8E3DA112-1435-47DF-A355-8FFFFFD92A17}" type="pres">
      <dgm:prSet presAssocID="{CE8B5EF0-C42E-4169-8AB6-32E8987C0410}" presName="parentTextArrow" presStyleLbl="node1" presStyleIdx="2" presStyleCnt="5"/>
      <dgm:spPr/>
    </dgm:pt>
    <dgm:pt modelId="{BE54A4D8-7DA1-4943-9867-258E61A800A5}" type="pres">
      <dgm:prSet presAssocID="{D7768378-A082-488C-9E36-2098CB8F6E46}" presName="sp" presStyleCnt="0"/>
      <dgm:spPr/>
    </dgm:pt>
    <dgm:pt modelId="{6765AAF1-8298-42AC-B7AB-AD72DC5710D5}" type="pres">
      <dgm:prSet presAssocID="{C7EB4AAC-EF5E-4DB5-8D61-F23045969013}" presName="arrowAndChildren" presStyleCnt="0"/>
      <dgm:spPr/>
    </dgm:pt>
    <dgm:pt modelId="{0E5F3BC6-91EA-4D6E-8993-7CA852638861}" type="pres">
      <dgm:prSet presAssocID="{C7EB4AAC-EF5E-4DB5-8D61-F23045969013}" presName="parentTextArrow" presStyleLbl="node1" presStyleIdx="3" presStyleCnt="5"/>
      <dgm:spPr/>
    </dgm:pt>
    <dgm:pt modelId="{030D6524-988A-4AF3-BB45-1179511A43B4}" type="pres">
      <dgm:prSet presAssocID="{97159473-6A7F-48E3-81CC-53B50A51A4F0}" presName="sp" presStyleCnt="0"/>
      <dgm:spPr/>
    </dgm:pt>
    <dgm:pt modelId="{F446E832-9837-4BAA-AFE2-3241C4037697}" type="pres">
      <dgm:prSet presAssocID="{66E0BF92-CB02-4377-B02B-53AE5BB152B4}" presName="arrowAndChildren" presStyleCnt="0"/>
      <dgm:spPr/>
    </dgm:pt>
    <dgm:pt modelId="{05E6E3EF-EB40-45BF-A548-3E1D3A673F06}" type="pres">
      <dgm:prSet presAssocID="{66E0BF92-CB02-4377-B02B-53AE5BB152B4}" presName="parentTextArrow" presStyleLbl="node1" presStyleIdx="4" presStyleCnt="5"/>
      <dgm:spPr/>
    </dgm:pt>
  </dgm:ptLst>
  <dgm:cxnLst>
    <dgm:cxn modelId="{9A66C50A-795A-4E79-8277-03667DD61B54}" srcId="{44D7091C-FE01-4A7E-A8C5-847C89B27937}" destId="{AFA8A5C5-76A0-4459-9E24-0A74842AE0D6}" srcOrd="3" destOrd="0" parTransId="{6F2285DE-0B50-44F4-B95E-0FE00E4EEB17}" sibTransId="{270AC0C6-425A-466C-90D9-BC93AE3345C2}"/>
    <dgm:cxn modelId="{173F4630-4C5A-47C4-9A94-4E4D77AB5E05}" srcId="{44D7091C-FE01-4A7E-A8C5-847C89B27937}" destId="{C7EB4AAC-EF5E-4DB5-8D61-F23045969013}" srcOrd="1" destOrd="0" parTransId="{3644B1B5-B3E7-4E46-ACF9-5298D673E983}" sibTransId="{D7768378-A082-488C-9E36-2098CB8F6E46}"/>
    <dgm:cxn modelId="{D7DCAC3A-0998-4F3B-BB93-FE3A185B97E1}" type="presOf" srcId="{44D7091C-FE01-4A7E-A8C5-847C89B27937}" destId="{7EC42A18-67BD-4C71-89F0-38E9282E83FE}" srcOrd="0" destOrd="0" presId="urn:microsoft.com/office/officeart/2005/8/layout/process4"/>
    <dgm:cxn modelId="{481ACD3E-1884-4AD5-A14A-AB0C03733FF8}" srcId="{44D7091C-FE01-4A7E-A8C5-847C89B27937}" destId="{275BFC41-1DD2-44E5-99AD-F996A6952090}" srcOrd="4" destOrd="0" parTransId="{E2457612-8DCB-41AB-ACE5-64E0EA90F340}" sibTransId="{D990E5E6-1260-411D-BE35-907A3A0FAFCE}"/>
    <dgm:cxn modelId="{BDB3D840-063D-4453-A81A-44E2D74A5FB7}" type="presOf" srcId="{275BFC41-1DD2-44E5-99AD-F996A6952090}" destId="{B5384AD2-852B-4FA8-80D3-B79DBC14722E}" srcOrd="0" destOrd="0" presId="urn:microsoft.com/office/officeart/2005/8/layout/process4"/>
    <dgm:cxn modelId="{DD05B756-BF0B-46F4-8C03-FB783D7C0D9D}" type="presOf" srcId="{AFA8A5C5-76A0-4459-9E24-0A74842AE0D6}" destId="{268300ED-ECAB-4048-9F39-FFDFFB49C800}" srcOrd="0" destOrd="0" presId="urn:microsoft.com/office/officeart/2005/8/layout/process4"/>
    <dgm:cxn modelId="{0067A789-BE6D-4114-BA96-38E40FDD3E2D}" type="presOf" srcId="{C7EB4AAC-EF5E-4DB5-8D61-F23045969013}" destId="{0E5F3BC6-91EA-4D6E-8993-7CA852638861}" srcOrd="0" destOrd="0" presId="urn:microsoft.com/office/officeart/2005/8/layout/process4"/>
    <dgm:cxn modelId="{1C5C4F8B-A713-4E78-8FD6-FD6ABB037DE6}" type="presOf" srcId="{66E0BF92-CB02-4377-B02B-53AE5BB152B4}" destId="{05E6E3EF-EB40-45BF-A548-3E1D3A673F06}" srcOrd="0" destOrd="0" presId="urn:microsoft.com/office/officeart/2005/8/layout/process4"/>
    <dgm:cxn modelId="{A5AB73D2-9208-4769-B476-6B6B36A2D16E}" srcId="{44D7091C-FE01-4A7E-A8C5-847C89B27937}" destId="{66E0BF92-CB02-4377-B02B-53AE5BB152B4}" srcOrd="0" destOrd="0" parTransId="{0556BF56-9879-45FF-8A5D-C35D8A40C6D3}" sibTransId="{97159473-6A7F-48E3-81CC-53B50A51A4F0}"/>
    <dgm:cxn modelId="{7E6334E4-DC76-4136-BFDE-902E3DFB59C6}" srcId="{44D7091C-FE01-4A7E-A8C5-847C89B27937}" destId="{CE8B5EF0-C42E-4169-8AB6-32E8987C0410}" srcOrd="2" destOrd="0" parTransId="{810DD9C7-343A-4837-8B86-21DAADFE42EA}" sibTransId="{6B967BF5-67CB-422F-80C7-481E7BE83B44}"/>
    <dgm:cxn modelId="{C5E284EB-9065-4E26-A5A7-0DCB36A227DF}" type="presOf" srcId="{CE8B5EF0-C42E-4169-8AB6-32E8987C0410}" destId="{8E3DA112-1435-47DF-A355-8FFFFFD92A17}" srcOrd="0" destOrd="0" presId="urn:microsoft.com/office/officeart/2005/8/layout/process4"/>
    <dgm:cxn modelId="{67958426-2650-473C-A6C0-3559AD7F6D2A}" type="presParOf" srcId="{7EC42A18-67BD-4C71-89F0-38E9282E83FE}" destId="{D94F0AA4-70DE-4FA4-861A-60902593E92B}" srcOrd="0" destOrd="0" presId="urn:microsoft.com/office/officeart/2005/8/layout/process4"/>
    <dgm:cxn modelId="{0B987354-400B-4587-85EE-72F124C36494}" type="presParOf" srcId="{D94F0AA4-70DE-4FA4-861A-60902593E92B}" destId="{B5384AD2-852B-4FA8-80D3-B79DBC14722E}" srcOrd="0" destOrd="0" presId="urn:microsoft.com/office/officeart/2005/8/layout/process4"/>
    <dgm:cxn modelId="{C73AA64C-EDE1-4176-AA74-68EF249FB812}" type="presParOf" srcId="{7EC42A18-67BD-4C71-89F0-38E9282E83FE}" destId="{4213D4D5-3186-4C73-A7B8-4639DBB1A351}" srcOrd="1" destOrd="0" presId="urn:microsoft.com/office/officeart/2005/8/layout/process4"/>
    <dgm:cxn modelId="{EC7965B6-4DB7-4377-B993-3FFB59971499}" type="presParOf" srcId="{7EC42A18-67BD-4C71-89F0-38E9282E83FE}" destId="{963B7653-AA71-4298-A721-3263508AAF2F}" srcOrd="2" destOrd="0" presId="urn:microsoft.com/office/officeart/2005/8/layout/process4"/>
    <dgm:cxn modelId="{F7959778-25C6-46FF-BC2B-F0D0D3DEAEC6}" type="presParOf" srcId="{963B7653-AA71-4298-A721-3263508AAF2F}" destId="{268300ED-ECAB-4048-9F39-FFDFFB49C800}" srcOrd="0" destOrd="0" presId="urn:microsoft.com/office/officeart/2005/8/layout/process4"/>
    <dgm:cxn modelId="{4BA64A95-26FE-4092-BE5B-43D387C2346E}" type="presParOf" srcId="{7EC42A18-67BD-4C71-89F0-38E9282E83FE}" destId="{F5CB2969-4F75-4ACA-AA65-7E7B82CCB31D}" srcOrd="3" destOrd="0" presId="urn:microsoft.com/office/officeart/2005/8/layout/process4"/>
    <dgm:cxn modelId="{58A7011F-7558-45C4-8E8C-1EB5A02D9AB6}" type="presParOf" srcId="{7EC42A18-67BD-4C71-89F0-38E9282E83FE}" destId="{64D16F9C-3651-478D-BA99-DAC219814159}" srcOrd="4" destOrd="0" presId="urn:microsoft.com/office/officeart/2005/8/layout/process4"/>
    <dgm:cxn modelId="{2EC5CF60-7306-43F7-BEE6-3304E7A2D98A}" type="presParOf" srcId="{64D16F9C-3651-478D-BA99-DAC219814159}" destId="{8E3DA112-1435-47DF-A355-8FFFFFD92A17}" srcOrd="0" destOrd="0" presId="urn:microsoft.com/office/officeart/2005/8/layout/process4"/>
    <dgm:cxn modelId="{8BB7DD73-7963-4241-B4CF-89BBE90D8BFA}" type="presParOf" srcId="{7EC42A18-67BD-4C71-89F0-38E9282E83FE}" destId="{BE54A4D8-7DA1-4943-9867-258E61A800A5}" srcOrd="5" destOrd="0" presId="urn:microsoft.com/office/officeart/2005/8/layout/process4"/>
    <dgm:cxn modelId="{1B75951A-914F-4FAB-8A7D-7D2574FBE543}" type="presParOf" srcId="{7EC42A18-67BD-4C71-89F0-38E9282E83FE}" destId="{6765AAF1-8298-42AC-B7AB-AD72DC5710D5}" srcOrd="6" destOrd="0" presId="urn:microsoft.com/office/officeart/2005/8/layout/process4"/>
    <dgm:cxn modelId="{87CD90AB-A5D3-49D7-83F6-5747E3CBEBE2}" type="presParOf" srcId="{6765AAF1-8298-42AC-B7AB-AD72DC5710D5}" destId="{0E5F3BC6-91EA-4D6E-8993-7CA852638861}" srcOrd="0" destOrd="0" presId="urn:microsoft.com/office/officeart/2005/8/layout/process4"/>
    <dgm:cxn modelId="{EF7066C2-33F5-429A-8318-29A4CB6E4C7D}" type="presParOf" srcId="{7EC42A18-67BD-4C71-89F0-38E9282E83FE}" destId="{030D6524-988A-4AF3-BB45-1179511A43B4}" srcOrd="7" destOrd="0" presId="urn:microsoft.com/office/officeart/2005/8/layout/process4"/>
    <dgm:cxn modelId="{93659209-D763-44F8-A24C-3B7A3D648384}" type="presParOf" srcId="{7EC42A18-67BD-4C71-89F0-38E9282E83FE}" destId="{F446E832-9837-4BAA-AFE2-3241C4037697}" srcOrd="8" destOrd="0" presId="urn:microsoft.com/office/officeart/2005/8/layout/process4"/>
    <dgm:cxn modelId="{74D8960E-46CA-4701-B624-C24AAA492E09}" type="presParOf" srcId="{F446E832-9837-4BAA-AFE2-3241C4037697}" destId="{05E6E3EF-EB40-45BF-A548-3E1D3A673F0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2DCE5129-20B3-4C1C-9265-7875DDDC8B3F}" type="doc">
      <dgm:prSet loTypeId="urn:microsoft.com/office/officeart/2005/8/layout/process5" loCatId="process" qsTypeId="urn:microsoft.com/office/officeart/2005/8/quickstyle/simple4" qsCatId="simple" csTypeId="urn:microsoft.com/office/officeart/2005/8/colors/colorful1" csCatId="colorful"/>
      <dgm:spPr/>
      <dgm:t>
        <a:bodyPr/>
        <a:lstStyle/>
        <a:p>
          <a:endParaRPr lang="en-US"/>
        </a:p>
      </dgm:t>
    </dgm:pt>
    <dgm:pt modelId="{FD4C7B2A-6F8B-4926-B184-8129477A9571}">
      <dgm:prSet/>
      <dgm:spPr/>
      <dgm:t>
        <a:bodyPr/>
        <a:lstStyle/>
        <a:p>
          <a:r>
            <a:rPr lang="es-ES"/>
            <a:t>Son supuestos de extinción de las empresas públicas:</a:t>
          </a:r>
          <a:endParaRPr lang="en-US"/>
        </a:p>
      </dgm:t>
    </dgm:pt>
    <dgm:pt modelId="{12D5BA8B-FA62-4015-B3DD-99D13B523B9F}" type="parTrans" cxnId="{ECB65022-33B1-4818-AA85-0C849E44849C}">
      <dgm:prSet/>
      <dgm:spPr/>
      <dgm:t>
        <a:bodyPr/>
        <a:lstStyle/>
        <a:p>
          <a:endParaRPr lang="en-US"/>
        </a:p>
      </dgm:t>
    </dgm:pt>
    <dgm:pt modelId="{B9B5101C-6B40-4731-962B-C8A21143727F}" type="sibTrans" cxnId="{ECB65022-33B1-4818-AA85-0C849E44849C}">
      <dgm:prSet/>
      <dgm:spPr/>
      <dgm:t>
        <a:bodyPr/>
        <a:lstStyle/>
        <a:p>
          <a:endParaRPr lang="en-US"/>
        </a:p>
      </dgm:t>
    </dgm:pt>
    <dgm:pt modelId="{CEEE5DA6-8446-4422-8789-D11D83BD06E3}">
      <dgm:prSet/>
      <dgm:spPr/>
      <dgm:t>
        <a:bodyPr/>
        <a:lstStyle/>
        <a:p>
          <a:r>
            <a:rPr lang="es-ES"/>
            <a:t>La extinción de la sociedad mercantil calificada como tal.</a:t>
          </a:r>
          <a:endParaRPr lang="en-US"/>
        </a:p>
      </dgm:t>
    </dgm:pt>
    <dgm:pt modelId="{ACE0204D-F4CA-4A11-8A88-AEA0F11EAF5D}" type="parTrans" cxnId="{26C78203-C0B3-4D6C-85A7-F9588D3A7B7D}">
      <dgm:prSet/>
      <dgm:spPr/>
      <dgm:t>
        <a:bodyPr/>
        <a:lstStyle/>
        <a:p>
          <a:endParaRPr lang="en-US"/>
        </a:p>
      </dgm:t>
    </dgm:pt>
    <dgm:pt modelId="{AEA74891-84BA-4891-BBDC-B1A1655FB262}" type="sibTrans" cxnId="{26C78203-C0B3-4D6C-85A7-F9588D3A7B7D}">
      <dgm:prSet/>
      <dgm:spPr/>
      <dgm:t>
        <a:bodyPr/>
        <a:lstStyle/>
        <a:p>
          <a:endParaRPr lang="en-US"/>
        </a:p>
      </dgm:t>
    </dgm:pt>
    <dgm:pt modelId="{7DD0F00E-B0E8-4AD8-8483-907FA98C1004}">
      <dgm:prSet/>
      <dgm:spPr/>
      <dgm:t>
        <a:bodyPr/>
        <a:lstStyle/>
        <a:p>
          <a:r>
            <a:rPr lang="es-ES"/>
            <a:t>La pérdida de la cualidad de empresa pública.</a:t>
          </a:r>
          <a:endParaRPr lang="en-US"/>
        </a:p>
      </dgm:t>
    </dgm:pt>
    <dgm:pt modelId="{57C16BD0-8B1A-498B-8616-1655E52012B0}" type="parTrans" cxnId="{29FE07CC-C3BA-4E92-849C-6A7466195FCF}">
      <dgm:prSet/>
      <dgm:spPr/>
      <dgm:t>
        <a:bodyPr/>
        <a:lstStyle/>
        <a:p>
          <a:endParaRPr lang="en-US"/>
        </a:p>
      </dgm:t>
    </dgm:pt>
    <dgm:pt modelId="{FCE92FC4-F3DE-4C56-9268-153955B5A35D}" type="sibTrans" cxnId="{29FE07CC-C3BA-4E92-849C-6A7466195FCF}">
      <dgm:prSet/>
      <dgm:spPr/>
      <dgm:t>
        <a:bodyPr/>
        <a:lstStyle/>
        <a:p>
          <a:endParaRPr lang="en-US"/>
        </a:p>
      </dgm:t>
    </dgm:pt>
    <dgm:pt modelId="{8E0F3C87-767E-4C3B-B47D-584E72FACB00}" type="pres">
      <dgm:prSet presAssocID="{2DCE5129-20B3-4C1C-9265-7875DDDC8B3F}" presName="diagram" presStyleCnt="0">
        <dgm:presLayoutVars>
          <dgm:dir/>
          <dgm:resizeHandles val="exact"/>
        </dgm:presLayoutVars>
      </dgm:prSet>
      <dgm:spPr/>
    </dgm:pt>
    <dgm:pt modelId="{8E5BC2E0-E5DF-4278-B744-F6DC6D3416B0}" type="pres">
      <dgm:prSet presAssocID="{FD4C7B2A-6F8B-4926-B184-8129477A9571}" presName="node" presStyleLbl="node1" presStyleIdx="0" presStyleCnt="3">
        <dgm:presLayoutVars>
          <dgm:bulletEnabled val="1"/>
        </dgm:presLayoutVars>
      </dgm:prSet>
      <dgm:spPr/>
    </dgm:pt>
    <dgm:pt modelId="{9E07F0E6-F890-417F-835E-BAA4C297F5B0}" type="pres">
      <dgm:prSet presAssocID="{B9B5101C-6B40-4731-962B-C8A21143727F}" presName="sibTrans" presStyleLbl="sibTrans2D1" presStyleIdx="0" presStyleCnt="2"/>
      <dgm:spPr/>
    </dgm:pt>
    <dgm:pt modelId="{970EFED2-8DED-48A8-86E1-BE1F65294254}" type="pres">
      <dgm:prSet presAssocID="{B9B5101C-6B40-4731-962B-C8A21143727F}" presName="connectorText" presStyleLbl="sibTrans2D1" presStyleIdx="0" presStyleCnt="2"/>
      <dgm:spPr/>
    </dgm:pt>
    <dgm:pt modelId="{BF83D6A5-5687-4EED-BCCE-9500052FB011}" type="pres">
      <dgm:prSet presAssocID="{CEEE5DA6-8446-4422-8789-D11D83BD06E3}" presName="node" presStyleLbl="node1" presStyleIdx="1" presStyleCnt="3">
        <dgm:presLayoutVars>
          <dgm:bulletEnabled val="1"/>
        </dgm:presLayoutVars>
      </dgm:prSet>
      <dgm:spPr/>
    </dgm:pt>
    <dgm:pt modelId="{1FA91244-4DCF-48DB-8F8D-5A5F8F1C357F}" type="pres">
      <dgm:prSet presAssocID="{AEA74891-84BA-4891-BBDC-B1A1655FB262}" presName="sibTrans" presStyleLbl="sibTrans2D1" presStyleIdx="1" presStyleCnt="2"/>
      <dgm:spPr/>
    </dgm:pt>
    <dgm:pt modelId="{160DA16D-369E-4DC6-9027-0AD39CED1B30}" type="pres">
      <dgm:prSet presAssocID="{AEA74891-84BA-4891-BBDC-B1A1655FB262}" presName="connectorText" presStyleLbl="sibTrans2D1" presStyleIdx="1" presStyleCnt="2"/>
      <dgm:spPr/>
    </dgm:pt>
    <dgm:pt modelId="{6E85B699-E422-4724-AB86-2B88DAFBA743}" type="pres">
      <dgm:prSet presAssocID="{7DD0F00E-B0E8-4AD8-8483-907FA98C1004}" presName="node" presStyleLbl="node1" presStyleIdx="2" presStyleCnt="3">
        <dgm:presLayoutVars>
          <dgm:bulletEnabled val="1"/>
        </dgm:presLayoutVars>
      </dgm:prSet>
      <dgm:spPr/>
    </dgm:pt>
  </dgm:ptLst>
  <dgm:cxnLst>
    <dgm:cxn modelId="{26C78203-C0B3-4D6C-85A7-F9588D3A7B7D}" srcId="{2DCE5129-20B3-4C1C-9265-7875DDDC8B3F}" destId="{CEEE5DA6-8446-4422-8789-D11D83BD06E3}" srcOrd="1" destOrd="0" parTransId="{ACE0204D-F4CA-4A11-8A88-AEA0F11EAF5D}" sibTransId="{AEA74891-84BA-4891-BBDC-B1A1655FB262}"/>
    <dgm:cxn modelId="{33D99B16-F73A-425D-BA7A-99F24B703100}" type="presOf" srcId="{7DD0F00E-B0E8-4AD8-8483-907FA98C1004}" destId="{6E85B699-E422-4724-AB86-2B88DAFBA743}" srcOrd="0" destOrd="0" presId="urn:microsoft.com/office/officeart/2005/8/layout/process5"/>
    <dgm:cxn modelId="{ECB65022-33B1-4818-AA85-0C849E44849C}" srcId="{2DCE5129-20B3-4C1C-9265-7875DDDC8B3F}" destId="{FD4C7B2A-6F8B-4926-B184-8129477A9571}" srcOrd="0" destOrd="0" parTransId="{12D5BA8B-FA62-4015-B3DD-99D13B523B9F}" sibTransId="{B9B5101C-6B40-4731-962B-C8A21143727F}"/>
    <dgm:cxn modelId="{AED21B62-5E54-4919-87B1-D601B7D4D61B}" type="presOf" srcId="{FD4C7B2A-6F8B-4926-B184-8129477A9571}" destId="{8E5BC2E0-E5DF-4278-B744-F6DC6D3416B0}" srcOrd="0" destOrd="0" presId="urn:microsoft.com/office/officeart/2005/8/layout/process5"/>
    <dgm:cxn modelId="{6503D38D-D8E1-4368-B794-83C93A3D8EEF}" type="presOf" srcId="{AEA74891-84BA-4891-BBDC-B1A1655FB262}" destId="{1FA91244-4DCF-48DB-8F8D-5A5F8F1C357F}" srcOrd="0" destOrd="0" presId="urn:microsoft.com/office/officeart/2005/8/layout/process5"/>
    <dgm:cxn modelId="{EB334893-689B-49B7-B9E7-DA46C24B3A99}" type="presOf" srcId="{B9B5101C-6B40-4731-962B-C8A21143727F}" destId="{9E07F0E6-F890-417F-835E-BAA4C297F5B0}" srcOrd="0" destOrd="0" presId="urn:microsoft.com/office/officeart/2005/8/layout/process5"/>
    <dgm:cxn modelId="{5B5189B2-E9F8-4269-8C5F-193D67876CF4}" type="presOf" srcId="{2DCE5129-20B3-4C1C-9265-7875DDDC8B3F}" destId="{8E0F3C87-767E-4C3B-B47D-584E72FACB00}" srcOrd="0" destOrd="0" presId="urn:microsoft.com/office/officeart/2005/8/layout/process5"/>
    <dgm:cxn modelId="{29FE07CC-C3BA-4E92-849C-6A7466195FCF}" srcId="{2DCE5129-20B3-4C1C-9265-7875DDDC8B3F}" destId="{7DD0F00E-B0E8-4AD8-8483-907FA98C1004}" srcOrd="2" destOrd="0" parTransId="{57C16BD0-8B1A-498B-8616-1655E52012B0}" sibTransId="{FCE92FC4-F3DE-4C56-9268-153955B5A35D}"/>
    <dgm:cxn modelId="{1A10F5D0-E8FE-4DFB-B7EA-A28579238A47}" type="presOf" srcId="{AEA74891-84BA-4891-BBDC-B1A1655FB262}" destId="{160DA16D-369E-4DC6-9027-0AD39CED1B30}" srcOrd="1" destOrd="0" presId="urn:microsoft.com/office/officeart/2005/8/layout/process5"/>
    <dgm:cxn modelId="{289859EC-FCC8-43E0-9E26-3C279B61DDF0}" type="presOf" srcId="{B9B5101C-6B40-4731-962B-C8A21143727F}" destId="{970EFED2-8DED-48A8-86E1-BE1F65294254}" srcOrd="1" destOrd="0" presId="urn:microsoft.com/office/officeart/2005/8/layout/process5"/>
    <dgm:cxn modelId="{C6461BF3-8D78-4154-AA56-44B7EACE46B1}" type="presOf" srcId="{CEEE5DA6-8446-4422-8789-D11D83BD06E3}" destId="{BF83D6A5-5687-4EED-BCCE-9500052FB011}" srcOrd="0" destOrd="0" presId="urn:microsoft.com/office/officeart/2005/8/layout/process5"/>
    <dgm:cxn modelId="{18D9B4D8-97CD-4D9A-B2F4-8DF4296E52F9}" type="presParOf" srcId="{8E0F3C87-767E-4C3B-B47D-584E72FACB00}" destId="{8E5BC2E0-E5DF-4278-B744-F6DC6D3416B0}" srcOrd="0" destOrd="0" presId="urn:microsoft.com/office/officeart/2005/8/layout/process5"/>
    <dgm:cxn modelId="{BA536A02-6980-4BD9-958D-7C32F062FB1B}" type="presParOf" srcId="{8E0F3C87-767E-4C3B-B47D-584E72FACB00}" destId="{9E07F0E6-F890-417F-835E-BAA4C297F5B0}" srcOrd="1" destOrd="0" presId="urn:microsoft.com/office/officeart/2005/8/layout/process5"/>
    <dgm:cxn modelId="{111CEDDC-1B60-4643-9FB5-90693CB1A93C}" type="presParOf" srcId="{9E07F0E6-F890-417F-835E-BAA4C297F5B0}" destId="{970EFED2-8DED-48A8-86E1-BE1F65294254}" srcOrd="0" destOrd="0" presId="urn:microsoft.com/office/officeart/2005/8/layout/process5"/>
    <dgm:cxn modelId="{91B1EA2A-D9C5-4F49-A477-4E5D86F46063}" type="presParOf" srcId="{8E0F3C87-767E-4C3B-B47D-584E72FACB00}" destId="{BF83D6A5-5687-4EED-BCCE-9500052FB011}" srcOrd="2" destOrd="0" presId="urn:microsoft.com/office/officeart/2005/8/layout/process5"/>
    <dgm:cxn modelId="{5070B8EF-E597-4D34-A785-239B33770EC0}" type="presParOf" srcId="{8E0F3C87-767E-4C3B-B47D-584E72FACB00}" destId="{1FA91244-4DCF-48DB-8F8D-5A5F8F1C357F}" srcOrd="3" destOrd="0" presId="urn:microsoft.com/office/officeart/2005/8/layout/process5"/>
    <dgm:cxn modelId="{812BDEE8-6F6D-40B3-8464-BEFC8A068B9A}" type="presParOf" srcId="{1FA91244-4DCF-48DB-8F8D-5A5F8F1C357F}" destId="{160DA16D-369E-4DC6-9027-0AD39CED1B30}" srcOrd="0" destOrd="0" presId="urn:microsoft.com/office/officeart/2005/8/layout/process5"/>
    <dgm:cxn modelId="{9E14F5B5-167F-438B-91EE-EEE01368EC6B}" type="presParOf" srcId="{8E0F3C87-767E-4C3B-B47D-584E72FACB00}" destId="{6E85B699-E422-4724-AB86-2B88DAFBA743}"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D7DD910A-B391-4D10-9C44-74E888895F7B}"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B7F390D3-D816-48CD-86FE-E2DF1B51C474}">
      <dgm:prSet/>
      <dgm:spPr/>
      <dgm:t>
        <a:bodyPr/>
        <a:lstStyle/>
        <a:p>
          <a:r>
            <a:rPr lang="es-ES"/>
            <a:t>La pérdida de esta cualidad no implicará la extinción de la sociedad mercantil, salvo que constituya un supuesto legal o estatutario de disolución.</a:t>
          </a:r>
          <a:endParaRPr lang="en-US"/>
        </a:p>
      </dgm:t>
    </dgm:pt>
    <dgm:pt modelId="{E591F5D6-82CA-4ECC-B677-1FDB25816066}" type="parTrans" cxnId="{C2E25C39-2A00-4970-9883-E35BCDE44307}">
      <dgm:prSet/>
      <dgm:spPr/>
      <dgm:t>
        <a:bodyPr/>
        <a:lstStyle/>
        <a:p>
          <a:endParaRPr lang="en-US"/>
        </a:p>
      </dgm:t>
    </dgm:pt>
    <dgm:pt modelId="{3920696B-07D3-46B5-8BE1-69CCAC3C9D49}" type="sibTrans" cxnId="{C2E25C39-2A00-4970-9883-E35BCDE44307}">
      <dgm:prSet/>
      <dgm:spPr/>
      <dgm:t>
        <a:bodyPr/>
        <a:lstStyle/>
        <a:p>
          <a:endParaRPr lang="en-US"/>
        </a:p>
      </dgm:t>
    </dgm:pt>
    <dgm:pt modelId="{26ED8796-122F-4E56-B1F7-81E78E24CA5C}">
      <dgm:prSet/>
      <dgm:spPr/>
      <dgm:t>
        <a:bodyPr/>
        <a:lstStyle/>
        <a:p>
          <a:r>
            <a:rPr lang="es-ES"/>
            <a:t>Las empresas públicas se regirán íntegramente, cualquiera que sea su forma jurídica, por el ordenamiento jurídico privado, salvo en las materias que les sea de aplicación la normativa presupuestaria, contable, de control financiero y de contratación. En ningún caso podrá disponer de facultades que impliquen el ejercicio de potestades públicas.</a:t>
          </a:r>
          <a:endParaRPr lang="en-US"/>
        </a:p>
      </dgm:t>
    </dgm:pt>
    <dgm:pt modelId="{F4E599E5-AB71-410A-AD53-32D491582DBA}" type="parTrans" cxnId="{FE828383-F3B6-4166-B259-512F0326141E}">
      <dgm:prSet/>
      <dgm:spPr/>
      <dgm:t>
        <a:bodyPr/>
        <a:lstStyle/>
        <a:p>
          <a:endParaRPr lang="en-US"/>
        </a:p>
      </dgm:t>
    </dgm:pt>
    <dgm:pt modelId="{C6724BF6-FDEA-48C7-9BFD-4BD9F210ED96}" type="sibTrans" cxnId="{FE828383-F3B6-4166-B259-512F0326141E}">
      <dgm:prSet/>
      <dgm:spPr/>
      <dgm:t>
        <a:bodyPr/>
        <a:lstStyle/>
        <a:p>
          <a:endParaRPr lang="en-US"/>
        </a:p>
      </dgm:t>
    </dgm:pt>
    <dgm:pt modelId="{2D94D12C-6BE0-4793-9F23-EE2B07C98753}" type="pres">
      <dgm:prSet presAssocID="{D7DD910A-B391-4D10-9C44-74E888895F7B}" presName="Name0" presStyleCnt="0">
        <dgm:presLayoutVars>
          <dgm:dir/>
          <dgm:animLvl val="lvl"/>
          <dgm:resizeHandles val="exact"/>
        </dgm:presLayoutVars>
      </dgm:prSet>
      <dgm:spPr/>
    </dgm:pt>
    <dgm:pt modelId="{8DC98B22-F3F3-487F-ABDB-43697CC30DD6}" type="pres">
      <dgm:prSet presAssocID="{26ED8796-122F-4E56-B1F7-81E78E24CA5C}" presName="boxAndChildren" presStyleCnt="0"/>
      <dgm:spPr/>
    </dgm:pt>
    <dgm:pt modelId="{CC2334D5-028E-40AB-AC5A-93A528F77C7F}" type="pres">
      <dgm:prSet presAssocID="{26ED8796-122F-4E56-B1F7-81E78E24CA5C}" presName="parentTextBox" presStyleLbl="node1" presStyleIdx="0" presStyleCnt="2"/>
      <dgm:spPr/>
    </dgm:pt>
    <dgm:pt modelId="{18D88F91-FC12-4601-B930-F0011811025A}" type="pres">
      <dgm:prSet presAssocID="{3920696B-07D3-46B5-8BE1-69CCAC3C9D49}" presName="sp" presStyleCnt="0"/>
      <dgm:spPr/>
    </dgm:pt>
    <dgm:pt modelId="{FC975EF1-BA74-4FBA-A979-F942BE3AA273}" type="pres">
      <dgm:prSet presAssocID="{B7F390D3-D816-48CD-86FE-E2DF1B51C474}" presName="arrowAndChildren" presStyleCnt="0"/>
      <dgm:spPr/>
    </dgm:pt>
    <dgm:pt modelId="{D440CEF5-9914-4DEB-AFE5-28108D61B758}" type="pres">
      <dgm:prSet presAssocID="{B7F390D3-D816-48CD-86FE-E2DF1B51C474}" presName="parentTextArrow" presStyleLbl="node1" presStyleIdx="1" presStyleCnt="2"/>
      <dgm:spPr/>
    </dgm:pt>
  </dgm:ptLst>
  <dgm:cxnLst>
    <dgm:cxn modelId="{1D443612-AF01-4083-9FB0-82F000CA5336}" type="presOf" srcId="{26ED8796-122F-4E56-B1F7-81E78E24CA5C}" destId="{CC2334D5-028E-40AB-AC5A-93A528F77C7F}" srcOrd="0" destOrd="0" presId="urn:microsoft.com/office/officeart/2005/8/layout/process4"/>
    <dgm:cxn modelId="{E42FBC38-56F5-4D50-A00D-8E2C4E4175CA}" type="presOf" srcId="{B7F390D3-D816-48CD-86FE-E2DF1B51C474}" destId="{D440CEF5-9914-4DEB-AFE5-28108D61B758}" srcOrd="0" destOrd="0" presId="urn:microsoft.com/office/officeart/2005/8/layout/process4"/>
    <dgm:cxn modelId="{C2E25C39-2A00-4970-9883-E35BCDE44307}" srcId="{D7DD910A-B391-4D10-9C44-74E888895F7B}" destId="{B7F390D3-D816-48CD-86FE-E2DF1B51C474}" srcOrd="0" destOrd="0" parTransId="{E591F5D6-82CA-4ECC-B677-1FDB25816066}" sibTransId="{3920696B-07D3-46B5-8BE1-69CCAC3C9D49}"/>
    <dgm:cxn modelId="{A995037C-98E8-4D88-B99F-154F47C55001}" type="presOf" srcId="{D7DD910A-B391-4D10-9C44-74E888895F7B}" destId="{2D94D12C-6BE0-4793-9F23-EE2B07C98753}" srcOrd="0" destOrd="0" presId="urn:microsoft.com/office/officeart/2005/8/layout/process4"/>
    <dgm:cxn modelId="{FE828383-F3B6-4166-B259-512F0326141E}" srcId="{D7DD910A-B391-4D10-9C44-74E888895F7B}" destId="{26ED8796-122F-4E56-B1F7-81E78E24CA5C}" srcOrd="1" destOrd="0" parTransId="{F4E599E5-AB71-410A-AD53-32D491582DBA}" sibTransId="{C6724BF6-FDEA-48C7-9BFD-4BD9F210ED96}"/>
    <dgm:cxn modelId="{953292B0-35E1-4DF4-9440-ED1823335ADC}" type="presParOf" srcId="{2D94D12C-6BE0-4793-9F23-EE2B07C98753}" destId="{8DC98B22-F3F3-487F-ABDB-43697CC30DD6}" srcOrd="0" destOrd="0" presId="urn:microsoft.com/office/officeart/2005/8/layout/process4"/>
    <dgm:cxn modelId="{38990BE0-2E61-40A8-A6A4-16E3351F8700}" type="presParOf" srcId="{8DC98B22-F3F3-487F-ABDB-43697CC30DD6}" destId="{CC2334D5-028E-40AB-AC5A-93A528F77C7F}" srcOrd="0" destOrd="0" presId="urn:microsoft.com/office/officeart/2005/8/layout/process4"/>
    <dgm:cxn modelId="{6595241C-3A6D-4696-A70E-B46D862E14F4}" type="presParOf" srcId="{2D94D12C-6BE0-4793-9F23-EE2B07C98753}" destId="{18D88F91-FC12-4601-B930-F0011811025A}" srcOrd="1" destOrd="0" presId="urn:microsoft.com/office/officeart/2005/8/layout/process4"/>
    <dgm:cxn modelId="{D823A179-08EC-479C-A87F-3129A774B770}" type="presParOf" srcId="{2D94D12C-6BE0-4793-9F23-EE2B07C98753}" destId="{FC975EF1-BA74-4FBA-A979-F942BE3AA273}" srcOrd="2" destOrd="0" presId="urn:microsoft.com/office/officeart/2005/8/layout/process4"/>
    <dgm:cxn modelId="{46BFB833-9095-44C5-8CCE-DCF855C5C956}" type="presParOf" srcId="{FC975EF1-BA74-4FBA-A979-F942BE3AA273}" destId="{D440CEF5-9914-4DEB-AFE5-28108D61B75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73F321-6B7C-4A1F-810E-EEE1CEF03D8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68098405-0C7D-47AE-9849-D5E437BE390B}">
      <dgm:prSet/>
      <dgm:spPr/>
      <dgm:t>
        <a:bodyPr/>
        <a:lstStyle/>
        <a:p>
          <a:r>
            <a:rPr lang="es-ES" dirty="0"/>
            <a:t>A diferencia de lo que ocurre en otros ordenamientos, </a:t>
          </a:r>
          <a:r>
            <a:rPr lang="es-ES" u="sng" dirty="0"/>
            <a:t>la Constitución Española es extraordinariamente silenciosa a la hora de referirse a la organización administrativa de las CCAA.</a:t>
          </a:r>
          <a:r>
            <a:rPr lang="es-ES" dirty="0"/>
            <a:t> </a:t>
          </a:r>
          <a:endParaRPr lang="en-US" dirty="0"/>
        </a:p>
      </dgm:t>
    </dgm:pt>
    <dgm:pt modelId="{14937CFF-9AD1-4375-85B8-77FCA16AC758}" type="parTrans" cxnId="{581B3189-6A5B-423C-ACBC-A6169D86E669}">
      <dgm:prSet/>
      <dgm:spPr/>
      <dgm:t>
        <a:bodyPr/>
        <a:lstStyle/>
        <a:p>
          <a:endParaRPr lang="en-US"/>
        </a:p>
      </dgm:t>
    </dgm:pt>
    <dgm:pt modelId="{D5E82073-05C1-4E0C-82C0-DFF2916B3A05}" type="sibTrans" cxnId="{581B3189-6A5B-423C-ACBC-A6169D86E669}">
      <dgm:prSet/>
      <dgm:spPr/>
      <dgm:t>
        <a:bodyPr/>
        <a:lstStyle/>
        <a:p>
          <a:endParaRPr lang="en-US"/>
        </a:p>
      </dgm:t>
    </dgm:pt>
    <dgm:pt modelId="{B4BD9C46-C5CB-4FF5-90C4-AA254D60DC82}">
      <dgm:prSet/>
      <dgm:spPr/>
      <dgm:t>
        <a:bodyPr/>
        <a:lstStyle/>
        <a:p>
          <a:r>
            <a:rPr lang="es-ES" dirty="0"/>
            <a:t>La </a:t>
          </a:r>
          <a:r>
            <a:rPr lang="es-ES" u="sng" dirty="0"/>
            <a:t>posibilidad</a:t>
          </a:r>
          <a:r>
            <a:rPr lang="es-ES" dirty="0"/>
            <a:t> prevista constitucionalmente de que éstas </a:t>
          </a:r>
          <a:r>
            <a:rPr lang="es-ES" u="sng" dirty="0"/>
            <a:t>puedan asumir competencias de naturaleza administrativa </a:t>
          </a:r>
          <a:r>
            <a:rPr lang="es-ES" dirty="0"/>
            <a:t>en un amplio ámbito de materias obliga a pensar que entra dentro de la lógica la creación de algún determinado sistema de organización pública para el ejercicio de las mismas.</a:t>
          </a:r>
          <a:endParaRPr lang="en-US" dirty="0"/>
        </a:p>
      </dgm:t>
    </dgm:pt>
    <dgm:pt modelId="{E5CA60C0-93B1-4FBB-907A-DF1DC37E16DA}" type="parTrans" cxnId="{F8C02836-3E7B-4D0E-8CEC-77464FEDAC39}">
      <dgm:prSet/>
      <dgm:spPr/>
      <dgm:t>
        <a:bodyPr/>
        <a:lstStyle/>
        <a:p>
          <a:endParaRPr lang="en-US"/>
        </a:p>
      </dgm:t>
    </dgm:pt>
    <dgm:pt modelId="{C71BC4FA-E60A-487E-896C-4E5888BCD615}" type="sibTrans" cxnId="{F8C02836-3E7B-4D0E-8CEC-77464FEDAC39}">
      <dgm:prSet/>
      <dgm:spPr/>
      <dgm:t>
        <a:bodyPr/>
        <a:lstStyle/>
        <a:p>
          <a:endParaRPr lang="en-US"/>
        </a:p>
      </dgm:t>
    </dgm:pt>
    <dgm:pt modelId="{7311F965-5957-4032-AA4D-B3F2A4243467}" type="pres">
      <dgm:prSet presAssocID="{6573F321-6B7C-4A1F-810E-EEE1CEF03D82}" presName="hierChild1" presStyleCnt="0">
        <dgm:presLayoutVars>
          <dgm:chPref val="1"/>
          <dgm:dir/>
          <dgm:animOne val="branch"/>
          <dgm:animLvl val="lvl"/>
          <dgm:resizeHandles/>
        </dgm:presLayoutVars>
      </dgm:prSet>
      <dgm:spPr/>
    </dgm:pt>
    <dgm:pt modelId="{8B18F7D4-F4EF-4C0D-A450-2DFAF9AF03A9}" type="pres">
      <dgm:prSet presAssocID="{68098405-0C7D-47AE-9849-D5E437BE390B}" presName="hierRoot1" presStyleCnt="0"/>
      <dgm:spPr/>
    </dgm:pt>
    <dgm:pt modelId="{B108CABD-CF51-4F9E-BE2C-D466CED49FB3}" type="pres">
      <dgm:prSet presAssocID="{68098405-0C7D-47AE-9849-D5E437BE390B}" presName="composite" presStyleCnt="0"/>
      <dgm:spPr/>
    </dgm:pt>
    <dgm:pt modelId="{E4660AF8-7E54-47E2-8F8F-5DA73C1970E0}" type="pres">
      <dgm:prSet presAssocID="{68098405-0C7D-47AE-9849-D5E437BE390B}" presName="background" presStyleLbl="node0" presStyleIdx="0" presStyleCnt="2"/>
      <dgm:spPr/>
    </dgm:pt>
    <dgm:pt modelId="{01C4A716-A1F5-4F81-87D3-960D4BA9D8EA}" type="pres">
      <dgm:prSet presAssocID="{68098405-0C7D-47AE-9849-D5E437BE390B}" presName="text" presStyleLbl="fgAcc0" presStyleIdx="0" presStyleCnt="2">
        <dgm:presLayoutVars>
          <dgm:chPref val="3"/>
        </dgm:presLayoutVars>
      </dgm:prSet>
      <dgm:spPr/>
    </dgm:pt>
    <dgm:pt modelId="{740D095D-DCD5-4387-9CF2-9376AB36273A}" type="pres">
      <dgm:prSet presAssocID="{68098405-0C7D-47AE-9849-D5E437BE390B}" presName="hierChild2" presStyleCnt="0"/>
      <dgm:spPr/>
    </dgm:pt>
    <dgm:pt modelId="{1EACCA8A-31C6-41E4-AF3B-3DF03DA56CE5}" type="pres">
      <dgm:prSet presAssocID="{B4BD9C46-C5CB-4FF5-90C4-AA254D60DC82}" presName="hierRoot1" presStyleCnt="0"/>
      <dgm:spPr/>
    </dgm:pt>
    <dgm:pt modelId="{CB4EF7F4-3FBE-4689-899A-8AE9AE59A9A6}" type="pres">
      <dgm:prSet presAssocID="{B4BD9C46-C5CB-4FF5-90C4-AA254D60DC82}" presName="composite" presStyleCnt="0"/>
      <dgm:spPr/>
    </dgm:pt>
    <dgm:pt modelId="{89691033-547C-4E7F-86E6-70F4084109D9}" type="pres">
      <dgm:prSet presAssocID="{B4BD9C46-C5CB-4FF5-90C4-AA254D60DC82}" presName="background" presStyleLbl="node0" presStyleIdx="1" presStyleCnt="2"/>
      <dgm:spPr/>
    </dgm:pt>
    <dgm:pt modelId="{67613BAA-0D4B-449E-82C7-53835F63737B}" type="pres">
      <dgm:prSet presAssocID="{B4BD9C46-C5CB-4FF5-90C4-AA254D60DC82}" presName="text" presStyleLbl="fgAcc0" presStyleIdx="1" presStyleCnt="2">
        <dgm:presLayoutVars>
          <dgm:chPref val="3"/>
        </dgm:presLayoutVars>
      </dgm:prSet>
      <dgm:spPr/>
    </dgm:pt>
    <dgm:pt modelId="{2EAC798E-0AEB-4B81-8ABB-BCEAF3FAA047}" type="pres">
      <dgm:prSet presAssocID="{B4BD9C46-C5CB-4FF5-90C4-AA254D60DC82}" presName="hierChild2" presStyleCnt="0"/>
      <dgm:spPr/>
    </dgm:pt>
  </dgm:ptLst>
  <dgm:cxnLst>
    <dgm:cxn modelId="{4B046C1C-A92B-456F-AAA9-5402EC4CAF47}" type="presOf" srcId="{6573F321-6B7C-4A1F-810E-EEE1CEF03D82}" destId="{7311F965-5957-4032-AA4D-B3F2A4243467}" srcOrd="0" destOrd="0" presId="urn:microsoft.com/office/officeart/2005/8/layout/hierarchy1"/>
    <dgm:cxn modelId="{A6F14126-3867-49C3-933A-05CCE5F5F6A3}" type="presOf" srcId="{B4BD9C46-C5CB-4FF5-90C4-AA254D60DC82}" destId="{67613BAA-0D4B-449E-82C7-53835F63737B}" srcOrd="0" destOrd="0" presId="urn:microsoft.com/office/officeart/2005/8/layout/hierarchy1"/>
    <dgm:cxn modelId="{F8C02836-3E7B-4D0E-8CEC-77464FEDAC39}" srcId="{6573F321-6B7C-4A1F-810E-EEE1CEF03D82}" destId="{B4BD9C46-C5CB-4FF5-90C4-AA254D60DC82}" srcOrd="1" destOrd="0" parTransId="{E5CA60C0-93B1-4FBB-907A-DF1DC37E16DA}" sibTransId="{C71BC4FA-E60A-487E-896C-4E5888BCD615}"/>
    <dgm:cxn modelId="{581B3189-6A5B-423C-ACBC-A6169D86E669}" srcId="{6573F321-6B7C-4A1F-810E-EEE1CEF03D82}" destId="{68098405-0C7D-47AE-9849-D5E437BE390B}" srcOrd="0" destOrd="0" parTransId="{14937CFF-9AD1-4375-85B8-77FCA16AC758}" sibTransId="{D5E82073-05C1-4E0C-82C0-DFF2916B3A05}"/>
    <dgm:cxn modelId="{6397D9BA-0446-4DC0-9F4E-EBF679B59F56}" type="presOf" srcId="{68098405-0C7D-47AE-9849-D5E437BE390B}" destId="{01C4A716-A1F5-4F81-87D3-960D4BA9D8EA}" srcOrd="0" destOrd="0" presId="urn:microsoft.com/office/officeart/2005/8/layout/hierarchy1"/>
    <dgm:cxn modelId="{7DA08240-1C89-40F2-A930-8247FA3F3FCE}" type="presParOf" srcId="{7311F965-5957-4032-AA4D-B3F2A4243467}" destId="{8B18F7D4-F4EF-4C0D-A450-2DFAF9AF03A9}" srcOrd="0" destOrd="0" presId="urn:microsoft.com/office/officeart/2005/8/layout/hierarchy1"/>
    <dgm:cxn modelId="{D657FA0A-F13F-455A-918A-77840CE517E4}" type="presParOf" srcId="{8B18F7D4-F4EF-4C0D-A450-2DFAF9AF03A9}" destId="{B108CABD-CF51-4F9E-BE2C-D466CED49FB3}" srcOrd="0" destOrd="0" presId="urn:microsoft.com/office/officeart/2005/8/layout/hierarchy1"/>
    <dgm:cxn modelId="{2B550AAD-F281-4B38-865B-D121D6EDB426}" type="presParOf" srcId="{B108CABD-CF51-4F9E-BE2C-D466CED49FB3}" destId="{E4660AF8-7E54-47E2-8F8F-5DA73C1970E0}" srcOrd="0" destOrd="0" presId="urn:microsoft.com/office/officeart/2005/8/layout/hierarchy1"/>
    <dgm:cxn modelId="{B0FDFED0-E297-4E2D-BF2B-E851179A7242}" type="presParOf" srcId="{B108CABD-CF51-4F9E-BE2C-D466CED49FB3}" destId="{01C4A716-A1F5-4F81-87D3-960D4BA9D8EA}" srcOrd="1" destOrd="0" presId="urn:microsoft.com/office/officeart/2005/8/layout/hierarchy1"/>
    <dgm:cxn modelId="{3022210B-BD13-41ED-9355-FB4C6117BFFF}" type="presParOf" srcId="{8B18F7D4-F4EF-4C0D-A450-2DFAF9AF03A9}" destId="{740D095D-DCD5-4387-9CF2-9376AB36273A}" srcOrd="1" destOrd="0" presId="urn:microsoft.com/office/officeart/2005/8/layout/hierarchy1"/>
    <dgm:cxn modelId="{36F24901-52FB-4E03-8A6B-3C888BA65461}" type="presParOf" srcId="{7311F965-5957-4032-AA4D-B3F2A4243467}" destId="{1EACCA8A-31C6-41E4-AF3B-3DF03DA56CE5}" srcOrd="1" destOrd="0" presId="urn:microsoft.com/office/officeart/2005/8/layout/hierarchy1"/>
    <dgm:cxn modelId="{4EE566D2-85D4-47B2-97CB-45203A2AD9EB}" type="presParOf" srcId="{1EACCA8A-31C6-41E4-AF3B-3DF03DA56CE5}" destId="{CB4EF7F4-3FBE-4689-899A-8AE9AE59A9A6}" srcOrd="0" destOrd="0" presId="urn:microsoft.com/office/officeart/2005/8/layout/hierarchy1"/>
    <dgm:cxn modelId="{338E940B-5A5A-45CA-B7AB-FD7877463328}" type="presParOf" srcId="{CB4EF7F4-3FBE-4689-899A-8AE9AE59A9A6}" destId="{89691033-547C-4E7F-86E6-70F4084109D9}" srcOrd="0" destOrd="0" presId="urn:microsoft.com/office/officeart/2005/8/layout/hierarchy1"/>
    <dgm:cxn modelId="{3BB4EB36-987B-40F3-A93D-198B7E7C8A19}" type="presParOf" srcId="{CB4EF7F4-3FBE-4689-899A-8AE9AE59A9A6}" destId="{67613BAA-0D4B-449E-82C7-53835F63737B}" srcOrd="1" destOrd="0" presId="urn:microsoft.com/office/officeart/2005/8/layout/hierarchy1"/>
    <dgm:cxn modelId="{933974B2-3DEA-4377-85E5-1F7D2223EEFD}" type="presParOf" srcId="{1EACCA8A-31C6-41E4-AF3B-3DF03DA56CE5}" destId="{2EAC798E-0AEB-4B81-8ABB-BCEAF3FAA0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1AB699-3174-45F4-9BDE-C70D6584747F}"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64ADD9E0-CD53-4453-9F69-2ECABD1790F0}">
      <dgm:prSet/>
      <dgm:spPr/>
      <dgm:t>
        <a:bodyPr/>
        <a:lstStyle/>
        <a:p>
          <a:r>
            <a:rPr lang="es-ES"/>
            <a:t>La ambigüedad constitucional sólo se despeja ligeramente, siempre desde la óptica organizativa, con la referencia del </a:t>
          </a:r>
          <a:r>
            <a:rPr lang="es-ES" b="1"/>
            <a:t>art 152.1 CE</a:t>
          </a:r>
          <a:r>
            <a:rPr lang="es-ES"/>
            <a:t> a la existencia necesaria, para las CCAA a las que dicho precepto es de aplicación de “</a:t>
          </a:r>
          <a:r>
            <a:rPr lang="es-ES" u="sng"/>
            <a:t>un Consejo de Gobierno con funciones ejecutivas y administrativas”,</a:t>
          </a:r>
          <a:r>
            <a:rPr lang="es-ES"/>
            <a:t> </a:t>
          </a:r>
          <a:endParaRPr lang="en-US"/>
        </a:p>
      </dgm:t>
    </dgm:pt>
    <dgm:pt modelId="{8BEE3E30-0D4E-4A53-BC6C-06CE368C450B}" type="parTrans" cxnId="{8A938E3A-B138-499B-B467-948F233B224F}">
      <dgm:prSet/>
      <dgm:spPr/>
      <dgm:t>
        <a:bodyPr/>
        <a:lstStyle/>
        <a:p>
          <a:endParaRPr lang="en-US"/>
        </a:p>
      </dgm:t>
    </dgm:pt>
    <dgm:pt modelId="{9F1B35A0-C3F0-4776-B057-5F412CBE5B9B}" type="sibTrans" cxnId="{8A938E3A-B138-499B-B467-948F233B224F}">
      <dgm:prSet/>
      <dgm:spPr/>
      <dgm:t>
        <a:bodyPr/>
        <a:lstStyle/>
        <a:p>
          <a:endParaRPr lang="en-US"/>
        </a:p>
      </dgm:t>
    </dgm:pt>
    <dgm:pt modelId="{077D29C1-C31B-42D1-90FC-62B43C11F6A2}">
      <dgm:prSet/>
      <dgm:spPr/>
      <dgm:t>
        <a:bodyPr/>
        <a:lstStyle/>
        <a:p>
          <a:r>
            <a:rPr lang="es-ES"/>
            <a:t>lo cual tampoco autoriza a deducir  que dicho de órgano colegiado superior deba descender piramidalmente toda una organización administrativa propia. Pero ya hay al menos un indicio sobre cuál será el elemento básico del sistema organizativo que se llegue a establecer.</a:t>
          </a:r>
          <a:endParaRPr lang="en-US"/>
        </a:p>
      </dgm:t>
    </dgm:pt>
    <dgm:pt modelId="{B9666666-9D0A-4A4A-8BD8-45FB5F372093}" type="parTrans" cxnId="{CD31D18B-520E-4631-A6FC-ACC37C510109}">
      <dgm:prSet/>
      <dgm:spPr/>
      <dgm:t>
        <a:bodyPr/>
        <a:lstStyle/>
        <a:p>
          <a:endParaRPr lang="en-US"/>
        </a:p>
      </dgm:t>
    </dgm:pt>
    <dgm:pt modelId="{6168C688-87FD-4314-B813-B60AFABB7232}" type="sibTrans" cxnId="{CD31D18B-520E-4631-A6FC-ACC37C510109}">
      <dgm:prSet/>
      <dgm:spPr/>
      <dgm:t>
        <a:bodyPr/>
        <a:lstStyle/>
        <a:p>
          <a:endParaRPr lang="en-US"/>
        </a:p>
      </dgm:t>
    </dgm:pt>
    <dgm:pt modelId="{7FB5C409-4642-4B91-8932-7193212040A2}" type="pres">
      <dgm:prSet presAssocID="{B11AB699-3174-45F4-9BDE-C70D6584747F}" presName="Name0" presStyleCnt="0">
        <dgm:presLayoutVars>
          <dgm:dir/>
          <dgm:animLvl val="lvl"/>
          <dgm:resizeHandles val="exact"/>
        </dgm:presLayoutVars>
      </dgm:prSet>
      <dgm:spPr/>
    </dgm:pt>
    <dgm:pt modelId="{52598080-7F93-4454-93F1-338012073B7E}" type="pres">
      <dgm:prSet presAssocID="{077D29C1-C31B-42D1-90FC-62B43C11F6A2}" presName="boxAndChildren" presStyleCnt="0"/>
      <dgm:spPr/>
    </dgm:pt>
    <dgm:pt modelId="{F3AC9EBD-0C63-4290-8FD2-581691E2A80F}" type="pres">
      <dgm:prSet presAssocID="{077D29C1-C31B-42D1-90FC-62B43C11F6A2}" presName="parentTextBox" presStyleLbl="node1" presStyleIdx="0" presStyleCnt="2"/>
      <dgm:spPr/>
    </dgm:pt>
    <dgm:pt modelId="{1F8DBCA2-72C0-4EAA-B466-47B70D32D181}" type="pres">
      <dgm:prSet presAssocID="{9F1B35A0-C3F0-4776-B057-5F412CBE5B9B}" presName="sp" presStyleCnt="0"/>
      <dgm:spPr/>
    </dgm:pt>
    <dgm:pt modelId="{ADCE5D14-77AD-430F-AC15-3CFD963F6C83}" type="pres">
      <dgm:prSet presAssocID="{64ADD9E0-CD53-4453-9F69-2ECABD1790F0}" presName="arrowAndChildren" presStyleCnt="0"/>
      <dgm:spPr/>
    </dgm:pt>
    <dgm:pt modelId="{850E43B7-488C-4662-A0E1-F8080DB0F4E8}" type="pres">
      <dgm:prSet presAssocID="{64ADD9E0-CD53-4453-9F69-2ECABD1790F0}" presName="parentTextArrow" presStyleLbl="node1" presStyleIdx="1" presStyleCnt="2"/>
      <dgm:spPr/>
    </dgm:pt>
  </dgm:ptLst>
  <dgm:cxnLst>
    <dgm:cxn modelId="{8A938E3A-B138-499B-B467-948F233B224F}" srcId="{B11AB699-3174-45F4-9BDE-C70D6584747F}" destId="{64ADD9E0-CD53-4453-9F69-2ECABD1790F0}" srcOrd="0" destOrd="0" parTransId="{8BEE3E30-0D4E-4A53-BC6C-06CE368C450B}" sibTransId="{9F1B35A0-C3F0-4776-B057-5F412CBE5B9B}"/>
    <dgm:cxn modelId="{9D457773-21EB-4F30-B9C4-F5AA764F2822}" type="presOf" srcId="{B11AB699-3174-45F4-9BDE-C70D6584747F}" destId="{7FB5C409-4642-4B91-8932-7193212040A2}" srcOrd="0" destOrd="0" presId="urn:microsoft.com/office/officeart/2005/8/layout/process4"/>
    <dgm:cxn modelId="{CD31D18B-520E-4631-A6FC-ACC37C510109}" srcId="{B11AB699-3174-45F4-9BDE-C70D6584747F}" destId="{077D29C1-C31B-42D1-90FC-62B43C11F6A2}" srcOrd="1" destOrd="0" parTransId="{B9666666-9D0A-4A4A-8BD8-45FB5F372093}" sibTransId="{6168C688-87FD-4314-B813-B60AFABB7232}"/>
    <dgm:cxn modelId="{A90E7A8D-6B7B-4406-8A0B-2E59567F6CBC}" type="presOf" srcId="{077D29C1-C31B-42D1-90FC-62B43C11F6A2}" destId="{F3AC9EBD-0C63-4290-8FD2-581691E2A80F}" srcOrd="0" destOrd="0" presId="urn:microsoft.com/office/officeart/2005/8/layout/process4"/>
    <dgm:cxn modelId="{CF9F2292-4347-43E1-9FC8-FCB835D6856F}" type="presOf" srcId="{64ADD9E0-CD53-4453-9F69-2ECABD1790F0}" destId="{850E43B7-488C-4662-A0E1-F8080DB0F4E8}" srcOrd="0" destOrd="0" presId="urn:microsoft.com/office/officeart/2005/8/layout/process4"/>
    <dgm:cxn modelId="{9D2FE661-31EE-45FB-8CEA-6E55E166385E}" type="presParOf" srcId="{7FB5C409-4642-4B91-8932-7193212040A2}" destId="{52598080-7F93-4454-93F1-338012073B7E}" srcOrd="0" destOrd="0" presId="urn:microsoft.com/office/officeart/2005/8/layout/process4"/>
    <dgm:cxn modelId="{01DADAFB-407E-4A57-BD39-BF01D25217C5}" type="presParOf" srcId="{52598080-7F93-4454-93F1-338012073B7E}" destId="{F3AC9EBD-0C63-4290-8FD2-581691E2A80F}" srcOrd="0" destOrd="0" presId="urn:microsoft.com/office/officeart/2005/8/layout/process4"/>
    <dgm:cxn modelId="{46CFC22A-AFD7-443C-AD59-2A517BFB8B13}" type="presParOf" srcId="{7FB5C409-4642-4B91-8932-7193212040A2}" destId="{1F8DBCA2-72C0-4EAA-B466-47B70D32D181}" srcOrd="1" destOrd="0" presId="urn:microsoft.com/office/officeart/2005/8/layout/process4"/>
    <dgm:cxn modelId="{9407D8D4-0739-4098-A3E8-6A3EC154A1EC}" type="presParOf" srcId="{7FB5C409-4642-4B91-8932-7193212040A2}" destId="{ADCE5D14-77AD-430F-AC15-3CFD963F6C83}" srcOrd="2" destOrd="0" presId="urn:microsoft.com/office/officeart/2005/8/layout/process4"/>
    <dgm:cxn modelId="{EA0E5DD9-ED24-44CC-8365-FEF9B4F7DCC0}" type="presParOf" srcId="{ADCE5D14-77AD-430F-AC15-3CFD963F6C83}" destId="{850E43B7-488C-4662-A0E1-F8080DB0F4E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3F1C5D-1FEF-4A92-85EF-4B9E2F8A0A31}"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3004056-634B-4148-B2D2-8B57C6636FC3}">
      <dgm:prSet custT="1"/>
      <dgm:spPr/>
      <dgm:t>
        <a:bodyPr/>
        <a:lstStyle/>
        <a:p>
          <a:r>
            <a:rPr lang="es-ES" sz="1200" dirty="0"/>
            <a:t>A ello cabe añadir algunas alusiones de la Constitución Española a la existencia de una eventual </a:t>
          </a:r>
          <a:r>
            <a:rPr lang="es-ES" sz="1200" u="sng" dirty="0"/>
            <a:t>Administración Pública propia de la CCAA. </a:t>
          </a:r>
          <a:endParaRPr lang="en-US" sz="1200" u="sng" dirty="0"/>
        </a:p>
      </dgm:t>
    </dgm:pt>
    <dgm:pt modelId="{FB1C61BC-4C92-4045-99E2-4814200F5678}" type="parTrans" cxnId="{4CA6A228-EB7A-4584-8DCC-076FCAA702B6}">
      <dgm:prSet/>
      <dgm:spPr/>
      <dgm:t>
        <a:bodyPr/>
        <a:lstStyle/>
        <a:p>
          <a:endParaRPr lang="en-US"/>
        </a:p>
      </dgm:t>
    </dgm:pt>
    <dgm:pt modelId="{7AF5E43E-B6B0-4B5A-B5CA-CCD962634A4B}" type="sibTrans" cxnId="{4CA6A228-EB7A-4584-8DCC-076FCAA702B6}">
      <dgm:prSet/>
      <dgm:spPr/>
      <dgm:t>
        <a:bodyPr/>
        <a:lstStyle/>
        <a:p>
          <a:endParaRPr lang="en-US"/>
        </a:p>
      </dgm:t>
    </dgm:pt>
    <dgm:pt modelId="{5FD09B53-2192-4B1D-935C-B46AA4CCDD23}">
      <dgm:prSet/>
      <dgm:spPr/>
      <dgm:t>
        <a:bodyPr/>
        <a:lstStyle/>
        <a:p>
          <a:r>
            <a:rPr lang="es-ES" dirty="0"/>
            <a:t>Así, aquella se refiere al control por </a:t>
          </a:r>
          <a:r>
            <a:rPr lang="es-ES" u="sng" dirty="0"/>
            <a:t>la jurisdicción contencioso-administrativa de la administración autónoma </a:t>
          </a:r>
          <a:r>
            <a:rPr lang="es-ES" dirty="0"/>
            <a:t>(art. 153 c) CE) o a la </a:t>
          </a:r>
          <a:r>
            <a:rPr lang="es-ES" u="sng" dirty="0"/>
            <a:t>coordinación por el Delegado del Gobierno de la Administración General del Estado con la Administración propia de la CCAA </a:t>
          </a:r>
          <a:r>
            <a:rPr lang="es-ES" dirty="0"/>
            <a:t>(art. 154 CE) </a:t>
          </a:r>
          <a:r>
            <a:rPr lang="es-ES" u="sng" dirty="0"/>
            <a:t>o las especialidades del procedimiento administrativo “derivadas de la organización propia de las CCAA</a:t>
          </a:r>
          <a:r>
            <a:rPr lang="es-ES" dirty="0"/>
            <a:t>” (art. 149.1.18 CE).</a:t>
          </a:r>
          <a:endParaRPr lang="en-US" dirty="0"/>
        </a:p>
      </dgm:t>
    </dgm:pt>
    <dgm:pt modelId="{E76496AC-78D9-416E-8F04-C3B8F1D72E6D}" type="parTrans" cxnId="{AC420945-4EF3-481E-8BF4-96F5EF3BE2A3}">
      <dgm:prSet/>
      <dgm:spPr/>
      <dgm:t>
        <a:bodyPr/>
        <a:lstStyle/>
        <a:p>
          <a:endParaRPr lang="en-US"/>
        </a:p>
      </dgm:t>
    </dgm:pt>
    <dgm:pt modelId="{3A64C43C-019B-481E-868B-E7CA0109E13C}" type="sibTrans" cxnId="{AC420945-4EF3-481E-8BF4-96F5EF3BE2A3}">
      <dgm:prSet/>
      <dgm:spPr/>
      <dgm:t>
        <a:bodyPr/>
        <a:lstStyle/>
        <a:p>
          <a:endParaRPr lang="en-US"/>
        </a:p>
      </dgm:t>
    </dgm:pt>
    <dgm:pt modelId="{15F5B02E-8023-443E-9D6E-A811EEF07A1F}" type="pres">
      <dgm:prSet presAssocID="{9B3F1C5D-1FEF-4A92-85EF-4B9E2F8A0A31}" presName="root" presStyleCnt="0">
        <dgm:presLayoutVars>
          <dgm:dir/>
          <dgm:resizeHandles val="exact"/>
        </dgm:presLayoutVars>
      </dgm:prSet>
      <dgm:spPr/>
    </dgm:pt>
    <dgm:pt modelId="{6D48B47B-0B98-4322-B0B5-F33A65AA9F36}" type="pres">
      <dgm:prSet presAssocID="{13004056-634B-4148-B2D2-8B57C6636FC3}" presName="compNode" presStyleCnt="0"/>
      <dgm:spPr/>
    </dgm:pt>
    <dgm:pt modelId="{A470C51A-2B9A-4C16-9EC3-0E1FBE7440DB}" type="pres">
      <dgm:prSet presAssocID="{13004056-634B-4148-B2D2-8B57C6636F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guntas"/>
        </a:ext>
      </dgm:extLst>
    </dgm:pt>
    <dgm:pt modelId="{44B0FC95-A9E0-4AFB-92F3-86BE3D247A5A}" type="pres">
      <dgm:prSet presAssocID="{13004056-634B-4148-B2D2-8B57C6636FC3}" presName="spaceRect" presStyleCnt="0"/>
      <dgm:spPr/>
    </dgm:pt>
    <dgm:pt modelId="{9ECAF76D-239C-409B-B414-5537B1757539}" type="pres">
      <dgm:prSet presAssocID="{13004056-634B-4148-B2D2-8B57C6636FC3}" presName="textRect" presStyleLbl="revTx" presStyleIdx="0" presStyleCnt="2" custScaleY="151061">
        <dgm:presLayoutVars>
          <dgm:chMax val="1"/>
          <dgm:chPref val="1"/>
        </dgm:presLayoutVars>
      </dgm:prSet>
      <dgm:spPr/>
    </dgm:pt>
    <dgm:pt modelId="{CF5A01A2-2432-4D99-8B33-C7E5BB8F8827}" type="pres">
      <dgm:prSet presAssocID="{7AF5E43E-B6B0-4B5A-B5CA-CCD962634A4B}" presName="sibTrans" presStyleCnt="0"/>
      <dgm:spPr/>
    </dgm:pt>
    <dgm:pt modelId="{AD9A1AE2-721D-48E2-B5B8-CA9FBF221AC3}" type="pres">
      <dgm:prSet presAssocID="{5FD09B53-2192-4B1D-935C-B46AA4CCDD23}" presName="compNode" presStyleCnt="0"/>
      <dgm:spPr/>
    </dgm:pt>
    <dgm:pt modelId="{EA1873B8-4F4B-4851-8949-70ECF5E75E34}" type="pres">
      <dgm:prSet presAssocID="{5FD09B53-2192-4B1D-935C-B46AA4CCDD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tillo de juez"/>
        </a:ext>
      </dgm:extLst>
    </dgm:pt>
    <dgm:pt modelId="{E10860D1-0385-48F6-9B5B-9D35D61A13A5}" type="pres">
      <dgm:prSet presAssocID="{5FD09B53-2192-4B1D-935C-B46AA4CCDD23}" presName="spaceRect" presStyleCnt="0"/>
      <dgm:spPr/>
    </dgm:pt>
    <dgm:pt modelId="{2E9678BA-1634-440F-96EF-9798BE11D6D8}" type="pres">
      <dgm:prSet presAssocID="{5FD09B53-2192-4B1D-935C-B46AA4CCDD23}" presName="textRect" presStyleLbl="revTx" presStyleIdx="1" presStyleCnt="2" custScaleX="135796">
        <dgm:presLayoutVars>
          <dgm:chMax val="1"/>
          <dgm:chPref val="1"/>
        </dgm:presLayoutVars>
      </dgm:prSet>
      <dgm:spPr/>
    </dgm:pt>
  </dgm:ptLst>
  <dgm:cxnLst>
    <dgm:cxn modelId="{4CA6A228-EB7A-4584-8DCC-076FCAA702B6}" srcId="{9B3F1C5D-1FEF-4A92-85EF-4B9E2F8A0A31}" destId="{13004056-634B-4148-B2D2-8B57C6636FC3}" srcOrd="0" destOrd="0" parTransId="{FB1C61BC-4C92-4045-99E2-4814200F5678}" sibTransId="{7AF5E43E-B6B0-4B5A-B5CA-CCD962634A4B}"/>
    <dgm:cxn modelId="{AC420945-4EF3-481E-8BF4-96F5EF3BE2A3}" srcId="{9B3F1C5D-1FEF-4A92-85EF-4B9E2F8A0A31}" destId="{5FD09B53-2192-4B1D-935C-B46AA4CCDD23}" srcOrd="1" destOrd="0" parTransId="{E76496AC-78D9-416E-8F04-C3B8F1D72E6D}" sibTransId="{3A64C43C-019B-481E-868B-E7CA0109E13C}"/>
    <dgm:cxn modelId="{8E64CDB2-C962-4B0B-A88D-356049655C18}" type="presOf" srcId="{5FD09B53-2192-4B1D-935C-B46AA4CCDD23}" destId="{2E9678BA-1634-440F-96EF-9798BE11D6D8}" srcOrd="0" destOrd="0" presId="urn:microsoft.com/office/officeart/2018/2/layout/IconLabelList"/>
    <dgm:cxn modelId="{F9B0D9B7-3252-44D5-9822-ABBB8F30A118}" type="presOf" srcId="{9B3F1C5D-1FEF-4A92-85EF-4B9E2F8A0A31}" destId="{15F5B02E-8023-443E-9D6E-A811EEF07A1F}" srcOrd="0" destOrd="0" presId="urn:microsoft.com/office/officeart/2018/2/layout/IconLabelList"/>
    <dgm:cxn modelId="{BF58B1D8-30E4-4BEF-9399-15DDCCFD9525}" type="presOf" srcId="{13004056-634B-4148-B2D2-8B57C6636FC3}" destId="{9ECAF76D-239C-409B-B414-5537B1757539}" srcOrd="0" destOrd="0" presId="urn:microsoft.com/office/officeart/2018/2/layout/IconLabelList"/>
    <dgm:cxn modelId="{BB1BB5AA-B579-4EDC-AF38-CB142F88B68B}" type="presParOf" srcId="{15F5B02E-8023-443E-9D6E-A811EEF07A1F}" destId="{6D48B47B-0B98-4322-B0B5-F33A65AA9F36}" srcOrd="0" destOrd="0" presId="urn:microsoft.com/office/officeart/2018/2/layout/IconLabelList"/>
    <dgm:cxn modelId="{AFBDC897-C680-43C0-8A00-507883136389}" type="presParOf" srcId="{6D48B47B-0B98-4322-B0B5-F33A65AA9F36}" destId="{A470C51A-2B9A-4C16-9EC3-0E1FBE7440DB}" srcOrd="0" destOrd="0" presId="urn:microsoft.com/office/officeart/2018/2/layout/IconLabelList"/>
    <dgm:cxn modelId="{4B77E649-837C-40BA-AF3D-288D193894E9}" type="presParOf" srcId="{6D48B47B-0B98-4322-B0B5-F33A65AA9F36}" destId="{44B0FC95-A9E0-4AFB-92F3-86BE3D247A5A}" srcOrd="1" destOrd="0" presId="urn:microsoft.com/office/officeart/2018/2/layout/IconLabelList"/>
    <dgm:cxn modelId="{6D45E0EA-7803-4A0C-A826-CA692D78EF47}" type="presParOf" srcId="{6D48B47B-0B98-4322-B0B5-F33A65AA9F36}" destId="{9ECAF76D-239C-409B-B414-5537B1757539}" srcOrd="2" destOrd="0" presId="urn:microsoft.com/office/officeart/2018/2/layout/IconLabelList"/>
    <dgm:cxn modelId="{7A7C96DF-D063-43CB-B546-3BA7526BA7A8}" type="presParOf" srcId="{15F5B02E-8023-443E-9D6E-A811EEF07A1F}" destId="{CF5A01A2-2432-4D99-8B33-C7E5BB8F8827}" srcOrd="1" destOrd="0" presId="urn:microsoft.com/office/officeart/2018/2/layout/IconLabelList"/>
    <dgm:cxn modelId="{29070237-6CC9-429B-AB79-9BE9C33936FF}" type="presParOf" srcId="{15F5B02E-8023-443E-9D6E-A811EEF07A1F}" destId="{AD9A1AE2-721D-48E2-B5B8-CA9FBF221AC3}" srcOrd="2" destOrd="0" presId="urn:microsoft.com/office/officeart/2018/2/layout/IconLabelList"/>
    <dgm:cxn modelId="{EFDA33E2-BAA3-4F0B-B010-2EC772FFAFC9}" type="presParOf" srcId="{AD9A1AE2-721D-48E2-B5B8-CA9FBF221AC3}" destId="{EA1873B8-4F4B-4851-8949-70ECF5E75E34}" srcOrd="0" destOrd="0" presId="urn:microsoft.com/office/officeart/2018/2/layout/IconLabelList"/>
    <dgm:cxn modelId="{E6147695-F0AE-4897-93D8-08D2635AB228}" type="presParOf" srcId="{AD9A1AE2-721D-48E2-B5B8-CA9FBF221AC3}" destId="{E10860D1-0385-48F6-9B5B-9D35D61A13A5}" srcOrd="1" destOrd="0" presId="urn:microsoft.com/office/officeart/2018/2/layout/IconLabelList"/>
    <dgm:cxn modelId="{4045E01E-4C0A-473F-91BE-D7723DCFA12C}" type="presParOf" srcId="{AD9A1AE2-721D-48E2-B5B8-CA9FBF221AC3}" destId="{2E9678BA-1634-440F-96EF-9798BE11D6D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AE495E5-AB64-4305-8A74-D2D2A00E8E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FC9B14-14CD-4569-83B3-5C828A651552}">
      <dgm:prSet/>
      <dgm:spPr/>
      <dgm:t>
        <a:bodyPr/>
        <a:lstStyle/>
        <a:p>
          <a:pPr algn="ctr"/>
          <a:r>
            <a:rPr lang="es-ES" dirty="0"/>
            <a:t>Esta escasez normativa puede interpretarse como la voluntad del constituyente de deferir la decisión sobre este importante extremo a la libre determinación de las propias CCAA, para lo que todas ellas pueden asumir la competencia exclusiva de autoorganización (art. 148.1.1 CE). </a:t>
          </a:r>
          <a:endParaRPr lang="en-US" dirty="0"/>
        </a:p>
      </dgm:t>
    </dgm:pt>
    <dgm:pt modelId="{DCBA66F5-64B8-46D6-892E-5548F13A8E6A}" type="parTrans" cxnId="{D50F02B8-27CF-4849-B833-0238B2195878}">
      <dgm:prSet/>
      <dgm:spPr/>
      <dgm:t>
        <a:bodyPr/>
        <a:lstStyle/>
        <a:p>
          <a:endParaRPr lang="en-US"/>
        </a:p>
      </dgm:t>
    </dgm:pt>
    <dgm:pt modelId="{6F93AE1F-3EB2-45C1-9FCE-86F038AA9208}" type="sibTrans" cxnId="{D50F02B8-27CF-4849-B833-0238B2195878}">
      <dgm:prSet/>
      <dgm:spPr/>
      <dgm:t>
        <a:bodyPr/>
        <a:lstStyle/>
        <a:p>
          <a:endParaRPr lang="en-US"/>
        </a:p>
      </dgm:t>
    </dgm:pt>
    <dgm:pt modelId="{BA12291D-546B-4057-9B81-8A45512AB129}">
      <dgm:prSet/>
      <dgm:spPr/>
      <dgm:t>
        <a:bodyPr/>
        <a:lstStyle/>
        <a:p>
          <a:pPr algn="ctr"/>
          <a:r>
            <a:rPr lang="es-ES" dirty="0"/>
            <a:t>En cualquier caso, lo que es seguro es que </a:t>
          </a:r>
          <a:r>
            <a:rPr lang="es-ES" u="sng" dirty="0"/>
            <a:t>no se ha considerado necesario que se implantase un modelo uniforme de la organización administrativa autonómica a nivel constitucional, bastando, al objetivo de contar con la mínima homogeneidad imprescindible, </a:t>
          </a:r>
          <a:r>
            <a:rPr lang="es-ES" dirty="0"/>
            <a:t>con la aplicación general de los principios organizativos contenidos en el artículo 103.1 CE.</a:t>
          </a:r>
          <a:endParaRPr lang="en-US" dirty="0"/>
        </a:p>
      </dgm:t>
    </dgm:pt>
    <dgm:pt modelId="{C82918C7-3389-4C0F-9023-C04DBB16B58A}" type="parTrans" cxnId="{A20E44C0-607F-40D4-8BD0-75EE7F12F590}">
      <dgm:prSet/>
      <dgm:spPr/>
      <dgm:t>
        <a:bodyPr/>
        <a:lstStyle/>
        <a:p>
          <a:endParaRPr lang="en-US"/>
        </a:p>
      </dgm:t>
    </dgm:pt>
    <dgm:pt modelId="{E03D0BF7-C15E-4AA0-9C3C-6CF024D69FC0}" type="sibTrans" cxnId="{A20E44C0-607F-40D4-8BD0-75EE7F12F590}">
      <dgm:prSet/>
      <dgm:spPr/>
      <dgm:t>
        <a:bodyPr/>
        <a:lstStyle/>
        <a:p>
          <a:endParaRPr lang="en-US"/>
        </a:p>
      </dgm:t>
    </dgm:pt>
    <dgm:pt modelId="{BCA8D684-A939-4CC3-B5BC-BBF0702801D9}" type="pres">
      <dgm:prSet presAssocID="{BAE495E5-AB64-4305-8A74-D2D2A00E8EBD}" presName="root" presStyleCnt="0">
        <dgm:presLayoutVars>
          <dgm:dir/>
          <dgm:resizeHandles val="exact"/>
        </dgm:presLayoutVars>
      </dgm:prSet>
      <dgm:spPr/>
    </dgm:pt>
    <dgm:pt modelId="{2E5425E5-8DE4-4E13-9900-D173BEA6546D}" type="pres">
      <dgm:prSet presAssocID="{62FC9B14-14CD-4569-83B3-5C828A651552}" presName="compNode" presStyleCnt="0"/>
      <dgm:spPr/>
    </dgm:pt>
    <dgm:pt modelId="{FA4C51EB-4724-4DC8-B35F-674E191E937A}" type="pres">
      <dgm:prSet presAssocID="{62FC9B14-14CD-4569-83B3-5C828A651552}" presName="bgRect" presStyleLbl="bgShp" presStyleIdx="0" presStyleCnt="2"/>
      <dgm:spPr/>
    </dgm:pt>
    <dgm:pt modelId="{91F52D2A-5F8D-487F-8F2B-73424EF74B49}" type="pres">
      <dgm:prSet presAssocID="{62FC9B14-14CD-4569-83B3-5C828A65155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co"/>
        </a:ext>
      </dgm:extLst>
    </dgm:pt>
    <dgm:pt modelId="{7F3395DD-1A82-4811-ABDB-A0F3D9778FD8}" type="pres">
      <dgm:prSet presAssocID="{62FC9B14-14CD-4569-83B3-5C828A651552}" presName="spaceRect" presStyleCnt="0"/>
      <dgm:spPr/>
    </dgm:pt>
    <dgm:pt modelId="{0113B0B3-8230-4A62-83E6-785A623A3CAE}" type="pres">
      <dgm:prSet presAssocID="{62FC9B14-14CD-4569-83B3-5C828A651552}" presName="parTx" presStyleLbl="revTx" presStyleIdx="0" presStyleCnt="2">
        <dgm:presLayoutVars>
          <dgm:chMax val="0"/>
          <dgm:chPref val="0"/>
        </dgm:presLayoutVars>
      </dgm:prSet>
      <dgm:spPr/>
    </dgm:pt>
    <dgm:pt modelId="{BF04CDBC-E262-43CA-9F5F-F1BB6FCCD823}" type="pres">
      <dgm:prSet presAssocID="{6F93AE1F-3EB2-45C1-9FCE-86F038AA9208}" presName="sibTrans" presStyleCnt="0"/>
      <dgm:spPr/>
    </dgm:pt>
    <dgm:pt modelId="{A461BCF3-8E09-4DE9-AD10-65E8BEF5468B}" type="pres">
      <dgm:prSet presAssocID="{BA12291D-546B-4057-9B81-8A45512AB129}" presName="compNode" presStyleCnt="0"/>
      <dgm:spPr/>
    </dgm:pt>
    <dgm:pt modelId="{39D1CF7E-709B-460C-A968-8865FEFC321B}" type="pres">
      <dgm:prSet presAssocID="{BA12291D-546B-4057-9B81-8A45512AB129}" presName="bgRect" presStyleLbl="bgShp" presStyleIdx="1" presStyleCnt="2"/>
      <dgm:spPr/>
    </dgm:pt>
    <dgm:pt modelId="{2E1A8913-3192-41AA-8D7B-FB050CCDE9EC}" type="pres">
      <dgm:prSet presAssocID="{BA12291D-546B-4057-9B81-8A45512AB1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e"/>
        </a:ext>
      </dgm:extLst>
    </dgm:pt>
    <dgm:pt modelId="{702731FC-C4BF-46C1-9D23-019504319812}" type="pres">
      <dgm:prSet presAssocID="{BA12291D-546B-4057-9B81-8A45512AB129}" presName="spaceRect" presStyleCnt="0"/>
      <dgm:spPr/>
    </dgm:pt>
    <dgm:pt modelId="{D51908C4-3A17-4588-ACCE-BD058FEDB870}" type="pres">
      <dgm:prSet presAssocID="{BA12291D-546B-4057-9B81-8A45512AB129}" presName="parTx" presStyleLbl="revTx" presStyleIdx="1" presStyleCnt="2">
        <dgm:presLayoutVars>
          <dgm:chMax val="0"/>
          <dgm:chPref val="0"/>
        </dgm:presLayoutVars>
      </dgm:prSet>
      <dgm:spPr/>
    </dgm:pt>
  </dgm:ptLst>
  <dgm:cxnLst>
    <dgm:cxn modelId="{A2778264-E316-436E-8B3D-21C859283A01}" type="presOf" srcId="{BA12291D-546B-4057-9B81-8A45512AB129}" destId="{D51908C4-3A17-4588-ACCE-BD058FEDB870}" srcOrd="0" destOrd="0" presId="urn:microsoft.com/office/officeart/2018/2/layout/IconVerticalSolidList"/>
    <dgm:cxn modelId="{D50F02B8-27CF-4849-B833-0238B2195878}" srcId="{BAE495E5-AB64-4305-8A74-D2D2A00E8EBD}" destId="{62FC9B14-14CD-4569-83B3-5C828A651552}" srcOrd="0" destOrd="0" parTransId="{DCBA66F5-64B8-46D6-892E-5548F13A8E6A}" sibTransId="{6F93AE1F-3EB2-45C1-9FCE-86F038AA9208}"/>
    <dgm:cxn modelId="{A20E44C0-607F-40D4-8BD0-75EE7F12F590}" srcId="{BAE495E5-AB64-4305-8A74-D2D2A00E8EBD}" destId="{BA12291D-546B-4057-9B81-8A45512AB129}" srcOrd="1" destOrd="0" parTransId="{C82918C7-3389-4C0F-9023-C04DBB16B58A}" sibTransId="{E03D0BF7-C15E-4AA0-9C3C-6CF024D69FC0}"/>
    <dgm:cxn modelId="{9A3608CD-2EEC-44AB-9A45-E5E073FB97CF}" type="presOf" srcId="{BAE495E5-AB64-4305-8A74-D2D2A00E8EBD}" destId="{BCA8D684-A939-4CC3-B5BC-BBF0702801D9}" srcOrd="0" destOrd="0" presId="urn:microsoft.com/office/officeart/2018/2/layout/IconVerticalSolidList"/>
    <dgm:cxn modelId="{C9B0CDFB-447C-48D2-BEFA-A2D3F8600121}" type="presOf" srcId="{62FC9B14-14CD-4569-83B3-5C828A651552}" destId="{0113B0B3-8230-4A62-83E6-785A623A3CAE}" srcOrd="0" destOrd="0" presId="urn:microsoft.com/office/officeart/2018/2/layout/IconVerticalSolidList"/>
    <dgm:cxn modelId="{92E47B4F-E509-4944-8358-05346FB03C00}" type="presParOf" srcId="{BCA8D684-A939-4CC3-B5BC-BBF0702801D9}" destId="{2E5425E5-8DE4-4E13-9900-D173BEA6546D}" srcOrd="0" destOrd="0" presId="urn:microsoft.com/office/officeart/2018/2/layout/IconVerticalSolidList"/>
    <dgm:cxn modelId="{33221986-DF6C-4FFA-9EB8-A2190A00B248}" type="presParOf" srcId="{2E5425E5-8DE4-4E13-9900-D173BEA6546D}" destId="{FA4C51EB-4724-4DC8-B35F-674E191E937A}" srcOrd="0" destOrd="0" presId="urn:microsoft.com/office/officeart/2018/2/layout/IconVerticalSolidList"/>
    <dgm:cxn modelId="{D52E4FEE-C46A-4054-9AFB-740AA14A0C71}" type="presParOf" srcId="{2E5425E5-8DE4-4E13-9900-D173BEA6546D}" destId="{91F52D2A-5F8D-487F-8F2B-73424EF74B49}" srcOrd="1" destOrd="0" presId="urn:microsoft.com/office/officeart/2018/2/layout/IconVerticalSolidList"/>
    <dgm:cxn modelId="{329FD1E0-1279-4C3D-B212-EBFDA4C8AD3E}" type="presParOf" srcId="{2E5425E5-8DE4-4E13-9900-D173BEA6546D}" destId="{7F3395DD-1A82-4811-ABDB-A0F3D9778FD8}" srcOrd="2" destOrd="0" presId="urn:microsoft.com/office/officeart/2018/2/layout/IconVerticalSolidList"/>
    <dgm:cxn modelId="{B467791B-BF84-471E-AA05-3F45AFB97ADA}" type="presParOf" srcId="{2E5425E5-8DE4-4E13-9900-D173BEA6546D}" destId="{0113B0B3-8230-4A62-83E6-785A623A3CAE}" srcOrd="3" destOrd="0" presId="urn:microsoft.com/office/officeart/2018/2/layout/IconVerticalSolidList"/>
    <dgm:cxn modelId="{3A4AE0D7-B195-42DA-AD20-D16C1CC44A0F}" type="presParOf" srcId="{BCA8D684-A939-4CC3-B5BC-BBF0702801D9}" destId="{BF04CDBC-E262-43CA-9F5F-F1BB6FCCD823}" srcOrd="1" destOrd="0" presId="urn:microsoft.com/office/officeart/2018/2/layout/IconVerticalSolidList"/>
    <dgm:cxn modelId="{3C83ACA4-CD7A-40E5-8DE2-0F1B39F50555}" type="presParOf" srcId="{BCA8D684-A939-4CC3-B5BC-BBF0702801D9}" destId="{A461BCF3-8E09-4DE9-AD10-65E8BEF5468B}" srcOrd="2" destOrd="0" presId="urn:microsoft.com/office/officeart/2018/2/layout/IconVerticalSolidList"/>
    <dgm:cxn modelId="{A8C06CCF-C890-45AD-AD01-333AC6085528}" type="presParOf" srcId="{A461BCF3-8E09-4DE9-AD10-65E8BEF5468B}" destId="{39D1CF7E-709B-460C-A968-8865FEFC321B}" srcOrd="0" destOrd="0" presId="urn:microsoft.com/office/officeart/2018/2/layout/IconVerticalSolidList"/>
    <dgm:cxn modelId="{3B8457A6-2A40-4E3D-96E2-11A1B4125172}" type="presParOf" srcId="{A461BCF3-8E09-4DE9-AD10-65E8BEF5468B}" destId="{2E1A8913-3192-41AA-8D7B-FB050CCDE9EC}" srcOrd="1" destOrd="0" presId="urn:microsoft.com/office/officeart/2018/2/layout/IconVerticalSolidList"/>
    <dgm:cxn modelId="{58B19691-04E5-4B24-863F-6E3EA2AF2000}" type="presParOf" srcId="{A461BCF3-8E09-4DE9-AD10-65E8BEF5468B}" destId="{702731FC-C4BF-46C1-9D23-019504319812}" srcOrd="2" destOrd="0" presId="urn:microsoft.com/office/officeart/2018/2/layout/IconVerticalSolidList"/>
    <dgm:cxn modelId="{61D6C449-DB6A-4DBB-AD88-0DB25751AD3E}" type="presParOf" srcId="{A461BCF3-8E09-4DE9-AD10-65E8BEF5468B}" destId="{D51908C4-3A17-4588-ACCE-BD058FEDB8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B16C48-A9C3-4093-B0BF-4A7426CEC845}" type="doc">
      <dgm:prSet loTypeId="urn:microsoft.com/office/officeart/2005/8/layout/hierarchy1" loCatId="hierarchy" qsTypeId="urn:microsoft.com/office/officeart/2005/8/quickstyle/simple4" qsCatId="simple" csTypeId="urn:microsoft.com/office/officeart/2005/8/colors/accent4_2" csCatId="accent4" phldr="1"/>
      <dgm:spPr/>
      <dgm:t>
        <a:bodyPr/>
        <a:lstStyle/>
        <a:p>
          <a:endParaRPr lang="en-US"/>
        </a:p>
      </dgm:t>
    </dgm:pt>
    <dgm:pt modelId="{989E4422-D8DB-4149-872D-85DFBFA44449}">
      <dgm:prSet/>
      <dgm:spPr/>
      <dgm:t>
        <a:bodyPr/>
        <a:lstStyle/>
        <a:p>
          <a:r>
            <a:rPr lang="es-ES" dirty="0"/>
            <a:t>Es el </a:t>
          </a:r>
          <a:r>
            <a:rPr lang="es-ES" b="1" dirty="0"/>
            <a:t>artículo 32 </a:t>
          </a:r>
          <a:r>
            <a:rPr lang="es-ES" dirty="0"/>
            <a:t>de </a:t>
          </a:r>
          <a:r>
            <a:rPr lang="es-ES" b="1" dirty="0"/>
            <a:t>la Ley Orgánica 14/2007, de 30 noviembre, de reforma del Estatuto de Autonomía de Castilla y León</a:t>
          </a:r>
          <a:r>
            <a:rPr lang="es-ES" dirty="0"/>
            <a:t> el que regula la Administración Autonómica conteniendo aquel </a:t>
          </a:r>
          <a:r>
            <a:rPr lang="es-ES" u="sng" dirty="0"/>
            <a:t>sus funciones, potestades y privilegios</a:t>
          </a:r>
          <a:r>
            <a:rPr lang="es-ES" dirty="0"/>
            <a:t>. </a:t>
          </a:r>
          <a:endParaRPr lang="en-US" dirty="0"/>
        </a:p>
      </dgm:t>
    </dgm:pt>
    <dgm:pt modelId="{3DBCE6DE-96D8-41B0-AA34-280078AB3C4B}" type="parTrans" cxnId="{EF0FCE52-B13E-4C59-B973-E9396A12D65E}">
      <dgm:prSet/>
      <dgm:spPr/>
      <dgm:t>
        <a:bodyPr/>
        <a:lstStyle/>
        <a:p>
          <a:endParaRPr lang="en-US"/>
        </a:p>
      </dgm:t>
    </dgm:pt>
    <dgm:pt modelId="{6139E763-F7D8-41BB-8D66-D4BF344700A3}" type="sibTrans" cxnId="{EF0FCE52-B13E-4C59-B973-E9396A12D65E}">
      <dgm:prSet/>
      <dgm:spPr/>
      <dgm:t>
        <a:bodyPr/>
        <a:lstStyle/>
        <a:p>
          <a:endParaRPr lang="en-US"/>
        </a:p>
      </dgm:t>
    </dgm:pt>
    <dgm:pt modelId="{7DBB63F6-37C6-4CB4-BFBE-4FA6F600B982}">
      <dgm:prSet/>
      <dgm:spPr/>
      <dgm:t>
        <a:bodyPr/>
        <a:lstStyle/>
        <a:p>
          <a:r>
            <a:rPr lang="es-ES" dirty="0"/>
            <a:t>Concretamente establece que corresponde a la Comunidad Autónoma de Castilla y León la </a:t>
          </a:r>
          <a:r>
            <a:rPr lang="es-ES" u="sng" dirty="0"/>
            <a:t>creación y estructuración de los órganos y servicios de la Administración autonómica </a:t>
          </a:r>
          <a:r>
            <a:rPr lang="es-ES" dirty="0"/>
            <a:t>que tengan por objeto servir al ejercicio de las competencias atribuidas a aquélla.</a:t>
          </a:r>
          <a:endParaRPr lang="en-US" dirty="0"/>
        </a:p>
      </dgm:t>
    </dgm:pt>
    <dgm:pt modelId="{7F97FF08-9813-4C84-893D-0E1A14B59986}" type="parTrans" cxnId="{BA3BD3E8-656E-4B36-8CA4-CAC2DC400585}">
      <dgm:prSet/>
      <dgm:spPr/>
      <dgm:t>
        <a:bodyPr/>
        <a:lstStyle/>
        <a:p>
          <a:endParaRPr lang="en-US"/>
        </a:p>
      </dgm:t>
    </dgm:pt>
    <dgm:pt modelId="{E3B47BA8-8CE7-4E31-89EF-62677B0086EB}" type="sibTrans" cxnId="{BA3BD3E8-656E-4B36-8CA4-CAC2DC400585}">
      <dgm:prSet/>
      <dgm:spPr/>
      <dgm:t>
        <a:bodyPr/>
        <a:lstStyle/>
        <a:p>
          <a:endParaRPr lang="en-US"/>
        </a:p>
      </dgm:t>
    </dgm:pt>
    <dgm:pt modelId="{E205AC02-7C7E-4856-89EC-7401AF0DF9E3}" type="pres">
      <dgm:prSet presAssocID="{8CB16C48-A9C3-4093-B0BF-4A7426CEC845}" presName="hierChild1" presStyleCnt="0">
        <dgm:presLayoutVars>
          <dgm:chPref val="1"/>
          <dgm:dir/>
          <dgm:animOne val="branch"/>
          <dgm:animLvl val="lvl"/>
          <dgm:resizeHandles/>
        </dgm:presLayoutVars>
      </dgm:prSet>
      <dgm:spPr/>
    </dgm:pt>
    <dgm:pt modelId="{A1CD9FFC-5F4D-4848-B40B-E78C3EEF1FC4}" type="pres">
      <dgm:prSet presAssocID="{989E4422-D8DB-4149-872D-85DFBFA44449}" presName="hierRoot1" presStyleCnt="0"/>
      <dgm:spPr/>
    </dgm:pt>
    <dgm:pt modelId="{5E30301D-9D50-4268-A85B-863B339279DE}" type="pres">
      <dgm:prSet presAssocID="{989E4422-D8DB-4149-872D-85DFBFA44449}" presName="composite" presStyleCnt="0"/>
      <dgm:spPr/>
    </dgm:pt>
    <dgm:pt modelId="{DFFE854E-CEDD-4D7A-B8FB-1B3B9B28E12F}" type="pres">
      <dgm:prSet presAssocID="{989E4422-D8DB-4149-872D-85DFBFA44449}" presName="background" presStyleLbl="node0" presStyleIdx="0" presStyleCnt="2"/>
      <dgm:spPr/>
    </dgm:pt>
    <dgm:pt modelId="{5991973A-320B-4D68-BC6C-3103ED09B74D}" type="pres">
      <dgm:prSet presAssocID="{989E4422-D8DB-4149-872D-85DFBFA44449}" presName="text" presStyleLbl="fgAcc0" presStyleIdx="0" presStyleCnt="2">
        <dgm:presLayoutVars>
          <dgm:chPref val="3"/>
        </dgm:presLayoutVars>
      </dgm:prSet>
      <dgm:spPr/>
    </dgm:pt>
    <dgm:pt modelId="{1AF9885B-8548-4E72-A409-3247984511B8}" type="pres">
      <dgm:prSet presAssocID="{989E4422-D8DB-4149-872D-85DFBFA44449}" presName="hierChild2" presStyleCnt="0"/>
      <dgm:spPr/>
    </dgm:pt>
    <dgm:pt modelId="{4CEADBF4-1243-4F0C-90B1-CC5A1A306D3B}" type="pres">
      <dgm:prSet presAssocID="{7DBB63F6-37C6-4CB4-BFBE-4FA6F600B982}" presName="hierRoot1" presStyleCnt="0"/>
      <dgm:spPr/>
    </dgm:pt>
    <dgm:pt modelId="{447B90C1-6851-45F5-8C89-2C89183A5AA6}" type="pres">
      <dgm:prSet presAssocID="{7DBB63F6-37C6-4CB4-BFBE-4FA6F600B982}" presName="composite" presStyleCnt="0"/>
      <dgm:spPr/>
    </dgm:pt>
    <dgm:pt modelId="{3EAEB5D9-3EBD-40B8-874B-30585A277795}" type="pres">
      <dgm:prSet presAssocID="{7DBB63F6-37C6-4CB4-BFBE-4FA6F600B982}" presName="background" presStyleLbl="node0" presStyleIdx="1" presStyleCnt="2"/>
      <dgm:spPr/>
    </dgm:pt>
    <dgm:pt modelId="{CC8FA2ED-CD19-4D72-8724-0735CCAC9740}" type="pres">
      <dgm:prSet presAssocID="{7DBB63F6-37C6-4CB4-BFBE-4FA6F600B982}" presName="text" presStyleLbl="fgAcc0" presStyleIdx="1" presStyleCnt="2">
        <dgm:presLayoutVars>
          <dgm:chPref val="3"/>
        </dgm:presLayoutVars>
      </dgm:prSet>
      <dgm:spPr/>
    </dgm:pt>
    <dgm:pt modelId="{9920ACF2-BC35-476C-8EA7-A30DC04C1B01}" type="pres">
      <dgm:prSet presAssocID="{7DBB63F6-37C6-4CB4-BFBE-4FA6F600B982}" presName="hierChild2" presStyleCnt="0"/>
      <dgm:spPr/>
    </dgm:pt>
  </dgm:ptLst>
  <dgm:cxnLst>
    <dgm:cxn modelId="{62DCED62-8E89-4852-92E1-CA208E33A4D2}" type="presOf" srcId="{989E4422-D8DB-4149-872D-85DFBFA44449}" destId="{5991973A-320B-4D68-BC6C-3103ED09B74D}" srcOrd="0" destOrd="0" presId="urn:microsoft.com/office/officeart/2005/8/layout/hierarchy1"/>
    <dgm:cxn modelId="{175DFB68-1C3B-4932-964A-5420EF6E42A9}" type="presOf" srcId="{8CB16C48-A9C3-4093-B0BF-4A7426CEC845}" destId="{E205AC02-7C7E-4856-89EC-7401AF0DF9E3}" srcOrd="0" destOrd="0" presId="urn:microsoft.com/office/officeart/2005/8/layout/hierarchy1"/>
    <dgm:cxn modelId="{EF0FCE52-B13E-4C59-B973-E9396A12D65E}" srcId="{8CB16C48-A9C3-4093-B0BF-4A7426CEC845}" destId="{989E4422-D8DB-4149-872D-85DFBFA44449}" srcOrd="0" destOrd="0" parTransId="{3DBCE6DE-96D8-41B0-AA34-280078AB3C4B}" sibTransId="{6139E763-F7D8-41BB-8D66-D4BF344700A3}"/>
    <dgm:cxn modelId="{34CA4FAA-66A5-4788-AD62-68B22DF423B3}" type="presOf" srcId="{7DBB63F6-37C6-4CB4-BFBE-4FA6F600B982}" destId="{CC8FA2ED-CD19-4D72-8724-0735CCAC9740}" srcOrd="0" destOrd="0" presId="urn:microsoft.com/office/officeart/2005/8/layout/hierarchy1"/>
    <dgm:cxn modelId="{BA3BD3E8-656E-4B36-8CA4-CAC2DC400585}" srcId="{8CB16C48-A9C3-4093-B0BF-4A7426CEC845}" destId="{7DBB63F6-37C6-4CB4-BFBE-4FA6F600B982}" srcOrd="1" destOrd="0" parTransId="{7F97FF08-9813-4C84-893D-0E1A14B59986}" sibTransId="{E3B47BA8-8CE7-4E31-89EF-62677B0086EB}"/>
    <dgm:cxn modelId="{55816362-A7BF-4781-BD9A-DE45594EF074}" type="presParOf" srcId="{E205AC02-7C7E-4856-89EC-7401AF0DF9E3}" destId="{A1CD9FFC-5F4D-4848-B40B-E78C3EEF1FC4}" srcOrd="0" destOrd="0" presId="urn:microsoft.com/office/officeart/2005/8/layout/hierarchy1"/>
    <dgm:cxn modelId="{82E8818E-F908-48D0-AC99-96A679E196BD}" type="presParOf" srcId="{A1CD9FFC-5F4D-4848-B40B-E78C3EEF1FC4}" destId="{5E30301D-9D50-4268-A85B-863B339279DE}" srcOrd="0" destOrd="0" presId="urn:microsoft.com/office/officeart/2005/8/layout/hierarchy1"/>
    <dgm:cxn modelId="{AD06739E-625B-4539-8A00-3522D4E85800}" type="presParOf" srcId="{5E30301D-9D50-4268-A85B-863B339279DE}" destId="{DFFE854E-CEDD-4D7A-B8FB-1B3B9B28E12F}" srcOrd="0" destOrd="0" presId="urn:microsoft.com/office/officeart/2005/8/layout/hierarchy1"/>
    <dgm:cxn modelId="{CDB4238A-E365-431C-A5D1-4968257905C4}" type="presParOf" srcId="{5E30301D-9D50-4268-A85B-863B339279DE}" destId="{5991973A-320B-4D68-BC6C-3103ED09B74D}" srcOrd="1" destOrd="0" presId="urn:microsoft.com/office/officeart/2005/8/layout/hierarchy1"/>
    <dgm:cxn modelId="{D97E041C-8E35-4012-BFBD-9349BCBBD6DA}" type="presParOf" srcId="{A1CD9FFC-5F4D-4848-B40B-E78C3EEF1FC4}" destId="{1AF9885B-8548-4E72-A409-3247984511B8}" srcOrd="1" destOrd="0" presId="urn:microsoft.com/office/officeart/2005/8/layout/hierarchy1"/>
    <dgm:cxn modelId="{E6341F2F-BF65-4B98-BAA4-8CB03FB65FC4}" type="presParOf" srcId="{E205AC02-7C7E-4856-89EC-7401AF0DF9E3}" destId="{4CEADBF4-1243-4F0C-90B1-CC5A1A306D3B}" srcOrd="1" destOrd="0" presId="urn:microsoft.com/office/officeart/2005/8/layout/hierarchy1"/>
    <dgm:cxn modelId="{F15CB06F-AE27-48E9-BB0D-4A4F2F14F230}" type="presParOf" srcId="{4CEADBF4-1243-4F0C-90B1-CC5A1A306D3B}" destId="{447B90C1-6851-45F5-8C89-2C89183A5AA6}" srcOrd="0" destOrd="0" presId="urn:microsoft.com/office/officeart/2005/8/layout/hierarchy1"/>
    <dgm:cxn modelId="{478288A8-39A0-4F97-90E4-EC0CD55200B9}" type="presParOf" srcId="{447B90C1-6851-45F5-8C89-2C89183A5AA6}" destId="{3EAEB5D9-3EBD-40B8-874B-30585A277795}" srcOrd="0" destOrd="0" presId="urn:microsoft.com/office/officeart/2005/8/layout/hierarchy1"/>
    <dgm:cxn modelId="{18EF80B2-15AD-46AF-B1A7-3D409C69AA7A}" type="presParOf" srcId="{447B90C1-6851-45F5-8C89-2C89183A5AA6}" destId="{CC8FA2ED-CD19-4D72-8724-0735CCAC9740}" srcOrd="1" destOrd="0" presId="urn:microsoft.com/office/officeart/2005/8/layout/hierarchy1"/>
    <dgm:cxn modelId="{63E50B71-ED8E-4D71-83ED-95006C2BC86C}" type="presParOf" srcId="{4CEADBF4-1243-4F0C-90B1-CC5A1A306D3B}" destId="{9920ACF2-BC35-476C-8EA7-A30DC04C1B0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D70CB-A0A4-4D6F-AC17-2ED8CA475044}">
      <dsp:nvSpPr>
        <dsp:cNvPr id="0" name=""/>
        <dsp:cNvSpPr/>
      </dsp:nvSpPr>
      <dsp:spPr>
        <a:xfrm>
          <a:off x="0" y="2205346"/>
          <a:ext cx="8987404" cy="14469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 sz="2000" kern="1200"/>
            <a:t>Bajo este punto de vista, </a:t>
          </a:r>
          <a:r>
            <a:rPr lang="es-ES" sz="2000" u="sng" kern="1200"/>
            <a:t>la Administración Pública está configurada constitucionalmente como una de las piezas capitales del Estado</a:t>
          </a:r>
          <a:r>
            <a:rPr lang="es-ES" sz="2000" kern="1200"/>
            <a:t>, en tanto que es sujeto servicial de los intereses generales que se legitima por su eficaz satisfacción de los mismos. </a:t>
          </a:r>
          <a:endParaRPr lang="en-US" sz="2000" kern="1200"/>
        </a:p>
      </dsp:txBody>
      <dsp:txXfrm>
        <a:off x="0" y="2205346"/>
        <a:ext cx="8987404" cy="1446946"/>
      </dsp:txXfrm>
    </dsp:sp>
    <dsp:sp modelId="{4D014BAA-4CDC-4DB0-94C5-06F844417705}">
      <dsp:nvSpPr>
        <dsp:cNvPr id="0" name=""/>
        <dsp:cNvSpPr/>
      </dsp:nvSpPr>
      <dsp:spPr>
        <a:xfrm rot="10800000">
          <a:off x="0" y="1647"/>
          <a:ext cx="8987404" cy="2225403"/>
        </a:xfrm>
        <a:prstGeom prst="upArrowCallou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 sz="2000" kern="1200"/>
            <a:t>El tratamiento del tema de la Administración de las CCAA requiere un encuadre previo en el marco de la posición que ocupa la Administración Pública considerada genéricamente como institución propia del Estado     Social y Democrático de Derecho. </a:t>
          </a:r>
          <a:endParaRPr lang="en-US" sz="2000" kern="1200"/>
        </a:p>
      </dsp:txBody>
      <dsp:txXfrm rot="10800000">
        <a:off x="0" y="1647"/>
        <a:ext cx="8987404" cy="1446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13E61-6704-46FA-918B-6B8268E5F8CC}">
      <dsp:nvSpPr>
        <dsp:cNvPr id="0" name=""/>
        <dsp:cNvSpPr/>
      </dsp:nvSpPr>
      <dsp:spPr>
        <a:xfrm>
          <a:off x="203620" y="2543"/>
          <a:ext cx="2681300" cy="160878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La </a:t>
          </a:r>
          <a:r>
            <a:rPr lang="es-ES" sz="1000" u="sng" kern="1200"/>
            <a:t>presunción de legitimidad y la ejecutoriedad</a:t>
          </a:r>
          <a:r>
            <a:rPr lang="es-ES" sz="1000" kern="1200"/>
            <a:t> de sus actos, así como los poderes de </a:t>
          </a:r>
          <a:r>
            <a:rPr lang="es-ES" sz="1000" u="sng" kern="1200"/>
            <a:t>ejecución</a:t>
          </a:r>
          <a:r>
            <a:rPr lang="es-ES" sz="1000" kern="1200"/>
            <a:t> </a:t>
          </a:r>
          <a:r>
            <a:rPr lang="es-ES" sz="1000" u="sng" kern="1200"/>
            <a:t>forzosa y revisión en vía administrativa</a:t>
          </a:r>
          <a:r>
            <a:rPr lang="es-ES" sz="1000" kern="1200"/>
            <a:t>.</a:t>
          </a:r>
          <a:endParaRPr lang="en-US" sz="1000" kern="1200"/>
        </a:p>
      </dsp:txBody>
      <dsp:txXfrm>
        <a:off x="203620" y="2543"/>
        <a:ext cx="2681300" cy="1608780"/>
      </dsp:txXfrm>
    </dsp:sp>
    <dsp:sp modelId="{CBAFDB4F-507A-4B31-928F-E5084B16B978}">
      <dsp:nvSpPr>
        <dsp:cNvPr id="0" name=""/>
        <dsp:cNvSpPr/>
      </dsp:nvSpPr>
      <dsp:spPr>
        <a:xfrm>
          <a:off x="3153051" y="2543"/>
          <a:ext cx="2681300" cy="1608780"/>
        </a:xfrm>
        <a:prstGeom prst="rect">
          <a:avLst/>
        </a:prstGeom>
        <a:gradFill rotWithShape="0">
          <a:gsLst>
            <a:gs pos="0">
              <a:schemeClr val="accent2">
                <a:hueOff val="75528"/>
                <a:satOff val="-7999"/>
                <a:lumOff val="-196"/>
                <a:alphaOff val="0"/>
                <a:tint val="96000"/>
                <a:lumMod val="104000"/>
              </a:schemeClr>
            </a:gs>
            <a:gs pos="100000">
              <a:schemeClr val="accent2">
                <a:hueOff val="75528"/>
                <a:satOff val="-7999"/>
                <a:lumOff val="-19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dirty="0"/>
            <a:t>La potestad de </a:t>
          </a:r>
          <a:r>
            <a:rPr lang="es-ES" sz="1000" u="sng" kern="1200" dirty="0"/>
            <a:t>expropiación</a:t>
          </a:r>
          <a:r>
            <a:rPr lang="es-ES" sz="1000" kern="1200" dirty="0"/>
            <a:t>, incluida la declaración de urgente ocupación de los bienes afectados, y el ejercicio de las restantes competencias de la legislación expropiatoria atribuidas a la Administración del Estado, cuando se trate de materias de competencia de la Comunidad Autónoma.</a:t>
          </a:r>
          <a:endParaRPr lang="en-US" sz="1000" kern="1200" dirty="0"/>
        </a:p>
      </dsp:txBody>
      <dsp:txXfrm>
        <a:off x="3153051" y="2543"/>
        <a:ext cx="2681300" cy="1608780"/>
      </dsp:txXfrm>
    </dsp:sp>
    <dsp:sp modelId="{B532922E-CCEC-4E67-AFC1-5E7938D70DE1}">
      <dsp:nvSpPr>
        <dsp:cNvPr id="0" name=""/>
        <dsp:cNvSpPr/>
      </dsp:nvSpPr>
      <dsp:spPr>
        <a:xfrm>
          <a:off x="6102482" y="2543"/>
          <a:ext cx="2681300" cy="1608780"/>
        </a:xfrm>
        <a:prstGeom prst="rect">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La </a:t>
          </a:r>
          <a:r>
            <a:rPr lang="es-ES" sz="1000" u="sng" kern="1200"/>
            <a:t>potestad de sanción</a:t>
          </a:r>
          <a:r>
            <a:rPr lang="es-ES" sz="1000" kern="1200"/>
            <a:t> dentro de los límites que establezca el ordenamiento jurídico.</a:t>
          </a:r>
          <a:endParaRPr lang="en-US" sz="1000" kern="1200"/>
        </a:p>
      </dsp:txBody>
      <dsp:txXfrm>
        <a:off x="6102482" y="2543"/>
        <a:ext cx="2681300" cy="1608780"/>
      </dsp:txXfrm>
    </dsp:sp>
    <dsp:sp modelId="{663AA6E9-36BD-4058-B6D1-F542136BE8C6}">
      <dsp:nvSpPr>
        <dsp:cNvPr id="0" name=""/>
        <dsp:cNvSpPr/>
      </dsp:nvSpPr>
      <dsp:spPr>
        <a:xfrm>
          <a:off x="203620" y="1879454"/>
          <a:ext cx="2681300" cy="1608780"/>
        </a:xfrm>
        <a:prstGeom prst="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La facultad de utilización del </a:t>
          </a:r>
          <a:r>
            <a:rPr lang="es-ES" sz="1000" u="sng" kern="1200"/>
            <a:t>procedimiento de apremio</a:t>
          </a:r>
          <a:r>
            <a:rPr lang="es-ES" sz="1000" kern="1200"/>
            <a:t>.</a:t>
          </a:r>
          <a:endParaRPr lang="en-US" sz="1000" kern="1200"/>
        </a:p>
      </dsp:txBody>
      <dsp:txXfrm>
        <a:off x="203620" y="1879454"/>
        <a:ext cx="2681300" cy="1608780"/>
      </dsp:txXfrm>
    </dsp:sp>
    <dsp:sp modelId="{2ED2B3E6-F186-4142-A4E9-0DC344DF54B9}">
      <dsp:nvSpPr>
        <dsp:cNvPr id="0" name=""/>
        <dsp:cNvSpPr/>
      </dsp:nvSpPr>
      <dsp:spPr>
        <a:xfrm>
          <a:off x="3153051" y="1879454"/>
          <a:ext cx="2681300" cy="1608780"/>
        </a:xfrm>
        <a:prstGeom prst="rect">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La </a:t>
          </a:r>
          <a:r>
            <a:rPr lang="es-ES" sz="1000" u="sng" kern="1200"/>
            <a:t>inembargabilidad de sus bienes y derechos</a:t>
          </a:r>
          <a:r>
            <a:rPr lang="es-ES" sz="1000" kern="1200"/>
            <a:t>, así como los privilegios de </a:t>
          </a:r>
          <a:r>
            <a:rPr lang="es-ES" sz="1000" u="sng" kern="1200"/>
            <a:t>prelación</a:t>
          </a:r>
          <a:r>
            <a:rPr lang="es-ES" sz="1000" kern="1200"/>
            <a:t>, </a:t>
          </a:r>
          <a:r>
            <a:rPr lang="es-ES" sz="1000" u="sng" kern="1200"/>
            <a:t>preferencia</a:t>
          </a:r>
          <a:r>
            <a:rPr lang="es-ES" sz="1000" kern="1200"/>
            <a:t> y demás reconocidos a la Hacienda Pública para el </a:t>
          </a:r>
          <a:r>
            <a:rPr lang="es-ES" sz="1000" u="sng" kern="1200"/>
            <a:t>cobro de sus créditos</a:t>
          </a:r>
          <a:r>
            <a:rPr lang="es-ES" sz="1000" kern="1200"/>
            <a:t>, sin perjuicio de los que correspondan en esta materia a la Hacienda del Estado y en igualdad de derechos con las demás Comunidades Autónomas.</a:t>
          </a:r>
          <a:endParaRPr lang="en-US" sz="1000" kern="1200"/>
        </a:p>
      </dsp:txBody>
      <dsp:txXfrm>
        <a:off x="3153051" y="1879454"/>
        <a:ext cx="2681300" cy="1608780"/>
      </dsp:txXfrm>
    </dsp:sp>
    <dsp:sp modelId="{3B76C7ED-233F-4C6D-A201-67B19C2FC916}">
      <dsp:nvSpPr>
        <dsp:cNvPr id="0" name=""/>
        <dsp:cNvSpPr/>
      </dsp:nvSpPr>
      <dsp:spPr>
        <a:xfrm>
          <a:off x="6102482" y="1879454"/>
          <a:ext cx="2681300" cy="1608780"/>
        </a:xfrm>
        <a:prstGeom prst="rect">
          <a:avLst/>
        </a:prstGeom>
        <a:gradFill rotWithShape="0">
          <a:gsLst>
            <a:gs pos="0">
              <a:schemeClr val="accent2">
                <a:hueOff val="377637"/>
                <a:satOff val="-39994"/>
                <a:lumOff val="-980"/>
                <a:alphaOff val="0"/>
                <a:tint val="96000"/>
                <a:lumMod val="104000"/>
              </a:schemeClr>
            </a:gs>
            <a:gs pos="100000">
              <a:schemeClr val="accent2">
                <a:hueOff val="377637"/>
                <a:satOff val="-39994"/>
                <a:lumOff val="-98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La </a:t>
          </a:r>
          <a:r>
            <a:rPr lang="es-ES" sz="1000" u="sng" kern="1200"/>
            <a:t>exención de toda obligación de garantía o caución</a:t>
          </a:r>
          <a:r>
            <a:rPr lang="es-ES" sz="1000" kern="1200"/>
            <a:t> ante cualquier organismo administrativo o tribunal jurisdiccional.</a:t>
          </a:r>
          <a:endParaRPr lang="en-US" sz="1000" kern="1200"/>
        </a:p>
      </dsp:txBody>
      <dsp:txXfrm>
        <a:off x="6102482" y="1879454"/>
        <a:ext cx="2681300" cy="1608780"/>
      </dsp:txXfrm>
    </dsp:sp>
    <dsp:sp modelId="{74552110-504C-41DE-A494-B39CA6AC5B8B}">
      <dsp:nvSpPr>
        <dsp:cNvPr id="0" name=""/>
        <dsp:cNvSpPr/>
      </dsp:nvSpPr>
      <dsp:spPr>
        <a:xfrm>
          <a:off x="3153051" y="3756364"/>
          <a:ext cx="2681300" cy="1608780"/>
        </a:xfrm>
        <a:prstGeom prst="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La </a:t>
          </a:r>
          <a:r>
            <a:rPr lang="es-ES" sz="1000" u="sng" kern="1200"/>
            <a:t>no admisión de interdictos contra las actuaciones de la Comunidad</a:t>
          </a:r>
          <a:r>
            <a:rPr lang="es-ES" sz="1000" kern="1200"/>
            <a:t>, en materia de su competencia realizadas de acuerdo con el procedimiento legal.</a:t>
          </a:r>
          <a:endParaRPr lang="en-US" sz="1000" kern="1200"/>
        </a:p>
      </dsp:txBody>
      <dsp:txXfrm>
        <a:off x="3153051" y="3756364"/>
        <a:ext cx="2681300" cy="16087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F43734-296D-4999-969F-1976CED5A04B}">
      <dsp:nvSpPr>
        <dsp:cNvPr id="0" name=""/>
        <dsp:cNvSpPr/>
      </dsp:nvSpPr>
      <dsp:spPr>
        <a:xfrm>
          <a:off x="438076" y="529855"/>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1CBC8B-7F4F-4BAC-BCFF-F0DC09BE2943}">
      <dsp:nvSpPr>
        <dsp:cNvPr id="0" name=""/>
        <dsp:cNvSpPr/>
      </dsp:nvSpPr>
      <dsp:spPr>
        <a:xfrm>
          <a:off x="4951" y="1627835"/>
          <a:ext cx="1575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Asimismo, en el ejercicio de la competencia de organización, régimen y funcionamiento, prevista en el artículo </a:t>
          </a:r>
          <a:r>
            <a:rPr lang="es-ES" sz="1100" b="1" kern="1200"/>
            <a:t>70.1.1.º</a:t>
          </a:r>
          <a:r>
            <a:rPr lang="es-ES" sz="1100" kern="1200"/>
            <a:t> del presente Estatuto, y de acuerdo con la legislación del Estado, </a:t>
          </a:r>
          <a:r>
            <a:rPr lang="es-ES" sz="1100" u="sng" kern="1200"/>
            <a:t>corresponde a la Comunidad Autónoma</a:t>
          </a:r>
          <a:r>
            <a:rPr lang="es-ES" sz="1100" kern="1200"/>
            <a:t>, entre otras materias, </a:t>
          </a:r>
          <a:endParaRPr lang="en-US" sz="1100" kern="1200"/>
        </a:p>
      </dsp:txBody>
      <dsp:txXfrm>
        <a:off x="4951" y="1627835"/>
        <a:ext cx="1575000" cy="1496250"/>
      </dsp:txXfrm>
    </dsp:sp>
    <dsp:sp modelId="{EBD48DCE-559A-4D0A-93A5-9EE90C947C25}">
      <dsp:nvSpPr>
        <dsp:cNvPr id="0" name=""/>
        <dsp:cNvSpPr/>
      </dsp:nvSpPr>
      <dsp:spPr>
        <a:xfrm>
          <a:off x="2288702" y="529855"/>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5B5BB5-5521-4890-983A-FEE413016E4E}">
      <dsp:nvSpPr>
        <dsp:cNvPr id="0" name=""/>
        <dsp:cNvSpPr/>
      </dsp:nvSpPr>
      <dsp:spPr>
        <a:xfrm>
          <a:off x="1855577" y="1627835"/>
          <a:ext cx="1575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el </a:t>
          </a:r>
          <a:r>
            <a:rPr lang="es-ES" sz="1100" u="sng" kern="1200"/>
            <a:t>establecimiento del régimen de los empleados públicos de la</a:t>
          </a:r>
          <a:r>
            <a:rPr lang="es-ES" sz="1100" kern="1200"/>
            <a:t> </a:t>
          </a:r>
          <a:r>
            <a:rPr lang="es-ES" sz="1100" u="sng" kern="1200"/>
            <a:t>Comunidad y de su Administración Local</a:t>
          </a:r>
          <a:r>
            <a:rPr lang="es-ES" sz="1100" kern="1200"/>
            <a:t>, sin perjuicio de lo dispuesto en el artículo 149.1.18.ª de la Constitución; </a:t>
          </a:r>
          <a:endParaRPr lang="en-US" sz="1100" kern="1200"/>
        </a:p>
      </dsp:txBody>
      <dsp:txXfrm>
        <a:off x="1855577" y="1627835"/>
        <a:ext cx="1575000" cy="1496250"/>
      </dsp:txXfrm>
    </dsp:sp>
    <dsp:sp modelId="{014AA17B-E2ED-44D4-A56F-F09F06F1C398}">
      <dsp:nvSpPr>
        <dsp:cNvPr id="0" name=""/>
        <dsp:cNvSpPr/>
      </dsp:nvSpPr>
      <dsp:spPr>
        <a:xfrm>
          <a:off x="4139327" y="529855"/>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15215E-CFBA-4A53-BF67-787C370D8819}">
      <dsp:nvSpPr>
        <dsp:cNvPr id="0" name=""/>
        <dsp:cNvSpPr/>
      </dsp:nvSpPr>
      <dsp:spPr>
        <a:xfrm>
          <a:off x="3706202" y="1627835"/>
          <a:ext cx="1575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la </a:t>
          </a:r>
          <a:r>
            <a:rPr lang="es-ES" sz="1100" u="sng" kern="1200"/>
            <a:t>elaboración del procedimiento administrativo derivado de las especialidades de su organización propia</a:t>
          </a:r>
          <a:r>
            <a:rPr lang="es-ES" sz="1100" kern="1200"/>
            <a:t>; </a:t>
          </a:r>
          <a:endParaRPr lang="en-US" sz="1100" kern="1200"/>
        </a:p>
      </dsp:txBody>
      <dsp:txXfrm>
        <a:off x="3706202" y="1627835"/>
        <a:ext cx="1575000" cy="1496250"/>
      </dsp:txXfrm>
    </dsp:sp>
    <dsp:sp modelId="{611DD166-19DB-4DD5-B173-4A930A869B0F}">
      <dsp:nvSpPr>
        <dsp:cNvPr id="0" name=""/>
        <dsp:cNvSpPr/>
      </dsp:nvSpPr>
      <dsp:spPr>
        <a:xfrm>
          <a:off x="5989951" y="529855"/>
          <a:ext cx="708750" cy="708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81AAA69-8B94-4934-AE17-48FE390BCE46}">
      <dsp:nvSpPr>
        <dsp:cNvPr id="0" name=""/>
        <dsp:cNvSpPr/>
      </dsp:nvSpPr>
      <dsp:spPr>
        <a:xfrm>
          <a:off x="5556826" y="1627835"/>
          <a:ext cx="1575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la regulación de </a:t>
          </a:r>
          <a:r>
            <a:rPr lang="es-ES" sz="1100" u="sng" kern="1200"/>
            <a:t>la responsabilidad de la Junta y de los entes públicos dependientes</a:t>
          </a:r>
          <a:r>
            <a:rPr lang="es-ES" sz="1100" kern="1200"/>
            <a:t> de la misma, </a:t>
          </a:r>
          <a:endParaRPr lang="en-US" sz="1100" kern="1200"/>
        </a:p>
      </dsp:txBody>
      <dsp:txXfrm>
        <a:off x="5556826" y="1627835"/>
        <a:ext cx="1575000" cy="1496250"/>
      </dsp:txXfrm>
    </dsp:sp>
    <dsp:sp modelId="{D1CF4BEF-D89F-48A0-B73C-A0D492580627}">
      <dsp:nvSpPr>
        <dsp:cNvPr id="0" name=""/>
        <dsp:cNvSpPr/>
      </dsp:nvSpPr>
      <dsp:spPr>
        <a:xfrm>
          <a:off x="7840577" y="529855"/>
          <a:ext cx="708750" cy="7087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13FD40-6C08-49D4-A9F6-FDC4C6FAF98C}">
      <dsp:nvSpPr>
        <dsp:cNvPr id="0" name=""/>
        <dsp:cNvSpPr/>
      </dsp:nvSpPr>
      <dsp:spPr>
        <a:xfrm>
          <a:off x="7407452" y="1627835"/>
          <a:ext cx="1575000" cy="1496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así como la </a:t>
          </a:r>
          <a:r>
            <a:rPr lang="es-ES" sz="1100" u="sng" kern="1200"/>
            <a:t>regulación de los bienes de dominio público y patrimoniales</a:t>
          </a:r>
          <a:r>
            <a:rPr lang="es-ES" sz="1100" kern="1200"/>
            <a:t> cuya titularidad corresponda a la Comunidad, y la de los contratos y concesiones administrativas en su ámbito</a:t>
          </a:r>
          <a:endParaRPr lang="en-US" sz="1100" kern="1200"/>
        </a:p>
      </dsp:txBody>
      <dsp:txXfrm>
        <a:off x="7407452" y="1627835"/>
        <a:ext cx="1575000" cy="14962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4D93F-4AF1-416B-B572-584685007AEB}">
      <dsp:nvSpPr>
        <dsp:cNvPr id="0" name=""/>
        <dsp:cNvSpPr/>
      </dsp:nvSpPr>
      <dsp:spPr>
        <a:xfrm>
          <a:off x="1097" y="312146"/>
          <a:ext cx="3850804" cy="4131781"/>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5C7EA31C-29D3-4A90-9FFC-27B781C6D43B}">
      <dsp:nvSpPr>
        <dsp:cNvPr id="0" name=""/>
        <dsp:cNvSpPr/>
      </dsp:nvSpPr>
      <dsp:spPr>
        <a:xfrm>
          <a:off x="428964" y="718620"/>
          <a:ext cx="3850804" cy="4131781"/>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dirty="0"/>
            <a:t>El artículo 32</a:t>
          </a:r>
          <a:r>
            <a:rPr lang="es-ES" sz="1700" kern="1200" dirty="0"/>
            <a:t> de </a:t>
          </a:r>
          <a:r>
            <a:rPr lang="es-ES" sz="1700" b="1" kern="1200" dirty="0"/>
            <a:t>la Ley 3/2001, de 3 de julio, del Gobierno y de la Administración de la Comunidad de Castilla y León</a:t>
          </a:r>
          <a:r>
            <a:rPr lang="es-ES" sz="1700" kern="1200" dirty="0"/>
            <a:t> establece que </a:t>
          </a:r>
          <a:r>
            <a:rPr lang="es-ES" sz="1700" u="sng" kern="1200" dirty="0"/>
            <a:t>la Administración General de la Comunidad Autónoma</a:t>
          </a:r>
          <a:r>
            <a:rPr lang="es-ES" sz="1700" kern="1200" dirty="0"/>
            <a:t>, bajo la dirección de la Junta de Castilla y León, </a:t>
          </a:r>
          <a:r>
            <a:rPr lang="es-ES" sz="1700" u="sng" kern="1200" dirty="0"/>
            <a:t>sirve con objetividad los intereses generales y desarrolla, con sometimiento pleno a la Ley y al Derecho, funciones ejecutivas de carácter administrativo. </a:t>
          </a:r>
          <a:endParaRPr lang="en-US" sz="1700" u="sng" kern="1200" dirty="0"/>
        </a:p>
      </dsp:txBody>
      <dsp:txXfrm>
        <a:off x="541750" y="831406"/>
        <a:ext cx="3625232" cy="3906209"/>
      </dsp:txXfrm>
    </dsp:sp>
    <dsp:sp modelId="{A49BD331-53AE-4650-84AB-D0B3C2684950}">
      <dsp:nvSpPr>
        <dsp:cNvPr id="0" name=""/>
        <dsp:cNvSpPr/>
      </dsp:nvSpPr>
      <dsp:spPr>
        <a:xfrm>
          <a:off x="4707635" y="312146"/>
          <a:ext cx="3850804" cy="3864832"/>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8D2A15A-7002-4CBA-A5DD-DB3C81540E5D}">
      <dsp:nvSpPr>
        <dsp:cNvPr id="0" name=""/>
        <dsp:cNvSpPr/>
      </dsp:nvSpPr>
      <dsp:spPr>
        <a:xfrm>
          <a:off x="5135502" y="718620"/>
          <a:ext cx="3850804" cy="3864832"/>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u="sng" kern="1200" dirty="0"/>
            <a:t>Estableciendo que la Administración de la Comunidad de Castilla y León se integra por la Administración General y la Administración institucional</a:t>
          </a:r>
          <a:r>
            <a:rPr lang="es-ES" sz="1700" kern="1200" dirty="0"/>
            <a:t>.  (PREGUNTA DE TEST)</a:t>
          </a:r>
          <a:endParaRPr lang="en-US" sz="1700" kern="1200" dirty="0"/>
        </a:p>
      </dsp:txBody>
      <dsp:txXfrm>
        <a:off x="5248288" y="831406"/>
        <a:ext cx="3625232" cy="36392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51FC3-8433-4C19-B7FE-E424986C844B}">
      <dsp:nvSpPr>
        <dsp:cNvPr id="0" name=""/>
        <dsp:cNvSpPr/>
      </dsp:nvSpPr>
      <dsp:spPr>
        <a:xfrm>
          <a:off x="1097" y="401103"/>
          <a:ext cx="3850804" cy="2445260"/>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90E170D-4CF1-440E-92FB-D942D6573552}">
      <dsp:nvSpPr>
        <dsp:cNvPr id="0" name=""/>
        <dsp:cNvSpPr/>
      </dsp:nvSpPr>
      <dsp:spPr>
        <a:xfrm>
          <a:off x="428964"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De acuerdo con el </a:t>
          </a:r>
          <a:r>
            <a:rPr lang="es-ES" sz="1700" b="1" kern="1200" dirty="0"/>
            <a:t>artículo 33</a:t>
          </a:r>
          <a:r>
            <a:rPr lang="es-ES" sz="1700" kern="1200" dirty="0"/>
            <a:t> del</a:t>
          </a:r>
          <a:r>
            <a:rPr lang="es-ES" sz="1700" b="1" kern="1200" dirty="0"/>
            <a:t> Estatuto de Autonomía de Castilla y León </a:t>
          </a:r>
          <a:r>
            <a:rPr lang="es-ES" sz="1700" u="sng" kern="1200" dirty="0"/>
            <a:t>la Administración </a:t>
          </a:r>
          <a:r>
            <a:rPr lang="es-ES" sz="1700" kern="1200" dirty="0"/>
            <a:t>General de la Comunidad adecuará su organización, funcionamiento y relaciones a los </a:t>
          </a:r>
          <a:r>
            <a:rPr lang="es-ES" sz="1700" u="sng" kern="1200" dirty="0"/>
            <a:t>principios generales y normas básicas del régimen jurídico </a:t>
          </a:r>
          <a:r>
            <a:rPr lang="es-ES" sz="1700" kern="1200" dirty="0"/>
            <a:t>de las Administraciones públicas.</a:t>
          </a:r>
          <a:endParaRPr lang="en-US" sz="1700" kern="1200" dirty="0"/>
        </a:p>
      </dsp:txBody>
      <dsp:txXfrm>
        <a:off x="500583" y="879196"/>
        <a:ext cx="3707566" cy="2302022"/>
      </dsp:txXfrm>
    </dsp:sp>
    <dsp:sp modelId="{CEE84612-8B0F-46BC-8408-871D990B9972}">
      <dsp:nvSpPr>
        <dsp:cNvPr id="0" name=""/>
        <dsp:cNvSpPr/>
      </dsp:nvSpPr>
      <dsp:spPr>
        <a:xfrm>
          <a:off x="4707635" y="401103"/>
          <a:ext cx="3850804" cy="2445260"/>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AEF32F9-2F5F-44D4-99C8-BFFF71A2575A}">
      <dsp:nvSpPr>
        <dsp:cNvPr id="0" name=""/>
        <dsp:cNvSpPr/>
      </dsp:nvSpPr>
      <dsp:spPr>
        <a:xfrm>
          <a:off x="5135502"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De acuerdo con </a:t>
          </a:r>
          <a:r>
            <a:rPr lang="es-ES" sz="1700" b="1" kern="1200" dirty="0"/>
            <a:t>el artículo 39.2 del Estatuto de Autonomía de Castilla y León</a:t>
          </a:r>
          <a:r>
            <a:rPr lang="es-ES" sz="1700" kern="1200" dirty="0"/>
            <a:t> tiene en el ejercicio de sus competencias las </a:t>
          </a:r>
          <a:r>
            <a:rPr lang="es-ES" sz="1700" u="sng" kern="1200" dirty="0"/>
            <a:t>mismas potestades, prerrogativas y privilegios que la Administración del Estado</a:t>
          </a:r>
          <a:r>
            <a:rPr lang="es-ES" sz="1700" kern="1200" dirty="0"/>
            <a:t>.</a:t>
          </a:r>
          <a:endParaRPr lang="en-US" sz="1700" kern="1200" dirty="0"/>
        </a:p>
      </dsp:txBody>
      <dsp:txXfrm>
        <a:off x="5207121" y="879196"/>
        <a:ext cx="3707566" cy="23020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D80F5-BA7E-49BF-8D02-C5325DE55F68}">
      <dsp:nvSpPr>
        <dsp:cNvPr id="0" name=""/>
        <dsp:cNvSpPr/>
      </dsp:nvSpPr>
      <dsp:spPr>
        <a:xfrm>
          <a:off x="1097" y="160993"/>
          <a:ext cx="3850804" cy="402727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7A31CC3F-7991-4FD3-90F5-008B7EA06719}">
      <dsp:nvSpPr>
        <dsp:cNvPr id="0" name=""/>
        <dsp:cNvSpPr/>
      </dsp:nvSpPr>
      <dsp:spPr>
        <a:xfrm>
          <a:off x="428964" y="567466"/>
          <a:ext cx="3850804" cy="402727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kern="1200"/>
            <a:t>Ya en el texto de </a:t>
          </a:r>
          <a:r>
            <a:rPr lang="es-ES" sz="2100" b="1" kern="1200"/>
            <a:t>nuestra Carta Magna</a:t>
          </a:r>
          <a:r>
            <a:rPr lang="es-ES" sz="2100" kern="1200"/>
            <a:t> encontramos </a:t>
          </a:r>
          <a:r>
            <a:rPr lang="es-ES" sz="2100" b="1" kern="1200"/>
            <a:t>los principio fundamentales</a:t>
          </a:r>
          <a:r>
            <a:rPr lang="es-ES" sz="2100" kern="1200"/>
            <a:t> por los que tiene que regir su funcionamiento la Administración Pública, </a:t>
          </a:r>
          <a:endParaRPr lang="en-US" sz="2100" kern="1200"/>
        </a:p>
      </dsp:txBody>
      <dsp:txXfrm>
        <a:off x="541750" y="680252"/>
        <a:ext cx="3625232" cy="3801698"/>
      </dsp:txXfrm>
    </dsp:sp>
    <dsp:sp modelId="{71459C2F-6008-4C8F-980D-D22955190350}">
      <dsp:nvSpPr>
        <dsp:cNvPr id="0" name=""/>
        <dsp:cNvSpPr/>
      </dsp:nvSpPr>
      <dsp:spPr>
        <a:xfrm>
          <a:off x="4707635" y="160993"/>
          <a:ext cx="3850804" cy="4434088"/>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7A73AAA-E757-493C-92EA-1E157361AE3F}">
      <dsp:nvSpPr>
        <dsp:cNvPr id="0" name=""/>
        <dsp:cNvSpPr/>
      </dsp:nvSpPr>
      <dsp:spPr>
        <a:xfrm>
          <a:off x="5135502" y="567466"/>
          <a:ext cx="3850804" cy="443408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kern="1200" dirty="0"/>
            <a:t>en dicho sentido el </a:t>
          </a:r>
          <a:r>
            <a:rPr lang="es-ES" sz="2100" b="1" kern="1200" dirty="0"/>
            <a:t>artículo 103.1</a:t>
          </a:r>
          <a:r>
            <a:rPr lang="es-ES" sz="2100" kern="1200" dirty="0"/>
            <a:t> establece </a:t>
          </a:r>
          <a:r>
            <a:rPr lang="es-ES" sz="2100" i="1" kern="1200" dirty="0"/>
            <a:t>que “La Administración Pública sirve con objetividad los intereses generales y actúa de acuerdo con los </a:t>
          </a:r>
          <a:r>
            <a:rPr lang="es-ES" sz="2100" b="1" i="1" kern="1200" dirty="0"/>
            <a:t>principios de eficacia, jerarquía, descentralización, desconcentración y coordinación, con sometimiento pleno a la ley y al  Derecho</a:t>
          </a:r>
          <a:r>
            <a:rPr lang="es-ES" sz="2100" i="1" kern="1200" dirty="0"/>
            <a:t>”</a:t>
          </a:r>
          <a:r>
            <a:rPr lang="es-ES" sz="2100" kern="1200" dirty="0"/>
            <a:t>. </a:t>
          </a:r>
          <a:endParaRPr lang="en-US" sz="2100" kern="1200" dirty="0"/>
        </a:p>
      </dsp:txBody>
      <dsp:txXfrm>
        <a:off x="5248288" y="680252"/>
        <a:ext cx="3625232" cy="42085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F1359-630A-4D12-9BEE-74BDB3520086}">
      <dsp:nvSpPr>
        <dsp:cNvPr id="0" name=""/>
        <dsp:cNvSpPr/>
      </dsp:nvSpPr>
      <dsp:spPr>
        <a:xfrm>
          <a:off x="1253" y="1"/>
          <a:ext cx="2932365" cy="4485346"/>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Por tanto, lo primero que observamos es que</a:t>
          </a:r>
          <a:r>
            <a:rPr lang="es-ES" sz="1500" u="sng" kern="1200" dirty="0"/>
            <a:t> la Administración debe servir a los intereses generales, esto es, a los de todos los ciudadanos,</a:t>
          </a:r>
          <a:r>
            <a:rPr lang="es-ES" sz="1500" kern="1200" dirty="0"/>
            <a:t> y por tanto no puede ni debe orientar su actividad únicamente a favorecer a determinados grupos, colectivos, partidos políticos, grupos de presión o lobbies (salvo que dicha política pública forme parte del propio interés general como pueda ser una discriminación positiva de los discapacitados, personas en situación de dependencia, minorías étnicas </a:t>
          </a:r>
          <a:r>
            <a:rPr lang="es-ES" sz="1500" kern="1200" dirty="0" err="1"/>
            <a:t>etc</a:t>
          </a:r>
          <a:r>
            <a:rPr lang="es-ES" sz="1500" kern="1200" dirty="0"/>
            <a:t>). </a:t>
          </a:r>
          <a:endParaRPr lang="en-US" sz="1500" kern="1200" dirty="0"/>
        </a:p>
      </dsp:txBody>
      <dsp:txXfrm>
        <a:off x="87139" y="85887"/>
        <a:ext cx="2760593" cy="4313574"/>
      </dsp:txXfrm>
    </dsp:sp>
    <dsp:sp modelId="{744CCD4A-8255-45F5-9C89-B6376505A6BC}">
      <dsp:nvSpPr>
        <dsp:cNvPr id="0" name=""/>
        <dsp:cNvSpPr/>
      </dsp:nvSpPr>
      <dsp:spPr>
        <a:xfrm>
          <a:off x="3666710" y="1"/>
          <a:ext cx="2932365" cy="4671126"/>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u="sng" kern="1200" dirty="0"/>
            <a:t>La cuestión aquí  es determinar quién es el sujeto o sujetos que deciden cuáles son esos intereses generales</a:t>
          </a:r>
          <a:r>
            <a:rPr lang="es-ES" sz="1500" kern="1200" dirty="0"/>
            <a:t>. Dado que la administración ha de aplicar estrictamente el ordenamiento jurídico, será éste el que defina dichos intereses y, en consecuencia, el que lo dicta será el o los sujetos a los que buscamos. </a:t>
          </a:r>
          <a:endParaRPr lang="en-US" sz="1500" kern="1200" dirty="0"/>
        </a:p>
      </dsp:txBody>
      <dsp:txXfrm>
        <a:off x="3752596" y="85887"/>
        <a:ext cx="2760593" cy="4499354"/>
      </dsp:txXfrm>
    </dsp:sp>
    <dsp:sp modelId="{1AE5495F-894D-4283-A355-9018C360DC32}">
      <dsp:nvSpPr>
        <dsp:cNvPr id="0" name=""/>
        <dsp:cNvSpPr/>
      </dsp:nvSpPr>
      <dsp:spPr>
        <a:xfrm>
          <a:off x="7332167" y="1"/>
          <a:ext cx="2932365" cy="4671126"/>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s-ES" sz="1500" kern="1200" dirty="0"/>
            <a:t>En nuestro caso, fundamentalmente serán el </a:t>
          </a:r>
          <a:r>
            <a:rPr lang="es-ES" sz="1500" u="sng" kern="1200" dirty="0"/>
            <a:t>Gobierno, el Parlamento así como la propia Administración en el ejercicio de su potestad reglamentaria</a:t>
          </a:r>
          <a:r>
            <a:rPr lang="es-ES" sz="1500" kern="1200" dirty="0"/>
            <a:t>. </a:t>
          </a:r>
          <a:endParaRPr lang="en-US" sz="1500" kern="1200" dirty="0"/>
        </a:p>
      </dsp:txBody>
      <dsp:txXfrm>
        <a:off x="7418053" y="85887"/>
        <a:ext cx="2760593" cy="449935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40547-8FF1-4B92-892E-457349CD65E7}">
      <dsp:nvSpPr>
        <dsp:cNvPr id="0" name=""/>
        <dsp:cNvSpPr/>
      </dsp:nvSpPr>
      <dsp:spPr>
        <a:xfrm>
          <a:off x="9022" y="632736"/>
          <a:ext cx="1213548" cy="77060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06FCD90-FE36-4434-ABF3-E6DE1E812740}">
      <dsp:nvSpPr>
        <dsp:cNvPr id="0" name=""/>
        <dsp:cNvSpPr/>
      </dsp:nvSpPr>
      <dsp:spPr>
        <a:xfrm>
          <a:off x="143861" y="760833"/>
          <a:ext cx="1213548" cy="77060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s-ES" sz="600" kern="1200"/>
            <a:t>Dicho esto, y volviendo a los principios de actuación y funcionamiento, la Constitución establece que </a:t>
          </a:r>
          <a:r>
            <a:rPr lang="es-ES" sz="600" u="sng" kern="1200"/>
            <a:t>la Administración servirá a dichos intereses generales </a:t>
          </a:r>
          <a:r>
            <a:rPr lang="es-ES" sz="600" kern="1200"/>
            <a:t>de acuerdo a los </a:t>
          </a:r>
          <a:r>
            <a:rPr lang="es-ES" sz="600" u="sng" kern="1200"/>
            <a:t>principios de:</a:t>
          </a:r>
          <a:endParaRPr lang="en-US" sz="600" kern="1200"/>
        </a:p>
      </dsp:txBody>
      <dsp:txXfrm>
        <a:off x="166431" y="783403"/>
        <a:ext cx="1168408" cy="725463"/>
      </dsp:txXfrm>
    </dsp:sp>
    <dsp:sp modelId="{6F12DC27-0549-43DE-93F2-B8936444F224}">
      <dsp:nvSpPr>
        <dsp:cNvPr id="0" name=""/>
        <dsp:cNvSpPr/>
      </dsp:nvSpPr>
      <dsp:spPr>
        <a:xfrm>
          <a:off x="1492248" y="632736"/>
          <a:ext cx="1213548" cy="2515657"/>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72A2ED67-3390-4AB5-A206-4C9F079436B4}">
      <dsp:nvSpPr>
        <dsp:cNvPr id="0" name=""/>
        <dsp:cNvSpPr/>
      </dsp:nvSpPr>
      <dsp:spPr>
        <a:xfrm>
          <a:off x="1627086" y="760833"/>
          <a:ext cx="1213548" cy="2515657"/>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Objetividad</a:t>
          </a:r>
          <a:r>
            <a:rPr lang="es-ES" sz="600" kern="1200" dirty="0"/>
            <a:t>.</a:t>
          </a:r>
          <a:endParaRPr lang="en-US" sz="600" kern="1200" dirty="0"/>
        </a:p>
      </dsp:txBody>
      <dsp:txXfrm>
        <a:off x="1662630" y="796377"/>
        <a:ext cx="1142460" cy="2444569"/>
      </dsp:txXfrm>
    </dsp:sp>
    <dsp:sp modelId="{87D4DE79-E928-447F-A745-E780D1BD2727}">
      <dsp:nvSpPr>
        <dsp:cNvPr id="0" name=""/>
        <dsp:cNvSpPr/>
      </dsp:nvSpPr>
      <dsp:spPr>
        <a:xfrm>
          <a:off x="2942817" y="632736"/>
          <a:ext cx="1213548" cy="3648959"/>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9EAB187-E8B7-48EB-891A-E8655F4C4698}">
      <dsp:nvSpPr>
        <dsp:cNvPr id="0" name=""/>
        <dsp:cNvSpPr/>
      </dsp:nvSpPr>
      <dsp:spPr>
        <a:xfrm>
          <a:off x="3077656" y="760833"/>
          <a:ext cx="1213548" cy="3648959"/>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dirty="0"/>
            <a:t>Eficacia</a:t>
          </a:r>
          <a:r>
            <a:rPr lang="es-ES" sz="600" kern="1200" dirty="0"/>
            <a:t>.</a:t>
          </a:r>
          <a:endParaRPr lang="en-US" sz="600" kern="1200" dirty="0"/>
        </a:p>
      </dsp:txBody>
      <dsp:txXfrm>
        <a:off x="3113200" y="796377"/>
        <a:ext cx="1142460" cy="3577871"/>
      </dsp:txXfrm>
    </dsp:sp>
    <dsp:sp modelId="{2D771FD1-AEFB-44CA-AF48-CE8F5C609F0B}">
      <dsp:nvSpPr>
        <dsp:cNvPr id="0" name=""/>
        <dsp:cNvSpPr/>
      </dsp:nvSpPr>
      <dsp:spPr>
        <a:xfrm>
          <a:off x="4458699" y="632736"/>
          <a:ext cx="1213548" cy="3497744"/>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70BEA430-5211-4393-8CA0-57A9B898625B}">
      <dsp:nvSpPr>
        <dsp:cNvPr id="0" name=""/>
        <dsp:cNvSpPr/>
      </dsp:nvSpPr>
      <dsp:spPr>
        <a:xfrm>
          <a:off x="4593538" y="760833"/>
          <a:ext cx="1213548" cy="3497744"/>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Jerarquía</a:t>
          </a:r>
          <a:r>
            <a:rPr lang="es-ES" sz="600" kern="1200" dirty="0"/>
            <a:t>.</a:t>
          </a:r>
          <a:endParaRPr lang="en-US" sz="600" kern="1200" dirty="0"/>
        </a:p>
      </dsp:txBody>
      <dsp:txXfrm>
        <a:off x="4629082" y="796377"/>
        <a:ext cx="1142460" cy="3426656"/>
      </dsp:txXfrm>
    </dsp:sp>
    <dsp:sp modelId="{907706CD-8F05-4BC4-8DF0-A7BC175D1F7A}">
      <dsp:nvSpPr>
        <dsp:cNvPr id="0" name=""/>
        <dsp:cNvSpPr/>
      </dsp:nvSpPr>
      <dsp:spPr>
        <a:xfrm>
          <a:off x="5941925" y="632736"/>
          <a:ext cx="1213548" cy="393317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78EFD45D-7B2A-476C-A453-9E020C3D9B6E}">
      <dsp:nvSpPr>
        <dsp:cNvPr id="0" name=""/>
        <dsp:cNvSpPr/>
      </dsp:nvSpPr>
      <dsp:spPr>
        <a:xfrm>
          <a:off x="6076763" y="760833"/>
          <a:ext cx="1213548" cy="393317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Descentralización</a:t>
          </a:r>
          <a:r>
            <a:rPr lang="es-ES" sz="600" kern="1200" dirty="0"/>
            <a:t>.</a:t>
          </a:r>
          <a:endParaRPr lang="en-US" sz="600" kern="1200" dirty="0"/>
        </a:p>
      </dsp:txBody>
      <dsp:txXfrm>
        <a:off x="6112307" y="796377"/>
        <a:ext cx="1142460" cy="3862085"/>
      </dsp:txXfrm>
    </dsp:sp>
    <dsp:sp modelId="{B995D268-3FC0-4ADE-964E-0F8080521BEC}">
      <dsp:nvSpPr>
        <dsp:cNvPr id="0" name=""/>
        <dsp:cNvSpPr/>
      </dsp:nvSpPr>
      <dsp:spPr>
        <a:xfrm>
          <a:off x="7425150" y="632736"/>
          <a:ext cx="1213548" cy="3281220"/>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7C3EFC95-D32D-4001-A9F8-119C19E4883F}">
      <dsp:nvSpPr>
        <dsp:cNvPr id="0" name=""/>
        <dsp:cNvSpPr/>
      </dsp:nvSpPr>
      <dsp:spPr>
        <a:xfrm>
          <a:off x="7559989" y="760833"/>
          <a:ext cx="1213548" cy="328122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Desconcentración</a:t>
          </a:r>
          <a:r>
            <a:rPr lang="es-ES" sz="600" kern="1200" dirty="0"/>
            <a:t>.</a:t>
          </a:r>
          <a:endParaRPr lang="en-US" sz="600" kern="1200" dirty="0"/>
        </a:p>
      </dsp:txBody>
      <dsp:txXfrm>
        <a:off x="7595533" y="796377"/>
        <a:ext cx="1142460" cy="3210132"/>
      </dsp:txXfrm>
    </dsp:sp>
    <dsp:sp modelId="{568B222C-71D5-476A-A8C5-EED86E527B27}">
      <dsp:nvSpPr>
        <dsp:cNvPr id="0" name=""/>
        <dsp:cNvSpPr/>
      </dsp:nvSpPr>
      <dsp:spPr>
        <a:xfrm>
          <a:off x="8908376" y="632736"/>
          <a:ext cx="1213548" cy="3063501"/>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3130B9C1-875E-4C6A-8C82-A1419FA85276}">
      <dsp:nvSpPr>
        <dsp:cNvPr id="0" name=""/>
        <dsp:cNvSpPr/>
      </dsp:nvSpPr>
      <dsp:spPr>
        <a:xfrm>
          <a:off x="9043215" y="760833"/>
          <a:ext cx="1213548" cy="3063501"/>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dirty="0"/>
            <a:t>Coordinación</a:t>
          </a:r>
          <a:endParaRPr lang="en-US" sz="1000" kern="1200" dirty="0"/>
        </a:p>
      </dsp:txBody>
      <dsp:txXfrm>
        <a:off x="9078759" y="796377"/>
        <a:ext cx="1142460" cy="299241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5281C-6198-4BF7-830D-55BAEF5EF594}">
      <dsp:nvSpPr>
        <dsp:cNvPr id="0" name=""/>
        <dsp:cNvSpPr/>
      </dsp:nvSpPr>
      <dsp:spPr>
        <a:xfrm>
          <a:off x="0" y="2205346"/>
          <a:ext cx="8987404" cy="14469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 sz="2000" kern="1200" dirty="0"/>
            <a:t>que </a:t>
          </a:r>
          <a:r>
            <a:rPr lang="es-ES" sz="2000" i="1" kern="1200" dirty="0"/>
            <a:t>“Las Administraciones Públicas sirven con objetividad los intereses generales y actúan de acuerdo con los principios </a:t>
          </a:r>
          <a:r>
            <a:rPr lang="es-ES" sz="2000" b="1" i="1" kern="1200" dirty="0"/>
            <a:t>de eficacia, jerarquía, descentralización, desconcentración y coordinación, con sometimiento pleno a la Constitución, a la Ley y al Derecho</a:t>
          </a:r>
          <a:r>
            <a:rPr lang="es-ES" sz="2000" b="1" kern="1200" dirty="0"/>
            <a:t>.</a:t>
          </a:r>
          <a:r>
            <a:rPr lang="es-ES" sz="2000" kern="1200" dirty="0"/>
            <a:t> </a:t>
          </a:r>
          <a:endParaRPr lang="en-US" sz="2000" kern="1200" dirty="0"/>
        </a:p>
      </dsp:txBody>
      <dsp:txXfrm>
        <a:off x="0" y="2205346"/>
        <a:ext cx="8987404" cy="1446946"/>
      </dsp:txXfrm>
    </dsp:sp>
    <dsp:sp modelId="{0F3D84BE-018A-437D-846C-C5A9416901CD}">
      <dsp:nvSpPr>
        <dsp:cNvPr id="0" name=""/>
        <dsp:cNvSpPr/>
      </dsp:nvSpPr>
      <dsp:spPr>
        <a:xfrm rot="10800000">
          <a:off x="0" y="1647"/>
          <a:ext cx="8987404" cy="2225403"/>
        </a:xfrm>
        <a:prstGeom prst="upArrowCallou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 sz="2000" kern="1200"/>
            <a:t>Así mismo, en el</a:t>
          </a:r>
          <a:r>
            <a:rPr lang="es-ES" sz="2000" b="1" kern="1200"/>
            <a:t> artículo 3.1 de la Ley 40/2015, de 1 de octubre, del Régimen Jurídico del Sector Público en</a:t>
          </a:r>
          <a:r>
            <a:rPr lang="es-ES" sz="2000" kern="1200"/>
            <a:t> coherencia con lo dispuesto en </a:t>
          </a:r>
          <a:r>
            <a:rPr lang="es-ES" sz="2000" b="1" kern="1200"/>
            <a:t>la Constitución</a:t>
          </a:r>
          <a:r>
            <a:rPr lang="es-ES" sz="2000" kern="1200"/>
            <a:t> establece </a:t>
          </a:r>
          <a:endParaRPr lang="en-US" sz="2000" kern="1200"/>
        </a:p>
      </dsp:txBody>
      <dsp:txXfrm rot="10800000">
        <a:off x="0" y="1647"/>
        <a:ext cx="8987404" cy="14460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A73C7-BBB2-43EF-B9F2-DB59F672FD9D}">
      <dsp:nvSpPr>
        <dsp:cNvPr id="0" name=""/>
        <dsp:cNvSpPr/>
      </dsp:nvSpPr>
      <dsp:spPr>
        <a:xfrm>
          <a:off x="0" y="0"/>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EE6E0E74-6500-4F1A-BBE6-D00DF7A72284}">
      <dsp:nvSpPr>
        <dsp:cNvPr id="0" name=""/>
        <dsp:cNvSpPr/>
      </dsp:nvSpPr>
      <dsp:spPr>
        <a:xfrm>
          <a:off x="0" y="0"/>
          <a:ext cx="1366442" cy="5264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kern="1200"/>
            <a:t>Deberán respetar en su actuación y relaciones los siguientes </a:t>
          </a:r>
          <a:r>
            <a:rPr lang="es-ES" sz="1800" b="1" kern="1200"/>
            <a:t>principios:</a:t>
          </a:r>
          <a:endParaRPr lang="en-US" sz="1800" kern="1200"/>
        </a:p>
      </dsp:txBody>
      <dsp:txXfrm>
        <a:off x="0" y="0"/>
        <a:ext cx="1366442" cy="5264779"/>
      </dsp:txXfrm>
    </dsp:sp>
    <dsp:sp modelId="{6DF0CC76-DB7C-485F-86E8-2CFADF9C0A5E}">
      <dsp:nvSpPr>
        <dsp:cNvPr id="0" name=""/>
        <dsp:cNvSpPr/>
      </dsp:nvSpPr>
      <dsp:spPr>
        <a:xfrm>
          <a:off x="1468925" y="22686"/>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Servicio efectivo a los ciudadanos.</a:t>
          </a:r>
          <a:endParaRPr lang="en-US" sz="1200" kern="1200"/>
        </a:p>
      </dsp:txBody>
      <dsp:txXfrm>
        <a:off x="1468925" y="22686"/>
        <a:ext cx="5363286" cy="453727"/>
      </dsp:txXfrm>
    </dsp:sp>
    <dsp:sp modelId="{720B212B-EA59-43CA-A437-C874F759229F}">
      <dsp:nvSpPr>
        <dsp:cNvPr id="0" name=""/>
        <dsp:cNvSpPr/>
      </dsp:nvSpPr>
      <dsp:spPr>
        <a:xfrm>
          <a:off x="1366442" y="476413"/>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3B32181-CB97-4B50-AD23-B500B065C6BF}">
      <dsp:nvSpPr>
        <dsp:cNvPr id="0" name=""/>
        <dsp:cNvSpPr/>
      </dsp:nvSpPr>
      <dsp:spPr>
        <a:xfrm>
          <a:off x="1468925" y="499100"/>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Simplicidad, claridad y proximidad a los ciudadanos.</a:t>
          </a:r>
          <a:endParaRPr lang="en-US" sz="1200" kern="1200"/>
        </a:p>
      </dsp:txBody>
      <dsp:txXfrm>
        <a:off x="1468925" y="499100"/>
        <a:ext cx="5363286" cy="453727"/>
      </dsp:txXfrm>
    </dsp:sp>
    <dsp:sp modelId="{88FA29EA-EC98-4448-B676-05F7E04E25D0}">
      <dsp:nvSpPr>
        <dsp:cNvPr id="0" name=""/>
        <dsp:cNvSpPr/>
      </dsp:nvSpPr>
      <dsp:spPr>
        <a:xfrm>
          <a:off x="1366442" y="952827"/>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E8CE9D7-23A0-40DC-A5F7-CF45DD725428}">
      <dsp:nvSpPr>
        <dsp:cNvPr id="0" name=""/>
        <dsp:cNvSpPr/>
      </dsp:nvSpPr>
      <dsp:spPr>
        <a:xfrm>
          <a:off x="1468925" y="975513"/>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Participación, objetividad y transparencia de la actuación administrativa.</a:t>
          </a:r>
          <a:endParaRPr lang="en-US" sz="1200" kern="1200"/>
        </a:p>
      </dsp:txBody>
      <dsp:txXfrm>
        <a:off x="1468925" y="975513"/>
        <a:ext cx="5363286" cy="453727"/>
      </dsp:txXfrm>
    </dsp:sp>
    <dsp:sp modelId="{8FED30A8-FB2E-4AC9-8E60-47D17F5AA674}">
      <dsp:nvSpPr>
        <dsp:cNvPr id="0" name=""/>
        <dsp:cNvSpPr/>
      </dsp:nvSpPr>
      <dsp:spPr>
        <a:xfrm>
          <a:off x="1366442" y="1429240"/>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866151B-DCD1-45F3-84E7-B068EF19F087}">
      <dsp:nvSpPr>
        <dsp:cNvPr id="0" name=""/>
        <dsp:cNvSpPr/>
      </dsp:nvSpPr>
      <dsp:spPr>
        <a:xfrm>
          <a:off x="1468925" y="1451927"/>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Racionalización y agilidad de los procedimientos administrativos y de las actividades materiales de gestión.</a:t>
          </a:r>
          <a:endParaRPr lang="en-US" sz="1200" kern="1200"/>
        </a:p>
      </dsp:txBody>
      <dsp:txXfrm>
        <a:off x="1468925" y="1451927"/>
        <a:ext cx="5363286" cy="453727"/>
      </dsp:txXfrm>
    </dsp:sp>
    <dsp:sp modelId="{E572C364-4273-465B-965E-A852B110C8EB}">
      <dsp:nvSpPr>
        <dsp:cNvPr id="0" name=""/>
        <dsp:cNvSpPr/>
      </dsp:nvSpPr>
      <dsp:spPr>
        <a:xfrm>
          <a:off x="1366442" y="1905654"/>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0454AFC-4071-4613-92A5-BFDBFEB8F7BD}">
      <dsp:nvSpPr>
        <dsp:cNvPr id="0" name=""/>
        <dsp:cNvSpPr/>
      </dsp:nvSpPr>
      <dsp:spPr>
        <a:xfrm>
          <a:off x="1468925" y="1928340"/>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Buena fe, confianza legítima y lealtad institucional.</a:t>
          </a:r>
          <a:endParaRPr lang="en-US" sz="1200" kern="1200"/>
        </a:p>
      </dsp:txBody>
      <dsp:txXfrm>
        <a:off x="1468925" y="1928340"/>
        <a:ext cx="5363286" cy="453727"/>
      </dsp:txXfrm>
    </dsp:sp>
    <dsp:sp modelId="{64D77332-BC04-4E3E-8E47-903E9465B41C}">
      <dsp:nvSpPr>
        <dsp:cNvPr id="0" name=""/>
        <dsp:cNvSpPr/>
      </dsp:nvSpPr>
      <dsp:spPr>
        <a:xfrm>
          <a:off x="1366442" y="2382068"/>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3156074-05AD-46CF-B682-BDFD4D2CCD0C}">
      <dsp:nvSpPr>
        <dsp:cNvPr id="0" name=""/>
        <dsp:cNvSpPr/>
      </dsp:nvSpPr>
      <dsp:spPr>
        <a:xfrm>
          <a:off x="1468925" y="2404754"/>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Responsabilidad por la gestión pública.</a:t>
          </a:r>
          <a:endParaRPr lang="en-US" sz="1200" kern="1200"/>
        </a:p>
      </dsp:txBody>
      <dsp:txXfrm>
        <a:off x="1468925" y="2404754"/>
        <a:ext cx="5363286" cy="453727"/>
      </dsp:txXfrm>
    </dsp:sp>
    <dsp:sp modelId="{B083D1D8-3753-48C7-AAAB-662817EC5F9D}">
      <dsp:nvSpPr>
        <dsp:cNvPr id="0" name=""/>
        <dsp:cNvSpPr/>
      </dsp:nvSpPr>
      <dsp:spPr>
        <a:xfrm>
          <a:off x="1366442" y="2858481"/>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F66E4AE1-654D-47DF-81BD-0E276975AE57}">
      <dsp:nvSpPr>
        <dsp:cNvPr id="0" name=""/>
        <dsp:cNvSpPr/>
      </dsp:nvSpPr>
      <dsp:spPr>
        <a:xfrm>
          <a:off x="1468925" y="2881168"/>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Planificación y dirección por objetivos y control de la gestión y evaluación de los resultados de las políticas públicas.</a:t>
          </a:r>
          <a:endParaRPr lang="en-US" sz="1200" kern="1200"/>
        </a:p>
      </dsp:txBody>
      <dsp:txXfrm>
        <a:off x="1468925" y="2881168"/>
        <a:ext cx="5363286" cy="453727"/>
      </dsp:txXfrm>
    </dsp:sp>
    <dsp:sp modelId="{D7AC9F79-5F9D-4E67-B82C-CFEB7CCC8D00}">
      <dsp:nvSpPr>
        <dsp:cNvPr id="0" name=""/>
        <dsp:cNvSpPr/>
      </dsp:nvSpPr>
      <dsp:spPr>
        <a:xfrm>
          <a:off x="1366442" y="3334895"/>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8204731-EEF4-4D9B-B79E-C7A95E0FC4FF}">
      <dsp:nvSpPr>
        <dsp:cNvPr id="0" name=""/>
        <dsp:cNvSpPr/>
      </dsp:nvSpPr>
      <dsp:spPr>
        <a:xfrm>
          <a:off x="1468925" y="3357581"/>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Eficacia en el cumplimiento de los objetivos fijados.</a:t>
          </a:r>
          <a:endParaRPr lang="en-US" sz="1200" kern="1200"/>
        </a:p>
      </dsp:txBody>
      <dsp:txXfrm>
        <a:off x="1468925" y="3357581"/>
        <a:ext cx="5363286" cy="453727"/>
      </dsp:txXfrm>
    </dsp:sp>
    <dsp:sp modelId="{5C440AB0-2B38-4528-B269-8DB1FF3ECE3C}">
      <dsp:nvSpPr>
        <dsp:cNvPr id="0" name=""/>
        <dsp:cNvSpPr/>
      </dsp:nvSpPr>
      <dsp:spPr>
        <a:xfrm>
          <a:off x="1366442" y="3811309"/>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F91A38F-E456-4180-A601-5ED7C1EA2E54}">
      <dsp:nvSpPr>
        <dsp:cNvPr id="0" name=""/>
        <dsp:cNvSpPr/>
      </dsp:nvSpPr>
      <dsp:spPr>
        <a:xfrm>
          <a:off x="1468925" y="3833995"/>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Economía, suficiencia y adecuación estricta de los medios a los fines institucionales.</a:t>
          </a:r>
          <a:endParaRPr lang="en-US" sz="1200" kern="1200"/>
        </a:p>
      </dsp:txBody>
      <dsp:txXfrm>
        <a:off x="1468925" y="3833995"/>
        <a:ext cx="5363286" cy="453727"/>
      </dsp:txXfrm>
    </dsp:sp>
    <dsp:sp modelId="{A57010B7-E7AE-40B3-96CE-BCF8263E56E2}">
      <dsp:nvSpPr>
        <dsp:cNvPr id="0" name=""/>
        <dsp:cNvSpPr/>
      </dsp:nvSpPr>
      <dsp:spPr>
        <a:xfrm>
          <a:off x="1366442" y="4287722"/>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C90716E-BA51-4150-A083-0BC575A230AD}">
      <dsp:nvSpPr>
        <dsp:cNvPr id="0" name=""/>
        <dsp:cNvSpPr/>
      </dsp:nvSpPr>
      <dsp:spPr>
        <a:xfrm>
          <a:off x="1468925" y="4310409"/>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Eficiencia en la asignación y utilización de los recursos públicos.</a:t>
          </a:r>
          <a:endParaRPr lang="en-US" sz="1200" kern="1200"/>
        </a:p>
      </dsp:txBody>
      <dsp:txXfrm>
        <a:off x="1468925" y="4310409"/>
        <a:ext cx="5363286" cy="453727"/>
      </dsp:txXfrm>
    </dsp:sp>
    <dsp:sp modelId="{7566AC5A-9EA4-4FDC-8698-E61EAAC95BA7}">
      <dsp:nvSpPr>
        <dsp:cNvPr id="0" name=""/>
        <dsp:cNvSpPr/>
      </dsp:nvSpPr>
      <dsp:spPr>
        <a:xfrm>
          <a:off x="1366442" y="4764136"/>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CFF3086-BD83-4269-8A23-6899A18CD8B4}">
      <dsp:nvSpPr>
        <dsp:cNvPr id="0" name=""/>
        <dsp:cNvSpPr/>
      </dsp:nvSpPr>
      <dsp:spPr>
        <a:xfrm>
          <a:off x="1468925" y="4786822"/>
          <a:ext cx="5363286" cy="453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s-ES" sz="1200" kern="1200"/>
            <a:t>Cooperación, colaboración y coordinación entre las Administraciones Públicas.”</a:t>
          </a:r>
          <a:endParaRPr lang="en-US" sz="1200" kern="1200"/>
        </a:p>
      </dsp:txBody>
      <dsp:txXfrm>
        <a:off x="1468925" y="4786822"/>
        <a:ext cx="5363286" cy="453727"/>
      </dsp:txXfrm>
    </dsp:sp>
    <dsp:sp modelId="{B271449C-6C41-47A4-916A-E848E16EDA0F}">
      <dsp:nvSpPr>
        <dsp:cNvPr id="0" name=""/>
        <dsp:cNvSpPr/>
      </dsp:nvSpPr>
      <dsp:spPr>
        <a:xfrm>
          <a:off x="1366442" y="5240550"/>
          <a:ext cx="5465769"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9C83D-C8E4-42C9-B6D8-3D844608D5C6}">
      <dsp:nvSpPr>
        <dsp:cNvPr id="0" name=""/>
        <dsp:cNvSpPr/>
      </dsp:nvSpPr>
      <dsp:spPr>
        <a:xfrm>
          <a:off x="0" y="2205346"/>
          <a:ext cx="8987404" cy="14469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ES" sz="1400" kern="1200"/>
            <a:t>“Las Administraciones Públicas </a:t>
          </a:r>
          <a:r>
            <a:rPr lang="es-ES" sz="1400" b="1" kern="1200"/>
            <a:t>se relacionarán  entre sí y con sus órganos</a:t>
          </a:r>
          <a:r>
            <a:rPr lang="es-ES" sz="1400" kern="1200"/>
            <a:t>, organismos públicos y entidades vinculados o dependientes </a:t>
          </a:r>
          <a:r>
            <a:rPr lang="es-ES" sz="1400" b="1" kern="1200"/>
            <a:t>a través de medios electrónicos</a:t>
          </a:r>
          <a:r>
            <a:rPr lang="es-ES" sz="1400" kern="1200"/>
            <a:t>, que aseguren la </a:t>
          </a:r>
          <a:r>
            <a:rPr lang="es-ES" sz="1400" b="1" kern="1200"/>
            <a:t>interoperabilidad </a:t>
          </a:r>
          <a:r>
            <a:rPr lang="es-ES" sz="1400" kern="1200"/>
            <a:t>y </a:t>
          </a:r>
          <a:r>
            <a:rPr lang="es-ES" sz="1400" b="1" kern="1200"/>
            <a:t>seguridad </a:t>
          </a:r>
          <a:r>
            <a:rPr lang="es-ES" sz="1400" kern="1200"/>
            <a:t>de los sistemas y soluciones adoptadas por cada una de ellas, garantizarán la </a:t>
          </a:r>
          <a:r>
            <a:rPr lang="es-ES" sz="1400" b="1" kern="1200"/>
            <a:t>protección de los datos de carácter personal</a:t>
          </a:r>
          <a:r>
            <a:rPr lang="es-ES" sz="1400" kern="1200"/>
            <a:t>, y facilitarán preferentemente la </a:t>
          </a:r>
          <a:r>
            <a:rPr lang="es-ES" sz="1400" b="1" kern="1200"/>
            <a:t>prestación conjunta de servicios </a:t>
          </a:r>
          <a:r>
            <a:rPr lang="es-ES" sz="1400" kern="1200"/>
            <a:t>(en consonancia con el principio de eficiencia) a los interesados.”</a:t>
          </a:r>
          <a:endParaRPr lang="en-US" sz="1400" kern="1200"/>
        </a:p>
      </dsp:txBody>
      <dsp:txXfrm>
        <a:off x="0" y="2205346"/>
        <a:ext cx="8987404" cy="1446946"/>
      </dsp:txXfrm>
    </dsp:sp>
    <dsp:sp modelId="{3910F87A-B848-4BF8-B5D8-D59A7AAC4C69}">
      <dsp:nvSpPr>
        <dsp:cNvPr id="0" name=""/>
        <dsp:cNvSpPr/>
      </dsp:nvSpPr>
      <dsp:spPr>
        <a:xfrm rot="10800000">
          <a:off x="0" y="1647"/>
          <a:ext cx="8987404" cy="2225403"/>
        </a:xfrm>
        <a:prstGeom prst="upArrowCallou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s-ES" sz="1400" kern="1200"/>
            <a:t>Por su parte el punto segundo de dicho artículo regula de forma inequívoca cómo han de ser las relaciones entre las propias Administraciones Públicas y con los ciudadanos, incidiendo en este punto en la cuestión de la Administración electrónica. En este sentido, establece que</a:t>
          </a:r>
          <a:endParaRPr lang="en-US" sz="1400" kern="1200"/>
        </a:p>
      </dsp:txBody>
      <dsp:txXfrm rot="10800000">
        <a:off x="0" y="1647"/>
        <a:ext cx="8987404" cy="144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9A1CF9-D16C-4EFF-BC61-62E0E4D9749F}">
      <dsp:nvSpPr>
        <dsp:cNvPr id="0" name=""/>
        <dsp:cNvSpPr/>
      </dsp:nvSpPr>
      <dsp:spPr>
        <a:xfrm>
          <a:off x="1303623" y="270486"/>
          <a:ext cx="1766812" cy="1766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803DD2-47AC-4F33-AE46-ECBD728EAB7C}">
      <dsp:nvSpPr>
        <dsp:cNvPr id="0" name=""/>
        <dsp:cNvSpPr/>
      </dsp:nvSpPr>
      <dsp:spPr>
        <a:xfrm>
          <a:off x="16029" y="2504267"/>
          <a:ext cx="4342000" cy="879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kern="1200" dirty="0"/>
            <a:t>Esta es una característica que no debe predicarse únicamente de la </a:t>
          </a:r>
          <a:r>
            <a:rPr lang="es-ES" sz="1100" u="sng" kern="1200" dirty="0"/>
            <a:t>Administración General del Estado</a:t>
          </a:r>
          <a:r>
            <a:rPr lang="es-ES" sz="1100" kern="1200" dirty="0"/>
            <a:t>, sino que alcanza a la entera institución administrativa globalmente considerada, cubriendo, por tanto, a la </a:t>
          </a:r>
          <a:r>
            <a:rPr lang="es-ES" sz="1100" u="sng" kern="1200" dirty="0"/>
            <a:t>Administración de las CCAA y a la Administración Local e Institucional. </a:t>
          </a:r>
          <a:endParaRPr lang="en-US" sz="1100" u="sng" kern="1200" dirty="0"/>
        </a:p>
      </dsp:txBody>
      <dsp:txXfrm>
        <a:off x="16029" y="2504267"/>
        <a:ext cx="4342000" cy="879187"/>
      </dsp:txXfrm>
    </dsp:sp>
    <dsp:sp modelId="{4EE78593-1A3A-4E0C-94CD-9D3565F82BDD}">
      <dsp:nvSpPr>
        <dsp:cNvPr id="0" name=""/>
        <dsp:cNvSpPr/>
      </dsp:nvSpPr>
      <dsp:spPr>
        <a:xfrm>
          <a:off x="6124842" y="270486"/>
          <a:ext cx="1766812" cy="1766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CBB3B0-3B45-444D-81A8-A02FB62EED2E}">
      <dsp:nvSpPr>
        <dsp:cNvPr id="0" name=""/>
        <dsp:cNvSpPr/>
      </dsp:nvSpPr>
      <dsp:spPr>
        <a:xfrm>
          <a:off x="5045124" y="2504267"/>
          <a:ext cx="3926250" cy="879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ES" sz="1100" u="sng" kern="1200" dirty="0"/>
            <a:t>La Administración autonómica es, </a:t>
          </a:r>
          <a:r>
            <a:rPr lang="es-ES" sz="1100" kern="1200" dirty="0"/>
            <a:t>en consecuencia, </a:t>
          </a:r>
          <a:r>
            <a:rPr lang="es-ES" sz="1100" u="sng" kern="1200" dirty="0"/>
            <a:t>la Administración Pública a los efectos de su inserción en el orden constitucional único que proclama los valores superiores del ordenamiento.</a:t>
          </a:r>
          <a:endParaRPr lang="en-US" sz="1100" u="sng" kern="1200" dirty="0"/>
        </a:p>
      </dsp:txBody>
      <dsp:txXfrm>
        <a:off x="5045124" y="2504267"/>
        <a:ext cx="3926250" cy="87918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09B0C-6B77-4718-B319-00763C424A90}">
      <dsp:nvSpPr>
        <dsp:cNvPr id="0" name=""/>
        <dsp:cNvSpPr/>
      </dsp:nvSpPr>
      <dsp:spPr>
        <a:xfrm>
          <a:off x="1097" y="401103"/>
          <a:ext cx="3850804" cy="244526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F154141-0A0F-4BC0-848A-FC8688B54DC0}">
      <dsp:nvSpPr>
        <dsp:cNvPr id="0" name=""/>
        <dsp:cNvSpPr/>
      </dsp:nvSpPr>
      <dsp:spPr>
        <a:xfrm>
          <a:off x="428964"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a:t>El punto tercero del mismo artículo incide de nuevo, en primer lugar, en el principio de jerarquía al que está sometido la Administración y en segundo lugar el principio de sometimiento pleno a la Constitución, a la ley y al Derecho estableciendo que “Bajo la </a:t>
          </a:r>
          <a:r>
            <a:rPr lang="es-ES" sz="1200" b="1" kern="1200"/>
            <a:t>dirección </a:t>
          </a:r>
          <a:r>
            <a:rPr lang="es-ES" sz="1200" kern="1200"/>
            <a:t>del </a:t>
          </a:r>
          <a:r>
            <a:rPr lang="es-ES" sz="1200" b="1" kern="1200"/>
            <a:t>Gobierno </a:t>
          </a:r>
          <a:r>
            <a:rPr lang="es-ES" sz="1200" kern="1200"/>
            <a:t>de la </a:t>
          </a:r>
          <a:r>
            <a:rPr lang="es-ES" sz="1200" b="1" kern="1200"/>
            <a:t>Nación</a:t>
          </a:r>
          <a:r>
            <a:rPr lang="es-ES" sz="1200" kern="1200"/>
            <a:t>, de los órganos de gobierno de las </a:t>
          </a:r>
          <a:r>
            <a:rPr lang="es-ES" sz="1200" b="1" kern="1200"/>
            <a:t>Comunidades Autónomas </a:t>
          </a:r>
          <a:r>
            <a:rPr lang="es-ES" sz="1200" kern="1200"/>
            <a:t>y de los correspondientes de las </a:t>
          </a:r>
          <a:r>
            <a:rPr lang="es-ES" sz="1200" b="1" kern="1200"/>
            <a:t>Entidades Locales</a:t>
          </a:r>
          <a:r>
            <a:rPr lang="es-ES" sz="1200" kern="1200"/>
            <a:t>, la actuación de la Administración Pública respectiva se desarrolla para alcanzar los </a:t>
          </a:r>
          <a:r>
            <a:rPr lang="es-ES" sz="1200" b="1" kern="1200"/>
            <a:t>objetivos </a:t>
          </a:r>
          <a:r>
            <a:rPr lang="es-ES" sz="1200" kern="1200"/>
            <a:t>que establecen las </a:t>
          </a:r>
          <a:r>
            <a:rPr lang="es-ES" sz="1200" b="1" kern="1200"/>
            <a:t>leyes </a:t>
          </a:r>
          <a:r>
            <a:rPr lang="es-ES" sz="1200" kern="1200"/>
            <a:t>y el resto del </a:t>
          </a:r>
          <a:r>
            <a:rPr lang="es-ES" sz="1200" b="1" kern="1200"/>
            <a:t>ordenamiento jurídico</a:t>
          </a:r>
          <a:r>
            <a:rPr lang="es-ES" sz="1200" kern="1200"/>
            <a:t>.”</a:t>
          </a:r>
          <a:endParaRPr lang="en-US" sz="1200" kern="1200"/>
        </a:p>
      </dsp:txBody>
      <dsp:txXfrm>
        <a:off x="500583" y="879196"/>
        <a:ext cx="3707566" cy="2302022"/>
      </dsp:txXfrm>
    </dsp:sp>
    <dsp:sp modelId="{9563CE20-6166-47DE-9109-48A1F306A95E}">
      <dsp:nvSpPr>
        <dsp:cNvPr id="0" name=""/>
        <dsp:cNvSpPr/>
      </dsp:nvSpPr>
      <dsp:spPr>
        <a:xfrm>
          <a:off x="4707635" y="401103"/>
          <a:ext cx="3850804" cy="244526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85C35845-C328-4D4A-96DF-D8404DEF2DE8}">
      <dsp:nvSpPr>
        <dsp:cNvPr id="0" name=""/>
        <dsp:cNvSpPr/>
      </dsp:nvSpPr>
      <dsp:spPr>
        <a:xfrm>
          <a:off x="5135502"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a:t>Por último, el punto cuarto, nos recuerda la Ley que cada una de las Administraciones públicas actúa con </a:t>
          </a:r>
          <a:r>
            <a:rPr lang="es-ES" sz="1200" b="1" kern="1200"/>
            <a:t>personalidad jurídica única</a:t>
          </a:r>
          <a:r>
            <a:rPr lang="es-ES" sz="1200" kern="1200"/>
            <a:t>, entendida como ese carácter que reconoce capacidad legal para ser sujetos de derechos y obligaciones así como capacidad de contraer obligaciones y realizar actividades que generan plena responsabilidad jurídica frente a sí mismos y frente a terceros.</a:t>
          </a:r>
          <a:endParaRPr lang="en-US" sz="1200" kern="1200"/>
        </a:p>
      </dsp:txBody>
      <dsp:txXfrm>
        <a:off x="5207121" y="879196"/>
        <a:ext cx="3707566" cy="230202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F2C6B-4934-4996-A440-3D43B73CFB43}">
      <dsp:nvSpPr>
        <dsp:cNvPr id="0" name=""/>
        <dsp:cNvSpPr/>
      </dsp:nvSpPr>
      <dsp:spPr>
        <a:xfrm>
          <a:off x="438076" y="735546"/>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156613-5A18-4E8A-B51E-C378E66F8309}">
      <dsp:nvSpPr>
        <dsp:cNvPr id="0" name=""/>
        <dsp:cNvSpPr/>
      </dsp:nvSpPr>
      <dsp:spPr>
        <a:xfrm>
          <a:off x="4951" y="1998057"/>
          <a:ext cx="1575000" cy="242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dirty="0"/>
            <a:t>Por su parte, </a:t>
          </a:r>
          <a:r>
            <a:rPr lang="es-ES" sz="1100" b="1" kern="1200" dirty="0"/>
            <a:t>la Ley 3/2001, de 3 de julio</a:t>
          </a:r>
          <a:r>
            <a:rPr lang="es-ES" sz="1100" kern="1200" dirty="0"/>
            <a:t> establece en </a:t>
          </a:r>
          <a:r>
            <a:rPr lang="es-ES" sz="1100" b="1" kern="1200" dirty="0"/>
            <a:t>su artículo 31</a:t>
          </a:r>
          <a:r>
            <a:rPr lang="es-ES" sz="1100" kern="1200" dirty="0"/>
            <a:t>, como no puede ser de otra forma en coherencia con la Constitución y posterior </a:t>
          </a:r>
          <a:r>
            <a:rPr lang="es-ES" sz="1100" b="1" kern="1200" dirty="0"/>
            <a:t>Ley 40/2015,</a:t>
          </a:r>
          <a:r>
            <a:rPr lang="es-ES" sz="1100" kern="1200" dirty="0"/>
            <a:t> </a:t>
          </a:r>
          <a:r>
            <a:rPr lang="es-ES" sz="1100" u="sng" kern="1200" dirty="0"/>
            <a:t>los principios de funcionamiento de la Administración  General de la Comunidad de Castilla y León, son:</a:t>
          </a:r>
          <a:endParaRPr lang="en-US" sz="1100" kern="1200" dirty="0"/>
        </a:p>
      </dsp:txBody>
      <dsp:txXfrm>
        <a:off x="4951" y="1998057"/>
        <a:ext cx="1575000" cy="2428945"/>
      </dsp:txXfrm>
    </dsp:sp>
    <dsp:sp modelId="{7C6DA9C7-1B02-4905-8E50-C96A858B340D}">
      <dsp:nvSpPr>
        <dsp:cNvPr id="0" name=""/>
        <dsp:cNvSpPr/>
      </dsp:nvSpPr>
      <dsp:spPr>
        <a:xfrm>
          <a:off x="2288702" y="735546"/>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1A5A7C-143E-4C72-917A-95B34A145E08}">
      <dsp:nvSpPr>
        <dsp:cNvPr id="0" name=""/>
        <dsp:cNvSpPr/>
      </dsp:nvSpPr>
      <dsp:spPr>
        <a:xfrm>
          <a:off x="1855577" y="1998057"/>
          <a:ext cx="1575000" cy="242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“1.- La Administración de la Comunidad de Castilla y León sirve con </a:t>
          </a:r>
          <a:r>
            <a:rPr lang="es-ES" sz="1100" b="1" kern="1200"/>
            <a:t>objetividad </a:t>
          </a:r>
          <a:r>
            <a:rPr lang="es-ES" sz="1100" kern="1200"/>
            <a:t>los intereses generales, actúa de acuerdo con los principios constitucionales de </a:t>
          </a:r>
          <a:r>
            <a:rPr lang="es-ES" sz="1100" b="1" kern="1200"/>
            <a:t>jerarquía</a:t>
          </a:r>
          <a:r>
            <a:rPr lang="es-ES" sz="1100" kern="1200"/>
            <a:t>, </a:t>
          </a:r>
          <a:r>
            <a:rPr lang="es-ES" sz="1100" b="1" kern="1200"/>
            <a:t>descentralización</a:t>
          </a:r>
          <a:r>
            <a:rPr lang="es-ES" sz="1100" kern="1200"/>
            <a:t>, </a:t>
          </a:r>
          <a:r>
            <a:rPr lang="es-ES" sz="1100" b="1" kern="1200"/>
            <a:t>desconcentración </a:t>
          </a:r>
          <a:r>
            <a:rPr lang="es-ES" sz="1100" kern="1200"/>
            <a:t>y </a:t>
          </a:r>
          <a:r>
            <a:rPr lang="es-ES" sz="1100" b="1" kern="1200"/>
            <a:t>coordinación</a:t>
          </a:r>
          <a:r>
            <a:rPr lang="es-ES" sz="1100" kern="1200"/>
            <a:t>, con </a:t>
          </a:r>
          <a:r>
            <a:rPr lang="es-ES" sz="1100" b="1" kern="1200"/>
            <a:t>sometimiento pleno a la Ley y al Derecho</a:t>
          </a:r>
          <a:r>
            <a:rPr lang="es-ES" sz="1100" kern="1200"/>
            <a:t>, y desarrolla su actuación para alcanzar los objetivos que establecen las leyes y el resto del ordenamiento jurídico.</a:t>
          </a:r>
          <a:endParaRPr lang="en-US" sz="1100" kern="1200"/>
        </a:p>
      </dsp:txBody>
      <dsp:txXfrm>
        <a:off x="1855577" y="1998057"/>
        <a:ext cx="1575000" cy="2428945"/>
      </dsp:txXfrm>
    </dsp:sp>
    <dsp:sp modelId="{C8B5F9BA-867E-4A9A-A2B4-07624216105F}">
      <dsp:nvSpPr>
        <dsp:cNvPr id="0" name=""/>
        <dsp:cNvSpPr/>
      </dsp:nvSpPr>
      <dsp:spPr>
        <a:xfrm>
          <a:off x="4139327" y="735546"/>
          <a:ext cx="708750" cy="7087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E814F3-E5FB-4043-96C0-042113D74A6C}">
      <dsp:nvSpPr>
        <dsp:cNvPr id="0" name=""/>
        <dsp:cNvSpPr/>
      </dsp:nvSpPr>
      <dsp:spPr>
        <a:xfrm>
          <a:off x="3706202" y="1998057"/>
          <a:ext cx="1575000" cy="242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2.- En sus </a:t>
          </a:r>
          <a:r>
            <a:rPr lang="es-ES" sz="1100" b="1" kern="1200"/>
            <a:t>relaciones con los ciudadanos</a:t>
          </a:r>
          <a:r>
            <a:rPr lang="es-ES" sz="1100" kern="1200"/>
            <a:t>, la Administración de la Comunidad, para el servicio efectivo a los mismos, actúa con </a:t>
          </a:r>
          <a:r>
            <a:rPr lang="es-ES" sz="1100" b="1" kern="1200"/>
            <a:t>objetividad y transparencia </a:t>
          </a:r>
          <a:r>
            <a:rPr lang="es-ES" sz="1100" kern="1200"/>
            <a:t>en la actuación administrativa con arreglo a los principios de </a:t>
          </a:r>
          <a:r>
            <a:rPr lang="es-ES" sz="1100" b="1" kern="1200"/>
            <a:t>simplicidad</a:t>
          </a:r>
          <a:r>
            <a:rPr lang="es-ES" sz="1100" kern="1200"/>
            <a:t>, </a:t>
          </a:r>
          <a:r>
            <a:rPr lang="es-ES" sz="1100" b="1" kern="1200"/>
            <a:t>claridad </a:t>
          </a:r>
          <a:r>
            <a:rPr lang="es-ES" sz="1100" kern="1200"/>
            <a:t>y </a:t>
          </a:r>
          <a:r>
            <a:rPr lang="es-ES" sz="1100" b="1" kern="1200"/>
            <a:t>proximidad</a:t>
          </a:r>
          <a:r>
            <a:rPr lang="es-ES" sz="1100" kern="1200"/>
            <a:t>, </a:t>
          </a:r>
          <a:r>
            <a:rPr lang="es-ES" sz="1100" b="1" kern="1200"/>
            <a:t>agilidad </a:t>
          </a:r>
          <a:r>
            <a:rPr lang="es-ES" sz="1100" kern="1200"/>
            <a:t>en los procedimientos administrativos y en las actividades materiales de gestión y con </a:t>
          </a:r>
          <a:r>
            <a:rPr lang="es-ES" sz="1100" b="1" kern="1200"/>
            <a:t>pleno respeto a sus derechos</a:t>
          </a:r>
          <a:r>
            <a:rPr lang="es-ES" sz="1100" kern="1200"/>
            <a:t>.</a:t>
          </a:r>
          <a:endParaRPr lang="en-US" sz="1100" kern="1200"/>
        </a:p>
      </dsp:txBody>
      <dsp:txXfrm>
        <a:off x="3706202" y="1998057"/>
        <a:ext cx="1575000" cy="2428945"/>
      </dsp:txXfrm>
    </dsp:sp>
    <dsp:sp modelId="{E5304F01-145A-4733-BB4B-7F1FB31DBA0A}">
      <dsp:nvSpPr>
        <dsp:cNvPr id="0" name=""/>
        <dsp:cNvSpPr/>
      </dsp:nvSpPr>
      <dsp:spPr>
        <a:xfrm>
          <a:off x="5989951" y="735546"/>
          <a:ext cx="708750" cy="708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5D0108-0F90-440E-9085-2CA72934EE56}">
      <dsp:nvSpPr>
        <dsp:cNvPr id="0" name=""/>
        <dsp:cNvSpPr/>
      </dsp:nvSpPr>
      <dsp:spPr>
        <a:xfrm>
          <a:off x="5556826" y="1998057"/>
          <a:ext cx="1575000" cy="242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3.- En sus </a:t>
          </a:r>
          <a:r>
            <a:rPr lang="es-ES" sz="1100" b="1" kern="1200"/>
            <a:t>relaciones con otras Administraciones </a:t>
          </a:r>
          <a:r>
            <a:rPr lang="es-ES" sz="1100" kern="1200"/>
            <a:t>la Administración de la Comunidad actúa de acuerdo con los principios de </a:t>
          </a:r>
          <a:r>
            <a:rPr lang="es-ES" sz="1100" b="1" kern="1200"/>
            <a:t>coordinación </a:t>
          </a:r>
          <a:r>
            <a:rPr lang="es-ES" sz="1100" kern="1200"/>
            <a:t>y </a:t>
          </a:r>
          <a:r>
            <a:rPr lang="es-ES" sz="1100" b="1" kern="1200"/>
            <a:t>cooperación</a:t>
          </a:r>
          <a:r>
            <a:rPr lang="es-ES" sz="1100" kern="1200"/>
            <a:t>, </a:t>
          </a:r>
          <a:r>
            <a:rPr lang="es-ES" sz="1100" b="1" kern="1200"/>
            <a:t>respeto </a:t>
          </a:r>
          <a:r>
            <a:rPr lang="es-ES" sz="1100" kern="1200"/>
            <a:t>pleno de sus </a:t>
          </a:r>
          <a:r>
            <a:rPr lang="es-ES" sz="1100" b="1" kern="1200"/>
            <a:t>competencias</a:t>
          </a:r>
          <a:r>
            <a:rPr lang="es-ES" sz="1100" kern="1200"/>
            <a:t>, </a:t>
          </a:r>
          <a:r>
            <a:rPr lang="es-ES" sz="1100" b="1" kern="1200"/>
            <a:t>subsidiariedad </a:t>
          </a:r>
          <a:r>
            <a:rPr lang="es-ES" sz="1100" kern="1200"/>
            <a:t>y </a:t>
          </a:r>
          <a:r>
            <a:rPr lang="es-ES" sz="1100" b="1" kern="1200"/>
            <a:t>ponderación de la totalidad de los intereses públicos implicados </a:t>
          </a:r>
          <a:r>
            <a:rPr lang="es-ES" sz="1100" kern="1200"/>
            <a:t>en sus decisiones.</a:t>
          </a:r>
          <a:endParaRPr lang="en-US" sz="1100" kern="1200"/>
        </a:p>
      </dsp:txBody>
      <dsp:txXfrm>
        <a:off x="5556826" y="1998057"/>
        <a:ext cx="1575000" cy="2428945"/>
      </dsp:txXfrm>
    </dsp:sp>
    <dsp:sp modelId="{208006F9-07FC-41FA-81EF-9BB8B4878161}">
      <dsp:nvSpPr>
        <dsp:cNvPr id="0" name=""/>
        <dsp:cNvSpPr/>
      </dsp:nvSpPr>
      <dsp:spPr>
        <a:xfrm>
          <a:off x="7840577" y="735546"/>
          <a:ext cx="708750" cy="7087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5DCCA7-61CF-45DB-93EE-2FE3C1510340}">
      <dsp:nvSpPr>
        <dsp:cNvPr id="0" name=""/>
        <dsp:cNvSpPr/>
      </dsp:nvSpPr>
      <dsp:spPr>
        <a:xfrm>
          <a:off x="7407452" y="1998057"/>
          <a:ext cx="1575000" cy="2428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4.- En su funcionamiento la Administración de la Comunidad de Castilla y León se atiene a la </a:t>
          </a:r>
          <a:r>
            <a:rPr lang="es-ES" sz="1100" b="1" kern="1200"/>
            <a:t>eficacia </a:t>
          </a:r>
          <a:r>
            <a:rPr lang="es-ES" sz="1100" kern="1200"/>
            <a:t>en el cumplimiento de sus objetivos, </a:t>
          </a:r>
          <a:r>
            <a:rPr lang="es-ES" sz="1100" b="1" kern="1200"/>
            <a:t>eficiencia </a:t>
          </a:r>
          <a:r>
            <a:rPr lang="es-ES" sz="1100" kern="1200"/>
            <a:t>en el uso de los recursos, </a:t>
          </a:r>
          <a:r>
            <a:rPr lang="es-ES" sz="1100" b="1" kern="1200"/>
            <a:t>responsabilidad </a:t>
          </a:r>
          <a:r>
            <a:rPr lang="es-ES" sz="1100" kern="1200"/>
            <a:t>por la gestión, </a:t>
          </a:r>
          <a:r>
            <a:rPr lang="es-ES" sz="1100" b="1" kern="1200"/>
            <a:t>racionalización </a:t>
          </a:r>
          <a:r>
            <a:rPr lang="es-ES" sz="1100" kern="1200"/>
            <a:t>de sus procedimientos y actuaciones, y </a:t>
          </a:r>
          <a:r>
            <a:rPr lang="es-ES" sz="1100" b="1" kern="1200"/>
            <a:t>economía </a:t>
          </a:r>
          <a:r>
            <a:rPr lang="es-ES" sz="1100" kern="1200"/>
            <a:t>de los medios.</a:t>
          </a:r>
          <a:endParaRPr lang="en-US" sz="1100" kern="1200"/>
        </a:p>
      </dsp:txBody>
      <dsp:txXfrm>
        <a:off x="7407452" y="1998057"/>
        <a:ext cx="1575000" cy="242894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7AF95-E835-4A4B-886D-3C2F133D8E8B}">
      <dsp:nvSpPr>
        <dsp:cNvPr id="0" name=""/>
        <dsp:cNvSpPr/>
      </dsp:nvSpPr>
      <dsp:spPr>
        <a:xfrm>
          <a:off x="3508" y="304620"/>
          <a:ext cx="1709794" cy="3140118"/>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19009C4-74DE-4FA5-B055-8D1C732E7140}">
      <dsp:nvSpPr>
        <dsp:cNvPr id="0" name=""/>
        <dsp:cNvSpPr/>
      </dsp:nvSpPr>
      <dsp:spPr>
        <a:xfrm>
          <a:off x="193486" y="485098"/>
          <a:ext cx="1709794" cy="3140118"/>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Encontramos por tanto una prolija lista de principios de actuación y funcionamiento que se pueden dividir en:</a:t>
          </a:r>
          <a:endParaRPr lang="en-US" sz="1200" kern="1200" dirty="0"/>
        </a:p>
      </dsp:txBody>
      <dsp:txXfrm>
        <a:off x="243564" y="535176"/>
        <a:ext cx="1609638" cy="3039962"/>
      </dsp:txXfrm>
    </dsp:sp>
    <dsp:sp modelId="{4F989E11-3BB9-473B-B886-0064E8BCD845}">
      <dsp:nvSpPr>
        <dsp:cNvPr id="0" name=""/>
        <dsp:cNvSpPr/>
      </dsp:nvSpPr>
      <dsp:spPr>
        <a:xfrm>
          <a:off x="2093257" y="304620"/>
          <a:ext cx="1709794" cy="2870707"/>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1FF4BF0-B79E-4351-AFB7-1151A7439FB5}">
      <dsp:nvSpPr>
        <dsp:cNvPr id="0" name=""/>
        <dsp:cNvSpPr/>
      </dsp:nvSpPr>
      <dsp:spPr>
        <a:xfrm>
          <a:off x="2283235" y="485098"/>
          <a:ext cx="1709794" cy="2870707"/>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u="sng" kern="1200" dirty="0"/>
            <a:t>Principios generales de funcionamiento</a:t>
          </a:r>
          <a:r>
            <a:rPr lang="es-ES" sz="1200" kern="1200" dirty="0"/>
            <a:t> (objetividad, jerarquía, descentralización, desconcentración, coordinación y sometimiento a la ley).</a:t>
          </a:r>
          <a:endParaRPr lang="en-US" sz="1200" kern="1200" dirty="0"/>
        </a:p>
      </dsp:txBody>
      <dsp:txXfrm>
        <a:off x="2333313" y="535176"/>
        <a:ext cx="1609638" cy="2770551"/>
      </dsp:txXfrm>
    </dsp:sp>
    <dsp:sp modelId="{4752C415-0792-404F-87CD-554C7A8D1ECD}">
      <dsp:nvSpPr>
        <dsp:cNvPr id="0" name=""/>
        <dsp:cNvSpPr/>
      </dsp:nvSpPr>
      <dsp:spPr>
        <a:xfrm>
          <a:off x="4183007" y="304620"/>
          <a:ext cx="1709794" cy="3127382"/>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EF2CCFB-3551-4D2F-8674-387850B28504}">
      <dsp:nvSpPr>
        <dsp:cNvPr id="0" name=""/>
        <dsp:cNvSpPr/>
      </dsp:nvSpPr>
      <dsp:spPr>
        <a:xfrm>
          <a:off x="4372984" y="485098"/>
          <a:ext cx="1709794" cy="3127382"/>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u="sng" kern="1200"/>
            <a:t>Principios informadores de la relación con los ciudadanos</a:t>
          </a:r>
          <a:r>
            <a:rPr lang="es-ES" sz="1200" kern="1200"/>
            <a:t> (objetividad, transparencia, simplicidad, claridad, proximidad, agilidad y pleno respeto a los derechos)</a:t>
          </a:r>
          <a:endParaRPr lang="en-US" sz="1200" kern="1200"/>
        </a:p>
      </dsp:txBody>
      <dsp:txXfrm>
        <a:off x="4423062" y="535176"/>
        <a:ext cx="1609638" cy="3027226"/>
      </dsp:txXfrm>
    </dsp:sp>
    <dsp:sp modelId="{E6029318-B49C-4537-BE04-7D3D95214C4B}">
      <dsp:nvSpPr>
        <dsp:cNvPr id="0" name=""/>
        <dsp:cNvSpPr/>
      </dsp:nvSpPr>
      <dsp:spPr>
        <a:xfrm>
          <a:off x="6272756" y="304620"/>
          <a:ext cx="1709794" cy="3159465"/>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20B4727-7FE9-491B-9B53-D15D6C79133B}">
      <dsp:nvSpPr>
        <dsp:cNvPr id="0" name=""/>
        <dsp:cNvSpPr/>
      </dsp:nvSpPr>
      <dsp:spPr>
        <a:xfrm>
          <a:off x="6462733" y="485098"/>
          <a:ext cx="1709794" cy="3159465"/>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u="sng" kern="1200" dirty="0"/>
            <a:t>Principios informadores de las relación con otras Administraciones</a:t>
          </a:r>
          <a:r>
            <a:rPr lang="es-ES" sz="1200" kern="1200" dirty="0"/>
            <a:t> (coordinación, cooperación, respeto a las competencias, subsidiariedad y ponderación de los intereses públicos).</a:t>
          </a:r>
          <a:endParaRPr lang="en-US" sz="1200" kern="1200" dirty="0"/>
        </a:p>
      </dsp:txBody>
      <dsp:txXfrm>
        <a:off x="6512811" y="535176"/>
        <a:ext cx="1609638" cy="3059309"/>
      </dsp:txXfrm>
    </dsp:sp>
    <dsp:sp modelId="{7940B781-7A7B-4B69-8EC9-4A264509BF4D}">
      <dsp:nvSpPr>
        <dsp:cNvPr id="0" name=""/>
        <dsp:cNvSpPr/>
      </dsp:nvSpPr>
      <dsp:spPr>
        <a:xfrm>
          <a:off x="8362505" y="304620"/>
          <a:ext cx="1709794" cy="4388706"/>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DF97C9F-B0C5-4616-B823-1EABDFD80184}">
      <dsp:nvSpPr>
        <dsp:cNvPr id="0" name=""/>
        <dsp:cNvSpPr/>
      </dsp:nvSpPr>
      <dsp:spPr>
        <a:xfrm>
          <a:off x="8552482" y="485098"/>
          <a:ext cx="1709794" cy="4388706"/>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u="sng" kern="1200" dirty="0"/>
            <a:t>Principios informadores de la actividad</a:t>
          </a:r>
          <a:r>
            <a:rPr lang="es-ES" sz="1200" kern="1200" dirty="0"/>
            <a:t> (eficacia, eficiencia, responsabilidad, racionalización y economía).</a:t>
          </a:r>
          <a:endParaRPr lang="en-US" sz="1200" kern="1200" dirty="0"/>
        </a:p>
      </dsp:txBody>
      <dsp:txXfrm>
        <a:off x="8602560" y="535176"/>
        <a:ext cx="1609638" cy="42885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5C10D-7AB0-4BDC-A9F1-6770D1275C52}">
      <dsp:nvSpPr>
        <dsp:cNvPr id="0" name=""/>
        <dsp:cNvSpPr/>
      </dsp:nvSpPr>
      <dsp:spPr>
        <a:xfrm>
          <a:off x="2633" y="790092"/>
          <a:ext cx="1879982" cy="353890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347C621-44A5-40A1-A906-87B8956926E9}">
      <dsp:nvSpPr>
        <dsp:cNvPr id="0" name=""/>
        <dsp:cNvSpPr/>
      </dsp:nvSpPr>
      <dsp:spPr>
        <a:xfrm>
          <a:off x="211519" y="988534"/>
          <a:ext cx="1879982" cy="3538903"/>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La organización de la Administración General de la Comunidad de Castilla y León responde a los </a:t>
          </a:r>
          <a:r>
            <a:rPr lang="es-ES" sz="1500" u="sng" kern="1200" dirty="0"/>
            <a:t>principios de  división funcional y gestión territorial</a:t>
          </a:r>
          <a:r>
            <a:rPr lang="es-ES" sz="1500" kern="1200" dirty="0"/>
            <a:t>. (PREGUNTA DE TEST)</a:t>
          </a:r>
          <a:endParaRPr lang="en-US" sz="1500" kern="1200" dirty="0"/>
        </a:p>
      </dsp:txBody>
      <dsp:txXfrm>
        <a:off x="266582" y="1043597"/>
        <a:ext cx="1769856" cy="3428777"/>
      </dsp:txXfrm>
    </dsp:sp>
    <dsp:sp modelId="{75863D94-815F-48DB-9F71-64EF1A7DDBC0}">
      <dsp:nvSpPr>
        <dsp:cNvPr id="0" name=""/>
        <dsp:cNvSpPr/>
      </dsp:nvSpPr>
      <dsp:spPr>
        <a:xfrm>
          <a:off x="2300389" y="790092"/>
          <a:ext cx="1879982" cy="2533506"/>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30AC020-B477-485B-8281-0FFC4ACB5E0B}">
      <dsp:nvSpPr>
        <dsp:cNvPr id="0" name=""/>
        <dsp:cNvSpPr/>
      </dsp:nvSpPr>
      <dsp:spPr>
        <a:xfrm>
          <a:off x="2509276" y="988534"/>
          <a:ext cx="1879982" cy="2533506"/>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La Administración General de la Comunidad está constituida por </a:t>
          </a:r>
          <a:r>
            <a:rPr lang="es-ES" sz="1500" u="sng" kern="1200" dirty="0"/>
            <a:t>órganos jerárquicamente ordenados.</a:t>
          </a:r>
          <a:endParaRPr lang="en-US" sz="1500" u="sng" kern="1200" dirty="0"/>
        </a:p>
      </dsp:txBody>
      <dsp:txXfrm>
        <a:off x="2564339" y="1043597"/>
        <a:ext cx="1769856" cy="2423380"/>
      </dsp:txXfrm>
    </dsp:sp>
    <dsp:sp modelId="{E3EEC994-AC77-45A5-A2A3-5997C5D77BDE}">
      <dsp:nvSpPr>
        <dsp:cNvPr id="0" name=""/>
        <dsp:cNvSpPr/>
      </dsp:nvSpPr>
      <dsp:spPr>
        <a:xfrm>
          <a:off x="4598145" y="790092"/>
          <a:ext cx="1879982" cy="3335613"/>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50901805-6FD2-4A82-9524-7F0641985273}">
      <dsp:nvSpPr>
        <dsp:cNvPr id="0" name=""/>
        <dsp:cNvSpPr/>
      </dsp:nvSpPr>
      <dsp:spPr>
        <a:xfrm>
          <a:off x="4807032" y="988534"/>
          <a:ext cx="1879982" cy="3335613"/>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Son </a:t>
          </a:r>
          <a:r>
            <a:rPr lang="es-ES" sz="1500" b="1" kern="1200" dirty="0"/>
            <a:t>órganos superiores</a:t>
          </a:r>
          <a:r>
            <a:rPr lang="es-ES" sz="1500" kern="1200" dirty="0"/>
            <a:t> la Junta de Castilla y León, </a:t>
          </a:r>
          <a:r>
            <a:rPr lang="es-ES" sz="1500" u="sng" kern="1200" dirty="0"/>
            <a:t>la Presidencia, las Vicepresidencias, en su caso, y las  Consejerías.</a:t>
          </a:r>
          <a:endParaRPr lang="en-US" sz="1500" kern="1200" dirty="0"/>
        </a:p>
      </dsp:txBody>
      <dsp:txXfrm>
        <a:off x="4862095" y="1043597"/>
        <a:ext cx="1769856" cy="3225487"/>
      </dsp:txXfrm>
    </dsp:sp>
    <dsp:sp modelId="{9644697F-B7EB-4DB4-9997-188DA252D642}">
      <dsp:nvSpPr>
        <dsp:cNvPr id="0" name=""/>
        <dsp:cNvSpPr/>
      </dsp:nvSpPr>
      <dsp:spPr>
        <a:xfrm>
          <a:off x="6895901" y="790092"/>
          <a:ext cx="1879982" cy="3784788"/>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E1F925EB-44AC-4393-9268-BE70A3BF834A}">
      <dsp:nvSpPr>
        <dsp:cNvPr id="0" name=""/>
        <dsp:cNvSpPr/>
      </dsp:nvSpPr>
      <dsp:spPr>
        <a:xfrm>
          <a:off x="7104788" y="988534"/>
          <a:ext cx="1879982" cy="3784788"/>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Los demás órganos de la Administración se hallan bajo la dependencia de los órganos superiores correspondientes.</a:t>
          </a:r>
          <a:endParaRPr lang="en-US" sz="1500" kern="1200" dirty="0"/>
        </a:p>
      </dsp:txBody>
      <dsp:txXfrm>
        <a:off x="7159851" y="1043597"/>
        <a:ext cx="1769856" cy="367466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E3DAD-E6D3-4F05-9322-C30975472D2F}">
      <dsp:nvSpPr>
        <dsp:cNvPr id="0" name=""/>
        <dsp:cNvSpPr/>
      </dsp:nvSpPr>
      <dsp:spPr>
        <a:xfrm>
          <a:off x="0" y="3886123"/>
          <a:ext cx="8987404" cy="1275512"/>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kern="1200"/>
            <a:t>La </a:t>
          </a:r>
          <a:r>
            <a:rPr lang="es-ES" sz="1700" u="sng" kern="1200"/>
            <a:t>creación</a:t>
          </a:r>
          <a:r>
            <a:rPr lang="es-ES" sz="1700" kern="1200"/>
            <a:t> de los centros de gestión unificada se llevará a cabo </a:t>
          </a:r>
          <a:r>
            <a:rPr lang="es-ES" sz="1700" u="sng" kern="1200"/>
            <a:t>por Decreto de la Junta de Castilla y León</a:t>
          </a:r>
          <a:r>
            <a:rPr lang="es-ES" sz="1700" kern="1200"/>
            <a:t>, en el que se determinará su </a:t>
          </a:r>
          <a:r>
            <a:rPr lang="es-ES" sz="1700" u="sng" kern="1200"/>
            <a:t>organización</a:t>
          </a:r>
          <a:r>
            <a:rPr lang="es-ES" sz="1700" kern="1200"/>
            <a:t> y las normas de </a:t>
          </a:r>
          <a:r>
            <a:rPr lang="es-ES" sz="1700" u="sng" kern="1200"/>
            <a:t>funcionamiento</a:t>
          </a:r>
          <a:r>
            <a:rPr lang="es-ES" sz="1700" kern="1200"/>
            <a:t> que aseguren la </a:t>
          </a:r>
          <a:r>
            <a:rPr lang="es-ES" sz="1700" u="sng" kern="1200"/>
            <a:t>coordinación</a:t>
          </a:r>
          <a:r>
            <a:rPr lang="es-ES" sz="1700" kern="1200"/>
            <a:t> y </a:t>
          </a:r>
          <a:r>
            <a:rPr lang="es-ES" sz="1700" u="sng" kern="1200"/>
            <a:t>agilización</a:t>
          </a:r>
          <a:r>
            <a:rPr lang="es-ES" sz="1700" kern="1200"/>
            <a:t> de las actuaciones concurrentes de los órganos y unidades que deban intervenir en el proceso.</a:t>
          </a:r>
          <a:endParaRPr lang="en-US" sz="1700" kern="1200"/>
        </a:p>
      </dsp:txBody>
      <dsp:txXfrm>
        <a:off x="0" y="3886123"/>
        <a:ext cx="8987404" cy="1275512"/>
      </dsp:txXfrm>
    </dsp:sp>
    <dsp:sp modelId="{07077D98-1149-4A66-8D5F-682027104381}">
      <dsp:nvSpPr>
        <dsp:cNvPr id="0" name=""/>
        <dsp:cNvSpPr/>
      </dsp:nvSpPr>
      <dsp:spPr>
        <a:xfrm rot="10800000">
          <a:off x="0" y="1943518"/>
          <a:ext cx="8987404" cy="1961738"/>
        </a:xfrm>
        <a:prstGeom prst="upArrowCallou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kern="1200"/>
            <a:t>A estos efectos, se entiende por proceso la secuencia ordenada de </a:t>
          </a:r>
          <a:r>
            <a:rPr lang="es-ES" sz="1700" u="sng" kern="1200"/>
            <a:t>trámites administrativos interrelacionados</a:t>
          </a:r>
          <a:r>
            <a:rPr lang="es-ES" sz="1700" kern="1200"/>
            <a:t> </a:t>
          </a:r>
          <a:r>
            <a:rPr lang="es-ES" sz="1700" u="sng" kern="1200"/>
            <a:t>que son necesarios para dar respuesta o prestar servicios a los ciudadanos</a:t>
          </a:r>
          <a:r>
            <a:rPr lang="es-ES" sz="1700" kern="1200"/>
            <a:t>, en los que, de acuerdo con la normativa reguladora, deban </a:t>
          </a:r>
          <a:r>
            <a:rPr lang="es-ES" sz="1700" u="sng" kern="1200"/>
            <a:t>intervenir órganos o unidades administrativas de una o varias Consejerías</a:t>
          </a:r>
          <a:r>
            <a:rPr lang="es-ES" sz="1700" kern="1200"/>
            <a:t>.</a:t>
          </a:r>
          <a:endParaRPr lang="en-US" sz="1700" kern="1200"/>
        </a:p>
      </dsp:txBody>
      <dsp:txXfrm rot="10800000">
        <a:off x="0" y="1943518"/>
        <a:ext cx="8987404" cy="1274679"/>
      </dsp:txXfrm>
    </dsp:sp>
    <dsp:sp modelId="{A584835C-837E-4AED-984B-0EA0B4E85E32}">
      <dsp:nvSpPr>
        <dsp:cNvPr id="0" name=""/>
        <dsp:cNvSpPr/>
      </dsp:nvSpPr>
      <dsp:spPr>
        <a:xfrm rot="10800000">
          <a:off x="0" y="912"/>
          <a:ext cx="8987404" cy="1961738"/>
        </a:xfrm>
        <a:prstGeom prst="upArrowCallou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kern="1200"/>
            <a:t>Los centros de gestión unificada son </a:t>
          </a:r>
          <a:r>
            <a:rPr lang="es-ES" sz="1700" u="sng" kern="1200"/>
            <a:t>órganos administrativos </a:t>
          </a:r>
          <a:r>
            <a:rPr lang="es-ES" sz="1700" kern="1200"/>
            <a:t>que se podrán crear </a:t>
          </a:r>
          <a:r>
            <a:rPr lang="es-ES" sz="1700" u="sng" kern="1200"/>
            <a:t>para la gestión unificada de aquellos procesos complejos en su tramitación o de gran incidencia económica o social</a:t>
          </a:r>
          <a:r>
            <a:rPr lang="es-ES" sz="1700" kern="1200"/>
            <a:t>.</a:t>
          </a:r>
          <a:endParaRPr lang="en-US" sz="1700" kern="1200"/>
        </a:p>
      </dsp:txBody>
      <dsp:txXfrm rot="10800000">
        <a:off x="0" y="912"/>
        <a:ext cx="8987404" cy="127467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C720E-E41E-4BDA-8CFF-7B28FF7C4F4D}">
      <dsp:nvSpPr>
        <dsp:cNvPr id="0" name=""/>
        <dsp:cNvSpPr/>
      </dsp:nvSpPr>
      <dsp:spPr>
        <a:xfrm>
          <a:off x="3395702" y="2697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1431D6-D8D1-4D98-9EC7-9E5A76CA01E7}">
      <dsp:nvSpPr>
        <dsp:cNvPr id="0" name=""/>
        <dsp:cNvSpPr/>
      </dsp:nvSpPr>
      <dsp:spPr>
        <a:xfrm>
          <a:off x="3863702" y="49497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780946-9B18-44E0-A625-C9022DC63038}">
      <dsp:nvSpPr>
        <dsp:cNvPr id="0" name=""/>
        <dsp:cNvSpPr/>
      </dsp:nvSpPr>
      <dsp:spPr>
        <a:xfrm>
          <a:off x="2693702" y="290697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s-ES" sz="2800" b="1" kern="1200"/>
            <a:t>A. LAS CONSEJERÍAS.</a:t>
          </a:r>
          <a:endParaRPr lang="en-US" sz="2800" kern="1200"/>
        </a:p>
      </dsp:txBody>
      <dsp:txXfrm>
        <a:off x="2693702" y="2906970"/>
        <a:ext cx="3600000" cy="72000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1C902-E8C4-452F-BE12-9B44AF3990F3}">
      <dsp:nvSpPr>
        <dsp:cNvPr id="0" name=""/>
        <dsp:cNvSpPr/>
      </dsp:nvSpPr>
      <dsp:spPr>
        <a:xfrm>
          <a:off x="1280701" y="431646"/>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82C164-5B96-40F5-96B3-17107520C20E}">
      <dsp:nvSpPr>
        <dsp:cNvPr id="0" name=""/>
        <dsp:cNvSpPr/>
      </dsp:nvSpPr>
      <dsp:spPr>
        <a:xfrm>
          <a:off x="1748702" y="89964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894812-DD7B-4E06-924F-0635BC30389C}">
      <dsp:nvSpPr>
        <dsp:cNvPr id="0" name=""/>
        <dsp:cNvSpPr/>
      </dsp:nvSpPr>
      <dsp:spPr>
        <a:xfrm>
          <a:off x="578701" y="2668777"/>
          <a:ext cx="3600000" cy="2410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ES" sz="1600" kern="1200" dirty="0"/>
            <a:t>La Administración General de la Comunidad </a:t>
          </a:r>
          <a:r>
            <a:rPr lang="es-ES" sz="1600" u="sng" kern="1200" dirty="0"/>
            <a:t>se organiza funcionalmente en departamentos, bajo la denominación de Consejerías.</a:t>
          </a:r>
          <a:endParaRPr lang="en-US" sz="1600" kern="1200" dirty="0"/>
        </a:p>
      </dsp:txBody>
      <dsp:txXfrm>
        <a:off x="578701" y="2668777"/>
        <a:ext cx="3600000" cy="2410740"/>
      </dsp:txXfrm>
    </dsp:sp>
    <dsp:sp modelId="{E888255E-30C4-4585-8313-D86AEDF53D4A}">
      <dsp:nvSpPr>
        <dsp:cNvPr id="0" name=""/>
        <dsp:cNvSpPr/>
      </dsp:nvSpPr>
      <dsp:spPr>
        <a:xfrm>
          <a:off x="5510701" y="753081"/>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056729-75E1-4ED1-9564-B5CEE40F9EA6}">
      <dsp:nvSpPr>
        <dsp:cNvPr id="0" name=""/>
        <dsp:cNvSpPr/>
      </dsp:nvSpPr>
      <dsp:spPr>
        <a:xfrm>
          <a:off x="5978701" y="122108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C0605E-A4C7-4BBB-A04C-26A74BE32172}">
      <dsp:nvSpPr>
        <dsp:cNvPr id="0" name=""/>
        <dsp:cNvSpPr/>
      </dsp:nvSpPr>
      <dsp:spPr>
        <a:xfrm>
          <a:off x="4808701" y="3633082"/>
          <a:ext cx="3600000"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s-ES" sz="1600" kern="1200"/>
            <a:t>Corresponde a cada Consejería el desarrollo de uno o varios sectores funcionalmente homogéneos de actividad administrativa.</a:t>
          </a:r>
          <a:endParaRPr lang="en-US" sz="1600" kern="1200"/>
        </a:p>
      </dsp:txBody>
      <dsp:txXfrm>
        <a:off x="4808701" y="3633082"/>
        <a:ext cx="3600000" cy="11250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CE3ED-1739-4775-A851-7A7515DDBD95}">
      <dsp:nvSpPr>
        <dsp:cNvPr id="0" name=""/>
        <dsp:cNvSpPr/>
      </dsp:nvSpPr>
      <dsp:spPr>
        <a:xfrm>
          <a:off x="469679"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B2D32EC2-5ED4-4D94-8964-75F91F954081}">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a:t>La existencia de </a:t>
          </a:r>
          <a:r>
            <a:rPr lang="es-ES" sz="1500" b="1" kern="1200"/>
            <a:t>Viceconsejerías</a:t>
          </a:r>
          <a:r>
            <a:rPr lang="es-ES" sz="1500" kern="1200"/>
            <a:t> y, en su caso, su </a:t>
          </a:r>
          <a:r>
            <a:rPr lang="es-ES" sz="1500" u="sng" kern="1200"/>
            <a:t>número tendrá carácter potestativo.</a:t>
          </a:r>
          <a:endParaRPr lang="en-US" sz="1500" kern="1200"/>
        </a:p>
      </dsp:txBody>
      <dsp:txXfrm>
        <a:off x="988134" y="497231"/>
        <a:ext cx="3848361" cy="2389442"/>
      </dsp:txXfrm>
    </dsp:sp>
    <dsp:sp modelId="{F5C685DD-A021-4485-8163-9B2026C90E92}">
      <dsp:nvSpPr>
        <dsp:cNvPr id="0" name=""/>
        <dsp:cNvSpPr/>
      </dsp:nvSpPr>
      <dsp:spPr>
        <a:xfrm>
          <a:off x="5354950" y="982"/>
          <a:ext cx="3997039" cy="253812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462A266-8529-4F9C-B3D8-9D1A90101D63}">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u="sng" kern="1200" dirty="0"/>
            <a:t>Los decretos de estructura orgánica determinarán las competencias de los distintos órganos directivos centrales</a:t>
          </a:r>
          <a:r>
            <a:rPr lang="es-ES" sz="1500" kern="1200" dirty="0"/>
            <a:t>, y las correspondientes órdenes de desarrollo delimitarán las funciones de los órganos y unidades administrativas en que se organicen, con sujeción a las directrices que, en su caso, pueda establecer la Consejería competente en materia de función pública.</a:t>
          </a:r>
          <a:endParaRPr lang="en-US" sz="1500" kern="1200" dirty="0"/>
        </a:p>
      </dsp:txBody>
      <dsp:txXfrm>
        <a:off x="5873405" y="497231"/>
        <a:ext cx="3848361" cy="238944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FFD74-8021-4065-B931-16BB9CAB9F8F}">
      <dsp:nvSpPr>
        <dsp:cNvPr id="0" name=""/>
        <dsp:cNvSpPr/>
      </dsp:nvSpPr>
      <dsp:spPr>
        <a:xfrm>
          <a:off x="469679" y="982"/>
          <a:ext cx="3997039" cy="2538120"/>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9718BA4-8142-4C7B-9499-B1CA15387C3A}">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Sin perjuicio de lo dispuesto en el apartado anterior, en </a:t>
          </a:r>
          <a:r>
            <a:rPr lang="es-ES" sz="1600" u="sng" kern="1200"/>
            <a:t>cada uno de los órganos directivos en que se estructura la Consejería podrán existir puestos de trabajo con funciones de apoyo</a:t>
          </a:r>
          <a:r>
            <a:rPr lang="es-ES" sz="1600" kern="1200"/>
            <a:t>, impulso, coordinación e interlocución y cualesquiera otras que se determinen en las correspondientes Relaciones de Puestos de Trabajo.</a:t>
          </a:r>
          <a:endParaRPr lang="en-US" sz="1600" kern="1200"/>
        </a:p>
      </dsp:txBody>
      <dsp:txXfrm>
        <a:off x="988134" y="497231"/>
        <a:ext cx="3848361" cy="2389442"/>
      </dsp:txXfrm>
    </dsp:sp>
    <dsp:sp modelId="{C0B02455-4AF3-45C9-9C00-5F6DC83A3C43}">
      <dsp:nvSpPr>
        <dsp:cNvPr id="0" name=""/>
        <dsp:cNvSpPr/>
      </dsp:nvSpPr>
      <dsp:spPr>
        <a:xfrm>
          <a:off x="5354950" y="982"/>
          <a:ext cx="3997039" cy="2538120"/>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89B53CA-F15E-4829-B1F7-D6E6A4A4877E}">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t>Para el ejercicio de competencias propias, se podrán crear órganos o unidades administrativas que funcionalmente actúen fuera del territorio de la Comunidad de Castilla y León.</a:t>
          </a:r>
          <a:endParaRPr lang="en-US" sz="1600" kern="1200"/>
        </a:p>
      </dsp:txBody>
      <dsp:txXfrm>
        <a:off x="5873405" y="497231"/>
        <a:ext cx="3848361" cy="238944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F45DD-7BDB-48E5-BEC0-D8942DE128B3}">
      <dsp:nvSpPr>
        <dsp:cNvPr id="0" name=""/>
        <dsp:cNvSpPr/>
      </dsp:nvSpPr>
      <dsp:spPr>
        <a:xfrm>
          <a:off x="0" y="1844214"/>
          <a:ext cx="6832212" cy="157635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61FC96-A5EE-40E0-A5DC-25EA8D1A86A1}">
      <dsp:nvSpPr>
        <dsp:cNvPr id="0" name=""/>
        <dsp:cNvSpPr/>
      </dsp:nvSpPr>
      <dsp:spPr>
        <a:xfrm>
          <a:off x="476845" y="2198893"/>
          <a:ext cx="866992" cy="866992"/>
        </a:xfrm>
        <a:prstGeom prst="rect">
          <a:avLst/>
        </a:prstGeom>
        <a:solidFill>
          <a:schemeClr val="accent2">
            <a:hueOff val="0"/>
            <a:satOff val="0"/>
            <a:lumOff val="0"/>
            <a:alphaOff val="0"/>
          </a:schemeClr>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909F15-4991-47A3-8B04-1FA4043300AF}">
      <dsp:nvSpPr>
        <dsp:cNvPr id="0" name=""/>
        <dsp:cNvSpPr/>
      </dsp:nvSpPr>
      <dsp:spPr>
        <a:xfrm>
          <a:off x="1820684" y="1844214"/>
          <a:ext cx="3074495" cy="15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30" tIns="166830" rIns="166830" bIns="166830" numCol="1" spcCol="1270" anchor="ctr" anchorCtr="0">
          <a:noAutofit/>
        </a:bodyPr>
        <a:lstStyle/>
        <a:p>
          <a:pPr marL="0" lvl="0" indent="0" algn="l" defTabSz="1111250">
            <a:lnSpc>
              <a:spcPct val="90000"/>
            </a:lnSpc>
            <a:spcBef>
              <a:spcPct val="0"/>
            </a:spcBef>
            <a:spcAft>
              <a:spcPct val="35000"/>
            </a:spcAft>
            <a:buNone/>
          </a:pPr>
          <a:r>
            <a:rPr lang="es-ES" sz="2500" b="1" kern="1200"/>
            <a:t>El Viceconsejero.</a:t>
          </a:r>
          <a:endParaRPr lang="en-US" sz="2500" kern="1200"/>
        </a:p>
      </dsp:txBody>
      <dsp:txXfrm>
        <a:off x="1820684" y="1844214"/>
        <a:ext cx="3074495" cy="1576350"/>
      </dsp:txXfrm>
    </dsp:sp>
    <dsp:sp modelId="{7AFF22D9-17F5-4CE7-80EB-519CE3492C18}">
      <dsp:nvSpPr>
        <dsp:cNvPr id="0" name=""/>
        <dsp:cNvSpPr/>
      </dsp:nvSpPr>
      <dsp:spPr>
        <a:xfrm>
          <a:off x="4895180" y="1844214"/>
          <a:ext cx="1935252" cy="15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30" tIns="166830" rIns="166830" bIns="166830" numCol="1" spcCol="1270" anchor="ctr" anchorCtr="0">
          <a:noAutofit/>
        </a:bodyPr>
        <a:lstStyle/>
        <a:p>
          <a:pPr marL="0" lvl="0" indent="0" algn="ctr" defTabSz="488950">
            <a:lnSpc>
              <a:spcPct val="90000"/>
            </a:lnSpc>
            <a:spcBef>
              <a:spcPct val="0"/>
            </a:spcBef>
            <a:spcAft>
              <a:spcPct val="35000"/>
            </a:spcAft>
            <a:buNone/>
          </a:pPr>
          <a:r>
            <a:rPr lang="es-ES" sz="1100" kern="1200" dirty="0"/>
            <a:t>El Viceconsejero es </a:t>
          </a:r>
          <a:r>
            <a:rPr lang="es-ES" sz="1100" u="sng" kern="1200" dirty="0"/>
            <a:t>responsable de un sector de actividad específica del departamento</a:t>
          </a:r>
          <a:r>
            <a:rPr lang="es-ES" sz="1100" kern="1200" dirty="0"/>
            <a:t>, y como segunda autoridad del mismo en ese ámbito, le corresponde ejercer las competencias sobre el sector de actividad administrativa asignado que le atribuya la norma de creación del órgano, las demás normas en vigor, y las demás que se le desconcentren o deleguen.</a:t>
          </a:r>
          <a:endParaRPr lang="en-US" sz="1100" kern="1200" dirty="0"/>
        </a:p>
      </dsp:txBody>
      <dsp:txXfrm>
        <a:off x="4895180" y="1844214"/>
        <a:ext cx="1935252" cy="15763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45EF7-8AF5-4928-A627-0BA31D8B3E42}">
      <dsp:nvSpPr>
        <dsp:cNvPr id="0" name=""/>
        <dsp:cNvSpPr/>
      </dsp:nvSpPr>
      <dsp:spPr>
        <a:xfrm>
          <a:off x="1097" y="401103"/>
          <a:ext cx="3850804" cy="2445260"/>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50C5247-E77D-47F8-BED8-A8774AE3D4CC}">
      <dsp:nvSpPr>
        <dsp:cNvPr id="0" name=""/>
        <dsp:cNvSpPr/>
      </dsp:nvSpPr>
      <dsp:spPr>
        <a:xfrm>
          <a:off x="428964"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Así, </a:t>
          </a:r>
          <a:r>
            <a:rPr lang="es-ES" sz="1400" u="sng" kern="1200" dirty="0"/>
            <a:t>los principios caracterizadores de la Administración</a:t>
          </a:r>
          <a:r>
            <a:rPr lang="es-ES" sz="1400" kern="1200" dirty="0"/>
            <a:t> establecidos en </a:t>
          </a:r>
          <a:r>
            <a:rPr lang="es-ES" sz="1400" b="1" kern="1200" dirty="0"/>
            <a:t>el art. 103 CE (</a:t>
          </a:r>
          <a:r>
            <a:rPr lang="es-ES" sz="1400" b="0" i="0" kern="1200" dirty="0"/>
            <a:t>La Administración Pública sirve con objetividad los intereses generales y actúa de acuerdo con los </a:t>
          </a:r>
          <a:r>
            <a:rPr lang="es-ES" sz="1400" b="1" i="0" kern="1200" dirty="0"/>
            <a:t>principios de eficacia, jerarquía, descentralización, desconcentración y coordinación, con sometimiento pleno a la ley y al Derecho</a:t>
          </a:r>
          <a:r>
            <a:rPr lang="es-ES" sz="1400" b="0" i="0" kern="1200" dirty="0"/>
            <a:t>.)</a:t>
          </a:r>
          <a:r>
            <a:rPr lang="es-ES" sz="1400" kern="1200" dirty="0"/>
            <a:t>, se predican de la Administración Pública en general. </a:t>
          </a:r>
          <a:endParaRPr lang="en-US" sz="1400" kern="1200" dirty="0"/>
        </a:p>
      </dsp:txBody>
      <dsp:txXfrm>
        <a:off x="500583" y="879196"/>
        <a:ext cx="3707566" cy="2302022"/>
      </dsp:txXfrm>
    </dsp:sp>
    <dsp:sp modelId="{33001EB4-659A-44E1-9582-46E0D69EA07D}">
      <dsp:nvSpPr>
        <dsp:cNvPr id="0" name=""/>
        <dsp:cNvSpPr/>
      </dsp:nvSpPr>
      <dsp:spPr>
        <a:xfrm>
          <a:off x="4707635" y="401103"/>
          <a:ext cx="3850804" cy="2445260"/>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B047A47-3507-4048-9C3F-FFB27581F736}">
      <dsp:nvSpPr>
        <dsp:cNvPr id="0" name=""/>
        <dsp:cNvSpPr/>
      </dsp:nvSpPr>
      <dsp:spPr>
        <a:xfrm>
          <a:off x="5135502"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Similar papel, aunque de mayor valor, juega el </a:t>
          </a:r>
          <a:r>
            <a:rPr lang="es-ES" sz="1400" b="1" kern="1200" dirty="0"/>
            <a:t>art. 9.3 CE</a:t>
          </a:r>
          <a:r>
            <a:rPr lang="es-ES" sz="1400" kern="1200" dirty="0"/>
            <a:t> que </a:t>
          </a:r>
          <a:r>
            <a:rPr lang="es-ES" sz="1400" u="sng" kern="1200" dirty="0"/>
            <a:t>garantiza los principios de </a:t>
          </a:r>
          <a:r>
            <a:rPr lang="es-ES" sz="1400" b="1" u="sng" kern="1200" dirty="0"/>
            <a:t>legalidad, jerarquía normativa, publicidad de las normas, seguridad jurídica, responsabilidad ,</a:t>
          </a:r>
          <a:r>
            <a:rPr lang="es-ES" sz="1400" kern="1200" dirty="0"/>
            <a:t>principios éstos que confirman la posición de la Administración como poder público y en sus distintas organizaciones.</a:t>
          </a:r>
          <a:endParaRPr lang="en-US" sz="1400" kern="1200" dirty="0"/>
        </a:p>
      </dsp:txBody>
      <dsp:txXfrm>
        <a:off x="5207121" y="879196"/>
        <a:ext cx="3707566" cy="2302022"/>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808D0-794F-4085-A5B0-E0C2B3F4FF15}">
      <dsp:nvSpPr>
        <dsp:cNvPr id="0" name=""/>
        <dsp:cNvSpPr/>
      </dsp:nvSpPr>
      <dsp:spPr>
        <a:xfrm>
          <a:off x="0" y="3020"/>
          <a:ext cx="6832212" cy="3807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F9DDF-F5CC-49FD-BDCB-08E3FE8CD9CE}">
      <dsp:nvSpPr>
        <dsp:cNvPr id="0" name=""/>
        <dsp:cNvSpPr/>
      </dsp:nvSpPr>
      <dsp:spPr>
        <a:xfrm>
          <a:off x="115168" y="88682"/>
          <a:ext cx="209602" cy="209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7FEDF6-F4D5-466D-B073-1626EF1D5D5D}">
      <dsp:nvSpPr>
        <dsp:cNvPr id="0" name=""/>
        <dsp:cNvSpPr/>
      </dsp:nvSpPr>
      <dsp:spPr>
        <a:xfrm>
          <a:off x="439939" y="3020"/>
          <a:ext cx="6261045" cy="61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476" tIns="65476" rIns="65476" bIns="65476" numCol="1" spcCol="1270" anchor="ctr" anchorCtr="0">
          <a:noAutofit/>
        </a:bodyPr>
        <a:lstStyle/>
        <a:p>
          <a:pPr marL="0" lvl="0" indent="0" algn="l" defTabSz="622300">
            <a:lnSpc>
              <a:spcPct val="90000"/>
            </a:lnSpc>
            <a:spcBef>
              <a:spcPct val="0"/>
            </a:spcBef>
            <a:spcAft>
              <a:spcPct val="35000"/>
            </a:spcAft>
            <a:buNone/>
          </a:pPr>
          <a:r>
            <a:rPr lang="es-ES" sz="1400" kern="1200" dirty="0"/>
            <a:t>Ostentar la </a:t>
          </a:r>
          <a:r>
            <a:rPr lang="es-ES" sz="1400" u="sng" kern="1200" dirty="0"/>
            <a:t>representación de la Consejería por orden del Consejero</a:t>
          </a:r>
          <a:r>
            <a:rPr lang="es-ES" sz="1400" kern="1200" dirty="0"/>
            <a:t>.</a:t>
          </a:r>
          <a:endParaRPr lang="en-US" sz="1400" kern="1200" dirty="0"/>
        </a:p>
      </dsp:txBody>
      <dsp:txXfrm>
        <a:off x="439939" y="3020"/>
        <a:ext cx="6261045" cy="618675"/>
      </dsp:txXfrm>
    </dsp:sp>
    <dsp:sp modelId="{A09F5453-C89A-41F7-A5F1-101F85C396BF}">
      <dsp:nvSpPr>
        <dsp:cNvPr id="0" name=""/>
        <dsp:cNvSpPr/>
      </dsp:nvSpPr>
      <dsp:spPr>
        <a:xfrm>
          <a:off x="0" y="776364"/>
          <a:ext cx="6832212" cy="3807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05A0C-0A74-43A9-B8B7-A4FCF3C65917}">
      <dsp:nvSpPr>
        <dsp:cNvPr id="0" name=""/>
        <dsp:cNvSpPr/>
      </dsp:nvSpPr>
      <dsp:spPr>
        <a:xfrm>
          <a:off x="115168" y="862026"/>
          <a:ext cx="209602" cy="209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CC13A7-804C-4FA6-BFE3-1036F7F094B3}">
      <dsp:nvSpPr>
        <dsp:cNvPr id="0" name=""/>
        <dsp:cNvSpPr/>
      </dsp:nvSpPr>
      <dsp:spPr>
        <a:xfrm>
          <a:off x="439939" y="776364"/>
          <a:ext cx="6261045" cy="61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476" tIns="65476" rIns="65476" bIns="65476" numCol="1" spcCol="1270" anchor="ctr" anchorCtr="0">
          <a:noAutofit/>
        </a:bodyPr>
        <a:lstStyle/>
        <a:p>
          <a:pPr marL="0" lvl="0" indent="0" algn="l" defTabSz="622300">
            <a:lnSpc>
              <a:spcPct val="90000"/>
            </a:lnSpc>
            <a:spcBef>
              <a:spcPct val="0"/>
            </a:spcBef>
            <a:spcAft>
              <a:spcPct val="35000"/>
            </a:spcAft>
            <a:buNone/>
          </a:pPr>
          <a:r>
            <a:rPr lang="es-ES" sz="1400" u="sng" kern="1200" dirty="0"/>
            <a:t>Coordina</a:t>
          </a:r>
          <a:r>
            <a:rPr lang="es-ES" sz="1400" kern="1200" dirty="0"/>
            <a:t>r, bajo la dirección del Consejero</a:t>
          </a:r>
          <a:r>
            <a:rPr lang="es-ES" sz="1400" u="sng" kern="1200" dirty="0"/>
            <a:t>, los programas de las Direcciones Generales y de las entidades vinculadas o dependientes</a:t>
          </a:r>
          <a:r>
            <a:rPr lang="es-ES" sz="1400" kern="1200" dirty="0"/>
            <a:t>, salvo en aquellos casos que dicha función haya sido atribuida a otro órgano de la Consejería.</a:t>
          </a:r>
          <a:endParaRPr lang="en-US" sz="1400" kern="1200" dirty="0"/>
        </a:p>
      </dsp:txBody>
      <dsp:txXfrm>
        <a:off x="439939" y="776364"/>
        <a:ext cx="6261045" cy="618675"/>
      </dsp:txXfrm>
    </dsp:sp>
    <dsp:sp modelId="{4FA56E25-57AE-4BE1-A986-EF303F88CEDD}">
      <dsp:nvSpPr>
        <dsp:cNvPr id="0" name=""/>
        <dsp:cNvSpPr/>
      </dsp:nvSpPr>
      <dsp:spPr>
        <a:xfrm>
          <a:off x="0" y="1549707"/>
          <a:ext cx="6832212" cy="3807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EF3F1-0B3A-4A3F-AE15-3769AF476087}">
      <dsp:nvSpPr>
        <dsp:cNvPr id="0" name=""/>
        <dsp:cNvSpPr/>
      </dsp:nvSpPr>
      <dsp:spPr>
        <a:xfrm>
          <a:off x="115168" y="1635370"/>
          <a:ext cx="209602" cy="209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362C00-D6F2-49C4-A165-35B873B5735A}">
      <dsp:nvSpPr>
        <dsp:cNvPr id="0" name=""/>
        <dsp:cNvSpPr/>
      </dsp:nvSpPr>
      <dsp:spPr>
        <a:xfrm>
          <a:off x="439939" y="1549707"/>
          <a:ext cx="6261045" cy="61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476" tIns="65476" rIns="65476" bIns="65476" numCol="1" spcCol="1270" anchor="ctr" anchorCtr="0">
          <a:noAutofit/>
        </a:bodyPr>
        <a:lstStyle/>
        <a:p>
          <a:pPr marL="0" lvl="0" indent="0" algn="l" defTabSz="622300">
            <a:lnSpc>
              <a:spcPct val="90000"/>
            </a:lnSpc>
            <a:spcBef>
              <a:spcPct val="0"/>
            </a:spcBef>
            <a:spcAft>
              <a:spcPct val="35000"/>
            </a:spcAft>
            <a:buNone/>
          </a:pPr>
          <a:r>
            <a:rPr lang="es-ES" sz="1400" kern="1200" dirty="0"/>
            <a:t>Prestar </a:t>
          </a:r>
          <a:r>
            <a:rPr lang="es-ES" sz="1400" u="sng" kern="1200" dirty="0"/>
            <a:t>asistencia técnica y administrativa</a:t>
          </a:r>
          <a:r>
            <a:rPr lang="es-ES" sz="1400" kern="1200" dirty="0"/>
            <a:t> al Consejero en cuantos asuntos éste considere conveniente.</a:t>
          </a:r>
          <a:endParaRPr lang="en-US" sz="1400" kern="1200" dirty="0"/>
        </a:p>
      </dsp:txBody>
      <dsp:txXfrm>
        <a:off x="439939" y="1549707"/>
        <a:ext cx="6261045" cy="618675"/>
      </dsp:txXfrm>
    </dsp:sp>
    <dsp:sp modelId="{14792DD1-D4D4-4244-B503-1B938101C483}">
      <dsp:nvSpPr>
        <dsp:cNvPr id="0" name=""/>
        <dsp:cNvSpPr/>
      </dsp:nvSpPr>
      <dsp:spPr>
        <a:xfrm>
          <a:off x="0" y="2323051"/>
          <a:ext cx="6832212" cy="3807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0E503-6716-406F-AE33-05A5F89D309A}">
      <dsp:nvSpPr>
        <dsp:cNvPr id="0" name=""/>
        <dsp:cNvSpPr/>
      </dsp:nvSpPr>
      <dsp:spPr>
        <a:xfrm>
          <a:off x="115168" y="2408714"/>
          <a:ext cx="209602" cy="2093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900024-91E2-41F7-884D-6EF104CD1226}">
      <dsp:nvSpPr>
        <dsp:cNvPr id="0" name=""/>
        <dsp:cNvSpPr/>
      </dsp:nvSpPr>
      <dsp:spPr>
        <a:xfrm>
          <a:off x="439939" y="2323051"/>
          <a:ext cx="6261045" cy="61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476" tIns="65476" rIns="65476" bIns="65476" numCol="1" spcCol="1270" anchor="ctr" anchorCtr="0">
          <a:noAutofit/>
        </a:bodyPr>
        <a:lstStyle/>
        <a:p>
          <a:pPr marL="0" lvl="0" indent="0" algn="l" defTabSz="622300">
            <a:lnSpc>
              <a:spcPct val="90000"/>
            </a:lnSpc>
            <a:spcBef>
              <a:spcPct val="0"/>
            </a:spcBef>
            <a:spcAft>
              <a:spcPct val="35000"/>
            </a:spcAft>
            <a:buNone/>
          </a:pPr>
          <a:r>
            <a:rPr lang="es-ES" sz="1400" kern="1200" dirty="0"/>
            <a:t>Actuar como </a:t>
          </a:r>
          <a:r>
            <a:rPr lang="es-ES" sz="1400" u="sng" kern="1200" dirty="0"/>
            <a:t>órgano de comunicación </a:t>
          </a:r>
          <a:r>
            <a:rPr lang="es-ES" sz="1400" kern="1200" dirty="0"/>
            <a:t>con las demás Consejerías.</a:t>
          </a:r>
          <a:endParaRPr lang="en-US" sz="1400" kern="1200" dirty="0"/>
        </a:p>
      </dsp:txBody>
      <dsp:txXfrm>
        <a:off x="439939" y="2323051"/>
        <a:ext cx="6261045" cy="618675"/>
      </dsp:txXfrm>
    </dsp:sp>
    <dsp:sp modelId="{081C4EA3-D7C0-48B3-9507-6057B569ACC9}">
      <dsp:nvSpPr>
        <dsp:cNvPr id="0" name=""/>
        <dsp:cNvSpPr/>
      </dsp:nvSpPr>
      <dsp:spPr>
        <a:xfrm>
          <a:off x="0" y="3096395"/>
          <a:ext cx="6832212" cy="3807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D2673-CD8C-4CF7-A2A4-8DA4542956FC}">
      <dsp:nvSpPr>
        <dsp:cNvPr id="0" name=""/>
        <dsp:cNvSpPr/>
      </dsp:nvSpPr>
      <dsp:spPr>
        <a:xfrm>
          <a:off x="115168" y="3182058"/>
          <a:ext cx="209602" cy="2093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75C5BC-80DE-4804-9EA5-E9F4EB60C885}">
      <dsp:nvSpPr>
        <dsp:cNvPr id="0" name=""/>
        <dsp:cNvSpPr/>
      </dsp:nvSpPr>
      <dsp:spPr>
        <a:xfrm>
          <a:off x="439939" y="3096395"/>
          <a:ext cx="6261045" cy="61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476" tIns="65476" rIns="65476" bIns="65476" numCol="1" spcCol="1270" anchor="ctr" anchorCtr="0">
          <a:noAutofit/>
        </a:bodyPr>
        <a:lstStyle/>
        <a:p>
          <a:pPr marL="0" lvl="0" indent="0" algn="l" defTabSz="622300">
            <a:lnSpc>
              <a:spcPct val="90000"/>
            </a:lnSpc>
            <a:spcBef>
              <a:spcPct val="0"/>
            </a:spcBef>
            <a:spcAft>
              <a:spcPct val="35000"/>
            </a:spcAft>
            <a:buNone/>
          </a:pPr>
          <a:r>
            <a:rPr lang="es-ES" sz="1400" kern="1200" dirty="0"/>
            <a:t>Dirigir y gestionar los </a:t>
          </a:r>
          <a:r>
            <a:rPr lang="es-ES" sz="1400" u="sng" kern="1200" dirty="0"/>
            <a:t>Servicios comunes del departamento</a:t>
          </a:r>
          <a:r>
            <a:rPr lang="es-ES" sz="1400" kern="1200" dirty="0"/>
            <a:t>, así como los órganos y unidades administrativas que se encuentren bajo su dependencia.</a:t>
          </a:r>
          <a:endParaRPr lang="en-US" sz="1400" kern="1200" dirty="0"/>
        </a:p>
      </dsp:txBody>
      <dsp:txXfrm>
        <a:off x="439939" y="3096395"/>
        <a:ext cx="6261045" cy="618675"/>
      </dsp:txXfrm>
    </dsp:sp>
    <dsp:sp modelId="{43DA7F39-6137-423C-9BD4-BB5B6EC720EE}">
      <dsp:nvSpPr>
        <dsp:cNvPr id="0" name=""/>
        <dsp:cNvSpPr/>
      </dsp:nvSpPr>
      <dsp:spPr>
        <a:xfrm>
          <a:off x="0" y="3869739"/>
          <a:ext cx="6832212" cy="3807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1EE4B-782C-4142-B571-3C976E75C98D}">
      <dsp:nvSpPr>
        <dsp:cNvPr id="0" name=""/>
        <dsp:cNvSpPr/>
      </dsp:nvSpPr>
      <dsp:spPr>
        <a:xfrm>
          <a:off x="115168" y="3955402"/>
          <a:ext cx="209602" cy="2093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C44CA7-7ACC-4D5A-BC52-9DF2050912F1}">
      <dsp:nvSpPr>
        <dsp:cNvPr id="0" name=""/>
        <dsp:cNvSpPr/>
      </dsp:nvSpPr>
      <dsp:spPr>
        <a:xfrm>
          <a:off x="439939" y="3869739"/>
          <a:ext cx="6261045" cy="61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476" tIns="65476" rIns="65476" bIns="65476" numCol="1" spcCol="1270" anchor="ctr" anchorCtr="0">
          <a:noAutofit/>
        </a:bodyPr>
        <a:lstStyle/>
        <a:p>
          <a:pPr marL="0" lvl="0" indent="0" algn="l" defTabSz="622300">
            <a:lnSpc>
              <a:spcPct val="90000"/>
            </a:lnSpc>
            <a:spcBef>
              <a:spcPct val="0"/>
            </a:spcBef>
            <a:spcAft>
              <a:spcPct val="35000"/>
            </a:spcAft>
            <a:buNone/>
          </a:pPr>
          <a:r>
            <a:rPr lang="es-ES" sz="1400" kern="1200" dirty="0"/>
            <a:t>Elaborar el </a:t>
          </a:r>
          <a:r>
            <a:rPr lang="es-ES" sz="1400" u="sng" kern="1200" dirty="0"/>
            <a:t>anteproyecto del presupuesto </a:t>
          </a:r>
          <a:r>
            <a:rPr lang="es-ES" sz="1400" kern="1200" dirty="0"/>
            <a:t>correspondiente a la Consejería y desarrollar el control presupuestario.</a:t>
          </a:r>
          <a:endParaRPr lang="en-US" sz="1400" kern="1200" dirty="0"/>
        </a:p>
      </dsp:txBody>
      <dsp:txXfrm>
        <a:off x="439939" y="3869739"/>
        <a:ext cx="6261045" cy="618675"/>
      </dsp:txXfrm>
    </dsp:sp>
    <dsp:sp modelId="{9815F0C9-7AB5-431D-8185-A83DFFF2DF40}">
      <dsp:nvSpPr>
        <dsp:cNvPr id="0" name=""/>
        <dsp:cNvSpPr/>
      </dsp:nvSpPr>
      <dsp:spPr>
        <a:xfrm>
          <a:off x="0" y="4643083"/>
          <a:ext cx="6832212" cy="3807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670CFF-C897-44A1-BEA7-8E2C8234C9AD}">
      <dsp:nvSpPr>
        <dsp:cNvPr id="0" name=""/>
        <dsp:cNvSpPr/>
      </dsp:nvSpPr>
      <dsp:spPr>
        <a:xfrm>
          <a:off x="115168" y="4728746"/>
          <a:ext cx="209602" cy="20939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866998-70B0-45F0-9167-C8E8B3364BD7}">
      <dsp:nvSpPr>
        <dsp:cNvPr id="0" name=""/>
        <dsp:cNvSpPr/>
      </dsp:nvSpPr>
      <dsp:spPr>
        <a:xfrm>
          <a:off x="439939" y="4643083"/>
          <a:ext cx="6261045" cy="618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476" tIns="65476" rIns="65476" bIns="65476" numCol="1" spcCol="1270" anchor="ctr" anchorCtr="0">
          <a:noAutofit/>
        </a:bodyPr>
        <a:lstStyle/>
        <a:p>
          <a:pPr marL="0" lvl="0" indent="0" algn="l" defTabSz="622300">
            <a:lnSpc>
              <a:spcPct val="90000"/>
            </a:lnSpc>
            <a:spcBef>
              <a:spcPct val="0"/>
            </a:spcBef>
            <a:spcAft>
              <a:spcPct val="35000"/>
            </a:spcAft>
            <a:buNone/>
          </a:pPr>
          <a:r>
            <a:rPr lang="es-ES" sz="1400" u="sng" kern="1200" dirty="0"/>
            <a:t>Informar y tramitar los anteproyectos de ley y proyectos </a:t>
          </a:r>
          <a:r>
            <a:rPr lang="es-ES" sz="1400" kern="1200" dirty="0"/>
            <a:t>de disposiciones administrativas de carácter general de la Consejería.</a:t>
          </a:r>
          <a:endParaRPr lang="en-US" sz="1400" kern="1200" dirty="0"/>
        </a:p>
      </dsp:txBody>
      <dsp:txXfrm>
        <a:off x="439939" y="4643083"/>
        <a:ext cx="6261045" cy="61867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DC534-95C2-4EDB-A670-67DE5AB92A1D}">
      <dsp:nvSpPr>
        <dsp:cNvPr id="0" name=""/>
        <dsp:cNvSpPr/>
      </dsp:nvSpPr>
      <dsp:spPr>
        <a:xfrm>
          <a:off x="1108352" y="441618"/>
          <a:ext cx="766494" cy="76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A992F2-B22D-4D2D-B069-2D19E8D9DB38}">
      <dsp:nvSpPr>
        <dsp:cNvPr id="0" name=""/>
        <dsp:cNvSpPr/>
      </dsp:nvSpPr>
      <dsp:spPr>
        <a:xfrm>
          <a:off x="639939" y="1563843"/>
          <a:ext cx="1703320" cy="1187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Informar los proyectos de disposiciones administrativas de carácter general de otras Consejerías.</a:t>
          </a:r>
          <a:endParaRPr lang="en-US" sz="1100" kern="1200"/>
        </a:p>
      </dsp:txBody>
      <dsp:txXfrm>
        <a:off x="639939" y="1563843"/>
        <a:ext cx="1703320" cy="1187666"/>
      </dsp:txXfrm>
    </dsp:sp>
    <dsp:sp modelId="{13872576-755A-4A9D-9F68-7F6A8960F388}">
      <dsp:nvSpPr>
        <dsp:cNvPr id="0" name=""/>
        <dsp:cNvSpPr/>
      </dsp:nvSpPr>
      <dsp:spPr>
        <a:xfrm>
          <a:off x="3109754" y="441618"/>
          <a:ext cx="766494" cy="76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3200CF-2331-4CB9-9E8A-196CFC88275B}">
      <dsp:nvSpPr>
        <dsp:cNvPr id="0" name=""/>
        <dsp:cNvSpPr/>
      </dsp:nvSpPr>
      <dsp:spPr>
        <a:xfrm>
          <a:off x="2641341" y="1563843"/>
          <a:ext cx="1703320" cy="1187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Gestionar los medios materiales adscritos al funcionamiento de la Consejería.</a:t>
          </a:r>
          <a:endParaRPr lang="en-US" sz="1100" kern="1200"/>
        </a:p>
      </dsp:txBody>
      <dsp:txXfrm>
        <a:off x="2641341" y="1563843"/>
        <a:ext cx="1703320" cy="1187666"/>
      </dsp:txXfrm>
    </dsp:sp>
    <dsp:sp modelId="{52FEAFCC-808F-40B0-A2DE-2BDEE588839B}">
      <dsp:nvSpPr>
        <dsp:cNvPr id="0" name=""/>
        <dsp:cNvSpPr/>
      </dsp:nvSpPr>
      <dsp:spPr>
        <a:xfrm>
          <a:off x="5111155" y="441618"/>
          <a:ext cx="766494" cy="76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34B77E-22AE-4781-88D8-C621DD344945}">
      <dsp:nvSpPr>
        <dsp:cNvPr id="0" name=""/>
        <dsp:cNvSpPr/>
      </dsp:nvSpPr>
      <dsp:spPr>
        <a:xfrm>
          <a:off x="4642742" y="1563843"/>
          <a:ext cx="1703320" cy="1187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Desempeñar la jefatura superior de todo el personal de la Consejería y resolver cuantos asuntos se refieran al mismo, salvo los atribuidos expresamente otros órganos de la Consejería.</a:t>
          </a:r>
          <a:endParaRPr lang="en-US" sz="1100" kern="1200"/>
        </a:p>
      </dsp:txBody>
      <dsp:txXfrm>
        <a:off x="4642742" y="1563843"/>
        <a:ext cx="1703320" cy="1187666"/>
      </dsp:txXfrm>
    </dsp:sp>
    <dsp:sp modelId="{E5C3F71D-C87B-4750-9058-4CFE6B2B1842}">
      <dsp:nvSpPr>
        <dsp:cNvPr id="0" name=""/>
        <dsp:cNvSpPr/>
      </dsp:nvSpPr>
      <dsp:spPr>
        <a:xfrm>
          <a:off x="7112556" y="441618"/>
          <a:ext cx="766494" cy="76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EAE448-3247-4449-9761-E7A52A173C86}">
      <dsp:nvSpPr>
        <dsp:cNvPr id="0" name=""/>
        <dsp:cNvSpPr/>
      </dsp:nvSpPr>
      <dsp:spPr>
        <a:xfrm>
          <a:off x="6644143" y="1563843"/>
          <a:ext cx="1703320" cy="1187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Ejercer el control de eficacia y la inspección de la Consejería, sin perjuicio de las funciones que en este ámbito corresponda a la Consejería de Presidencia y Administración Territorial.</a:t>
          </a:r>
          <a:endParaRPr lang="en-US" sz="1100" kern="1200"/>
        </a:p>
      </dsp:txBody>
      <dsp:txXfrm>
        <a:off x="6644143" y="1563843"/>
        <a:ext cx="1703320" cy="1187666"/>
      </dsp:txXfrm>
    </dsp:sp>
    <dsp:sp modelId="{C26F01C3-18B0-40EB-A55C-11061662954E}">
      <dsp:nvSpPr>
        <dsp:cNvPr id="0" name=""/>
        <dsp:cNvSpPr/>
      </dsp:nvSpPr>
      <dsp:spPr>
        <a:xfrm>
          <a:off x="1108352" y="3177340"/>
          <a:ext cx="766494" cy="7664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333FD0-69D7-4DA5-A6DA-B4B755382C9C}">
      <dsp:nvSpPr>
        <dsp:cNvPr id="0" name=""/>
        <dsp:cNvSpPr/>
      </dsp:nvSpPr>
      <dsp:spPr>
        <a:xfrm>
          <a:off x="639939" y="4299565"/>
          <a:ext cx="1703320" cy="1187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Proponer al Consejero la resolución que estime procedente en los asuntos de su competencia cuya tramitación le esté encomendada.</a:t>
          </a:r>
          <a:endParaRPr lang="en-US" sz="1100" kern="1200"/>
        </a:p>
      </dsp:txBody>
      <dsp:txXfrm>
        <a:off x="639939" y="4299565"/>
        <a:ext cx="1703320" cy="1187666"/>
      </dsp:txXfrm>
    </dsp:sp>
    <dsp:sp modelId="{ED5EE712-036E-4589-90C7-3F2D1A56A638}">
      <dsp:nvSpPr>
        <dsp:cNvPr id="0" name=""/>
        <dsp:cNvSpPr/>
      </dsp:nvSpPr>
      <dsp:spPr>
        <a:xfrm>
          <a:off x="3109754" y="3177340"/>
          <a:ext cx="766494" cy="7664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69D007-8700-48FF-8F76-7E8D35509918}">
      <dsp:nvSpPr>
        <dsp:cNvPr id="0" name=""/>
        <dsp:cNvSpPr/>
      </dsp:nvSpPr>
      <dsp:spPr>
        <a:xfrm>
          <a:off x="2641341" y="4299565"/>
          <a:ext cx="1703320" cy="1187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Resolver los asuntos de la Consejería que le correspondan.</a:t>
          </a:r>
          <a:endParaRPr lang="en-US" sz="1100" kern="1200"/>
        </a:p>
      </dsp:txBody>
      <dsp:txXfrm>
        <a:off x="2641341" y="4299565"/>
        <a:ext cx="1703320" cy="1187666"/>
      </dsp:txXfrm>
    </dsp:sp>
    <dsp:sp modelId="{D0CDB79D-C28F-4216-A6AB-34070CE99ABA}">
      <dsp:nvSpPr>
        <dsp:cNvPr id="0" name=""/>
        <dsp:cNvSpPr/>
      </dsp:nvSpPr>
      <dsp:spPr>
        <a:xfrm>
          <a:off x="5111155" y="3177340"/>
          <a:ext cx="766494" cy="76649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A1FE94-1513-493A-92FB-157DC87D2709}">
      <dsp:nvSpPr>
        <dsp:cNvPr id="0" name=""/>
        <dsp:cNvSpPr/>
      </dsp:nvSpPr>
      <dsp:spPr>
        <a:xfrm>
          <a:off x="4642742" y="4299565"/>
          <a:ext cx="1703320" cy="1187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Las demás competencias que se desconcentren o deleguen en él.</a:t>
          </a:r>
          <a:endParaRPr lang="en-US" sz="1100" kern="1200"/>
        </a:p>
      </dsp:txBody>
      <dsp:txXfrm>
        <a:off x="4642742" y="4299565"/>
        <a:ext cx="1703320" cy="1187666"/>
      </dsp:txXfrm>
    </dsp:sp>
    <dsp:sp modelId="{6103BE43-D987-4776-B05C-971676C51004}">
      <dsp:nvSpPr>
        <dsp:cNvPr id="0" name=""/>
        <dsp:cNvSpPr/>
      </dsp:nvSpPr>
      <dsp:spPr>
        <a:xfrm>
          <a:off x="7112556" y="3177340"/>
          <a:ext cx="766494" cy="76649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DD3B7E-DBB1-431A-8C57-7A5886D1C2D6}">
      <dsp:nvSpPr>
        <dsp:cNvPr id="0" name=""/>
        <dsp:cNvSpPr/>
      </dsp:nvSpPr>
      <dsp:spPr>
        <a:xfrm>
          <a:off x="6644143" y="4299565"/>
          <a:ext cx="1703320" cy="1187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Ejercer aquellas otras que le atribuyan las disposiciones orgánicas y demás normativa en vigor.</a:t>
          </a:r>
          <a:endParaRPr lang="en-US" sz="1100" kern="1200"/>
        </a:p>
      </dsp:txBody>
      <dsp:txXfrm>
        <a:off x="6644143" y="4299565"/>
        <a:ext cx="1703320" cy="1187666"/>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F3216-F784-4C70-9C99-D0066EFD08FD}">
      <dsp:nvSpPr>
        <dsp:cNvPr id="0" name=""/>
        <dsp:cNvSpPr/>
      </dsp:nvSpPr>
      <dsp:spPr>
        <a:xfrm>
          <a:off x="0" y="1997725"/>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456132-7B41-4EEF-A49C-FC220C04D106}">
      <dsp:nvSpPr>
        <dsp:cNvPr id="0" name=""/>
        <dsp:cNvSpPr/>
      </dsp:nvSpPr>
      <dsp:spPr>
        <a:xfrm>
          <a:off x="477778" y="2198045"/>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AD7AAC-ECD7-4367-A1E5-FC47FFD1BFBB}">
      <dsp:nvSpPr>
        <dsp:cNvPr id="0" name=""/>
        <dsp:cNvSpPr/>
      </dsp:nvSpPr>
      <dsp:spPr>
        <a:xfrm>
          <a:off x="1824245" y="1842672"/>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90000"/>
            </a:lnSpc>
            <a:spcBef>
              <a:spcPct val="0"/>
            </a:spcBef>
            <a:spcAft>
              <a:spcPct val="35000"/>
            </a:spcAft>
            <a:buNone/>
          </a:pPr>
          <a:r>
            <a:rPr lang="es-ES" sz="2500" b="1" kern="1200"/>
            <a:t>El Director General.</a:t>
          </a:r>
          <a:endParaRPr lang="en-US" sz="2500" kern="1200"/>
        </a:p>
      </dsp:txBody>
      <dsp:txXfrm>
        <a:off x="1824245" y="1842672"/>
        <a:ext cx="3074495" cy="1579433"/>
      </dsp:txXfrm>
    </dsp:sp>
    <dsp:sp modelId="{A83784DE-883E-45F1-9736-CC282D2E5CC8}">
      <dsp:nvSpPr>
        <dsp:cNvPr id="0" name=""/>
        <dsp:cNvSpPr/>
      </dsp:nvSpPr>
      <dsp:spPr>
        <a:xfrm>
          <a:off x="4898741" y="1842672"/>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ctr" defTabSz="488950">
            <a:lnSpc>
              <a:spcPct val="90000"/>
            </a:lnSpc>
            <a:spcBef>
              <a:spcPct val="0"/>
            </a:spcBef>
            <a:spcAft>
              <a:spcPct val="35000"/>
            </a:spcAft>
            <a:buNone/>
          </a:pPr>
          <a:r>
            <a:rPr lang="es-ES" sz="1100" kern="1200" dirty="0"/>
            <a:t>El Director general es el </a:t>
          </a:r>
          <a:r>
            <a:rPr lang="es-ES" sz="1100" u="sng" kern="1200" dirty="0"/>
            <a:t>titular del centro directivo </a:t>
          </a:r>
          <a:r>
            <a:rPr lang="es-ES" sz="1100" kern="1200" dirty="0"/>
            <a:t>que le esté encomendado y, con tal carácter y en este ámbito, tiene las siguientes </a:t>
          </a:r>
          <a:r>
            <a:rPr lang="es-ES" sz="1100" b="1" kern="1200" dirty="0"/>
            <a:t>competencias:</a:t>
          </a:r>
          <a:endParaRPr lang="en-US" sz="1100" kern="1200" dirty="0"/>
        </a:p>
      </dsp:txBody>
      <dsp:txXfrm>
        <a:off x="4898741" y="1842672"/>
        <a:ext cx="1933470" cy="157943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68219-D8C4-4A5C-B932-09185191A2B3}">
      <dsp:nvSpPr>
        <dsp:cNvPr id="0" name=""/>
        <dsp:cNvSpPr/>
      </dsp:nvSpPr>
      <dsp:spPr>
        <a:xfrm>
          <a:off x="5639" y="947525"/>
          <a:ext cx="941740" cy="1888733"/>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1C7B0A3-979D-462B-87D4-8D0908A08DCC}">
      <dsp:nvSpPr>
        <dsp:cNvPr id="0" name=""/>
        <dsp:cNvSpPr/>
      </dsp:nvSpPr>
      <dsp:spPr>
        <a:xfrm>
          <a:off x="110276" y="1046931"/>
          <a:ext cx="941740" cy="1888733"/>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Elaborar los programas de actuación específicos de la Dirección General.</a:t>
          </a:r>
          <a:endParaRPr lang="en-US" sz="800" kern="1200" dirty="0"/>
        </a:p>
      </dsp:txBody>
      <dsp:txXfrm>
        <a:off x="137859" y="1074514"/>
        <a:ext cx="886574" cy="1833567"/>
      </dsp:txXfrm>
    </dsp:sp>
    <dsp:sp modelId="{4C802B30-ED01-4BF4-B27B-71B76CB7DFA5}">
      <dsp:nvSpPr>
        <dsp:cNvPr id="0" name=""/>
        <dsp:cNvSpPr/>
      </dsp:nvSpPr>
      <dsp:spPr>
        <a:xfrm>
          <a:off x="1156655" y="947525"/>
          <a:ext cx="941740" cy="2033738"/>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D2FD6522-5ACE-4120-A538-372A203F2B10}">
      <dsp:nvSpPr>
        <dsp:cNvPr id="0" name=""/>
        <dsp:cNvSpPr/>
      </dsp:nvSpPr>
      <dsp:spPr>
        <a:xfrm>
          <a:off x="1261293" y="1046931"/>
          <a:ext cx="941740" cy="2033738"/>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Dirigir y gestionar los Servicios propios, así como los órganos y unidades administrativas que se encuentren bajo su dependencia.</a:t>
          </a:r>
          <a:endParaRPr lang="en-US" sz="800" kern="1200" dirty="0"/>
        </a:p>
      </dsp:txBody>
      <dsp:txXfrm>
        <a:off x="1288876" y="1074514"/>
        <a:ext cx="886574" cy="1978572"/>
      </dsp:txXfrm>
    </dsp:sp>
    <dsp:sp modelId="{F2F316E3-5B5D-45D9-BA30-0E2600AAD2DA}">
      <dsp:nvSpPr>
        <dsp:cNvPr id="0" name=""/>
        <dsp:cNvSpPr/>
      </dsp:nvSpPr>
      <dsp:spPr>
        <a:xfrm>
          <a:off x="2307671" y="947525"/>
          <a:ext cx="941740" cy="1697479"/>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11E8B7BE-8E01-4197-8028-53A5930285F1}">
      <dsp:nvSpPr>
        <dsp:cNvPr id="0" name=""/>
        <dsp:cNvSpPr/>
      </dsp:nvSpPr>
      <dsp:spPr>
        <a:xfrm>
          <a:off x="2412309" y="1046931"/>
          <a:ext cx="941740" cy="1697479"/>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Realizar la propuesta de la Dirección General para el anteproyecto del presupuesto.</a:t>
          </a:r>
          <a:endParaRPr lang="en-US" sz="800" kern="1200" dirty="0"/>
        </a:p>
      </dsp:txBody>
      <dsp:txXfrm>
        <a:off x="2439892" y="1074514"/>
        <a:ext cx="886574" cy="1642313"/>
      </dsp:txXfrm>
    </dsp:sp>
    <dsp:sp modelId="{597E7290-747D-42DE-9A45-4C244FEBFFD1}">
      <dsp:nvSpPr>
        <dsp:cNvPr id="0" name=""/>
        <dsp:cNvSpPr/>
      </dsp:nvSpPr>
      <dsp:spPr>
        <a:xfrm>
          <a:off x="3458687" y="947525"/>
          <a:ext cx="941740" cy="2660004"/>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1D6E118-EC16-443B-B386-C01501832E73}">
      <dsp:nvSpPr>
        <dsp:cNvPr id="0" name=""/>
        <dsp:cNvSpPr/>
      </dsp:nvSpPr>
      <dsp:spPr>
        <a:xfrm>
          <a:off x="3563325" y="1046931"/>
          <a:ext cx="941740" cy="2660004"/>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Elaborar los anteproyectos de ley y proyectos de disposiciones administrativas de carácter general que le correspondan.</a:t>
          </a:r>
          <a:endParaRPr lang="en-US" sz="800" kern="1200" dirty="0"/>
        </a:p>
      </dsp:txBody>
      <dsp:txXfrm>
        <a:off x="3590908" y="1074514"/>
        <a:ext cx="886574" cy="2604838"/>
      </dsp:txXfrm>
    </dsp:sp>
    <dsp:sp modelId="{959933DF-1B74-42F1-A945-5E4844F0A613}">
      <dsp:nvSpPr>
        <dsp:cNvPr id="0" name=""/>
        <dsp:cNvSpPr/>
      </dsp:nvSpPr>
      <dsp:spPr>
        <a:xfrm>
          <a:off x="4609703" y="947525"/>
          <a:ext cx="941740" cy="2291657"/>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2D7057B-4708-45A1-B9B7-56A1333A03CB}">
      <dsp:nvSpPr>
        <dsp:cNvPr id="0" name=""/>
        <dsp:cNvSpPr/>
      </dsp:nvSpPr>
      <dsp:spPr>
        <a:xfrm>
          <a:off x="4714341" y="1046931"/>
          <a:ext cx="941740" cy="2291657"/>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Proponer al Consejero o, en su caso, al Viceconsejero la resolución que estime procedente en los asuntos de su competencia cuya tramitación esté encomendada a la Dirección General.</a:t>
          </a:r>
          <a:endParaRPr lang="en-US" sz="800" kern="1200" dirty="0"/>
        </a:p>
      </dsp:txBody>
      <dsp:txXfrm>
        <a:off x="4741924" y="1074514"/>
        <a:ext cx="886574" cy="2236491"/>
      </dsp:txXfrm>
    </dsp:sp>
    <dsp:sp modelId="{DC3CF40C-0E73-418C-ABAD-37B9F3D38B63}">
      <dsp:nvSpPr>
        <dsp:cNvPr id="0" name=""/>
        <dsp:cNvSpPr/>
      </dsp:nvSpPr>
      <dsp:spPr>
        <a:xfrm>
          <a:off x="5760720" y="947525"/>
          <a:ext cx="941740" cy="1706126"/>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AC30785F-C694-4EFD-BE7E-441328544F31}">
      <dsp:nvSpPr>
        <dsp:cNvPr id="0" name=""/>
        <dsp:cNvSpPr/>
      </dsp:nvSpPr>
      <dsp:spPr>
        <a:xfrm>
          <a:off x="5865357" y="1046931"/>
          <a:ext cx="941740" cy="1706126"/>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a:t>Resolver los asuntos de la Consejería que le correspondan.</a:t>
          </a:r>
          <a:endParaRPr lang="en-US" sz="800" kern="1200"/>
        </a:p>
      </dsp:txBody>
      <dsp:txXfrm>
        <a:off x="5892940" y="1074514"/>
        <a:ext cx="886574" cy="1650960"/>
      </dsp:txXfrm>
    </dsp:sp>
    <dsp:sp modelId="{1D8F4CE7-2032-43A2-8F85-5CF5318CFA6E}">
      <dsp:nvSpPr>
        <dsp:cNvPr id="0" name=""/>
        <dsp:cNvSpPr/>
      </dsp:nvSpPr>
      <dsp:spPr>
        <a:xfrm>
          <a:off x="6911736" y="947525"/>
          <a:ext cx="941740" cy="2676671"/>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26E7ED2D-9786-451C-AAB1-0900B8A1F8F7}">
      <dsp:nvSpPr>
        <dsp:cNvPr id="0" name=""/>
        <dsp:cNvSpPr/>
      </dsp:nvSpPr>
      <dsp:spPr>
        <a:xfrm>
          <a:off x="7016374" y="1046931"/>
          <a:ext cx="941740" cy="2676671"/>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Resolver los asuntos de personal que le correspondan y velar por la utilización de los medios materiales y de las dependencias a su cargo.</a:t>
          </a:r>
          <a:endParaRPr lang="en-US" sz="800" kern="1200" dirty="0"/>
        </a:p>
      </dsp:txBody>
      <dsp:txXfrm>
        <a:off x="7043957" y="1074514"/>
        <a:ext cx="886574" cy="2621505"/>
      </dsp:txXfrm>
    </dsp:sp>
    <dsp:sp modelId="{85726B21-4FA7-474F-AEA4-D11231E7A6FE}">
      <dsp:nvSpPr>
        <dsp:cNvPr id="0" name=""/>
        <dsp:cNvSpPr/>
      </dsp:nvSpPr>
      <dsp:spPr>
        <a:xfrm>
          <a:off x="8062752" y="947525"/>
          <a:ext cx="941740" cy="2083737"/>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C4601A0-97BE-4BE9-A4D2-B5CA34FD8256}">
      <dsp:nvSpPr>
        <dsp:cNvPr id="0" name=""/>
        <dsp:cNvSpPr/>
      </dsp:nvSpPr>
      <dsp:spPr>
        <a:xfrm>
          <a:off x="8167390" y="1046931"/>
          <a:ext cx="941740" cy="2083737"/>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Las demás competencias que se desconcentren o deleguen en él.</a:t>
          </a:r>
          <a:endParaRPr lang="en-US" sz="800" kern="1200" dirty="0"/>
        </a:p>
      </dsp:txBody>
      <dsp:txXfrm>
        <a:off x="8194973" y="1074514"/>
        <a:ext cx="886574" cy="2028571"/>
      </dsp:txXfrm>
    </dsp:sp>
    <dsp:sp modelId="{5E77FA66-97C1-43BA-B7D4-1B0D4E845588}">
      <dsp:nvSpPr>
        <dsp:cNvPr id="0" name=""/>
        <dsp:cNvSpPr/>
      </dsp:nvSpPr>
      <dsp:spPr>
        <a:xfrm>
          <a:off x="9213768" y="947525"/>
          <a:ext cx="941740" cy="2305064"/>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92802E2-ADA3-4C0E-98C9-BD2FBADFBEFD}">
      <dsp:nvSpPr>
        <dsp:cNvPr id="0" name=""/>
        <dsp:cNvSpPr/>
      </dsp:nvSpPr>
      <dsp:spPr>
        <a:xfrm>
          <a:off x="9318406" y="1046931"/>
          <a:ext cx="941740" cy="2305064"/>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Ejercer aquellas otras que le atribuyan las disposiciones orgánicas y demás normativa en vigor</a:t>
          </a:r>
          <a:endParaRPr lang="en-US" sz="800" kern="1200" dirty="0"/>
        </a:p>
      </dsp:txBody>
      <dsp:txXfrm>
        <a:off x="9345989" y="1074514"/>
        <a:ext cx="886574" cy="224989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8E4A2-915F-4077-B494-D574A35B7B64}">
      <dsp:nvSpPr>
        <dsp:cNvPr id="0" name=""/>
        <dsp:cNvSpPr/>
      </dsp:nvSpPr>
      <dsp:spPr>
        <a:xfrm>
          <a:off x="378679" y="1804675"/>
          <a:ext cx="616992" cy="616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6C3B4E-7E4B-4593-8300-EB003CF2AF90}">
      <dsp:nvSpPr>
        <dsp:cNvPr id="0" name=""/>
        <dsp:cNvSpPr/>
      </dsp:nvSpPr>
      <dsp:spPr>
        <a:xfrm>
          <a:off x="1628" y="2954356"/>
          <a:ext cx="1371093" cy="2399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u="sng" kern="1200" dirty="0"/>
            <a:t>La creación, modificación o supresión de </a:t>
          </a:r>
          <a:r>
            <a:rPr lang="es-ES" sz="1100" b="1" u="sng" kern="1200" dirty="0"/>
            <a:t>Consejerías y Viceconsejerías </a:t>
          </a:r>
          <a:r>
            <a:rPr lang="es-ES" sz="1100" u="sng" kern="1200" dirty="0"/>
            <a:t>se llevará a cabo por </a:t>
          </a:r>
          <a:r>
            <a:rPr lang="es-ES" sz="1100" b="1" u="sng" kern="1200" dirty="0"/>
            <a:t>Decreto del Presidente de la Junta de Castilla y León</a:t>
          </a:r>
          <a:r>
            <a:rPr lang="es-ES" sz="1100" kern="1200" dirty="0"/>
            <a:t>, en el que se determinará el sector o sectores de la actividad administrativa que se les atribuye, y en su caso, la adscripción de las entidades de la Administración Institucional que corresponda. Cuando se trate de Consejerías deberá darse cuenta a las Cortes de Castilla y León.</a:t>
          </a:r>
          <a:endParaRPr lang="en-US" sz="1100" kern="1200" dirty="0"/>
        </a:p>
      </dsp:txBody>
      <dsp:txXfrm>
        <a:off x="1628" y="2954356"/>
        <a:ext cx="1371093" cy="2399414"/>
      </dsp:txXfrm>
    </dsp:sp>
    <dsp:sp modelId="{A74EB364-819F-4018-95A6-D2DDF1ADC57A}">
      <dsp:nvSpPr>
        <dsp:cNvPr id="0" name=""/>
        <dsp:cNvSpPr/>
      </dsp:nvSpPr>
      <dsp:spPr>
        <a:xfrm>
          <a:off x="1989714" y="1804675"/>
          <a:ext cx="616992" cy="616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584B52-E85F-4294-ABDC-127F99BA410F}">
      <dsp:nvSpPr>
        <dsp:cNvPr id="0" name=""/>
        <dsp:cNvSpPr/>
      </dsp:nvSpPr>
      <dsp:spPr>
        <a:xfrm>
          <a:off x="1612663" y="2954356"/>
          <a:ext cx="1371093" cy="2399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Cualquier variación que afecte al número o denominación de las Consejerías ya existentes exigirá que el Decreto contenga, además, el listado completo de Consejerías y su orden de prelación.</a:t>
          </a:r>
          <a:endParaRPr lang="en-US" sz="1100" kern="1200"/>
        </a:p>
      </dsp:txBody>
      <dsp:txXfrm>
        <a:off x="1612663" y="2954356"/>
        <a:ext cx="1371093" cy="2399414"/>
      </dsp:txXfrm>
    </dsp:sp>
    <dsp:sp modelId="{62472149-2D9B-4392-9EBE-411784A40830}">
      <dsp:nvSpPr>
        <dsp:cNvPr id="0" name=""/>
        <dsp:cNvSpPr/>
      </dsp:nvSpPr>
      <dsp:spPr>
        <a:xfrm>
          <a:off x="3600749" y="1804675"/>
          <a:ext cx="616992" cy="616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13130E-0693-4001-A59A-B38925DF516A}">
      <dsp:nvSpPr>
        <dsp:cNvPr id="0" name=""/>
        <dsp:cNvSpPr/>
      </dsp:nvSpPr>
      <dsp:spPr>
        <a:xfrm>
          <a:off x="3223698" y="2954356"/>
          <a:ext cx="1371093" cy="2399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u="sng" kern="1200" dirty="0"/>
            <a:t>La creación, modificación o supresión de </a:t>
          </a:r>
          <a:r>
            <a:rPr lang="es-ES" sz="1100" b="1" u="sng" kern="1200" dirty="0"/>
            <a:t>Secretarías Generales y de Direcciones Generales </a:t>
          </a:r>
          <a:r>
            <a:rPr lang="es-ES" sz="1100" u="sng" kern="1200" dirty="0"/>
            <a:t>se llevará a cabo por </a:t>
          </a:r>
          <a:r>
            <a:rPr lang="es-ES" sz="1100" b="1" u="sng" kern="1200" dirty="0"/>
            <a:t>Decreto de la Junta de Castilla y León a iniciativa del Consejero o Consejeros </a:t>
          </a:r>
          <a:r>
            <a:rPr lang="es-ES" sz="1100" u="sng" kern="1200" dirty="0"/>
            <a:t>interesados y a propuesta del Consejero de Presidencia y Administración Territorial</a:t>
          </a:r>
          <a:r>
            <a:rPr lang="es-ES" sz="1100" kern="1200" dirty="0"/>
            <a:t>, sin perjuicio de su posterior desarrollo en las normas orgánicas correspondientes.</a:t>
          </a:r>
          <a:endParaRPr lang="en-US" sz="1100" kern="1200" dirty="0"/>
        </a:p>
      </dsp:txBody>
      <dsp:txXfrm>
        <a:off x="3223698" y="2954356"/>
        <a:ext cx="1371093" cy="2399414"/>
      </dsp:txXfrm>
    </dsp:sp>
    <dsp:sp modelId="{1563600C-CE93-4F8E-97E4-8B18C45BEE62}">
      <dsp:nvSpPr>
        <dsp:cNvPr id="0" name=""/>
        <dsp:cNvSpPr/>
      </dsp:nvSpPr>
      <dsp:spPr>
        <a:xfrm>
          <a:off x="5211784" y="1804675"/>
          <a:ext cx="616992" cy="6169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D93AE5-48B7-4C21-BF8A-8815655A2160}">
      <dsp:nvSpPr>
        <dsp:cNvPr id="0" name=""/>
        <dsp:cNvSpPr/>
      </dsp:nvSpPr>
      <dsp:spPr>
        <a:xfrm>
          <a:off x="4834733" y="2954356"/>
          <a:ext cx="1371093" cy="2399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Los demás órganos y unidades administrativas de las Consejerías serán creados, modificados o suprimidos por el titular de la Consejería a través de la correspondiente Orden de estructura orgánica, previo informe de la Consejería de Presidencia y Administración Territorial, y deliberación de la Junta de Castilla y León.</a:t>
          </a:r>
          <a:endParaRPr lang="en-US" sz="1100" kern="1200"/>
        </a:p>
      </dsp:txBody>
      <dsp:txXfrm>
        <a:off x="4834733" y="2954356"/>
        <a:ext cx="1371093" cy="2399414"/>
      </dsp:txXfrm>
    </dsp:sp>
    <dsp:sp modelId="{8A5D1AF1-71F6-45CE-8CE0-5ACB35CC44A9}">
      <dsp:nvSpPr>
        <dsp:cNvPr id="0" name=""/>
        <dsp:cNvSpPr/>
      </dsp:nvSpPr>
      <dsp:spPr>
        <a:xfrm>
          <a:off x="6822819" y="1804675"/>
          <a:ext cx="616992" cy="6169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564A4D-7E20-4C26-8491-FE419CAE2F03}">
      <dsp:nvSpPr>
        <dsp:cNvPr id="0" name=""/>
        <dsp:cNvSpPr/>
      </dsp:nvSpPr>
      <dsp:spPr>
        <a:xfrm>
          <a:off x="6445768" y="2954356"/>
          <a:ext cx="1371093" cy="2399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a:t>La creación de Gabinetes con funciones de apoyo y asesoramiento se realizará mediante Decreto de la Junta de Castilla y León, dentro de los límites establecidos por la legislación reguladora de la función pública.</a:t>
          </a:r>
          <a:endParaRPr lang="en-US" sz="1100" kern="1200"/>
        </a:p>
      </dsp:txBody>
      <dsp:txXfrm>
        <a:off x="6445768" y="2954356"/>
        <a:ext cx="1371093" cy="239941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820B3-9A8C-42A7-BFE9-B5F0888D0E06}">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E89E34-CAD1-43C1-BC39-D32E49FFD6CA}">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267C6A-47BC-4BCE-BF72-65E1DD858F24}">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ctr" defTabSz="666750">
            <a:lnSpc>
              <a:spcPct val="90000"/>
            </a:lnSpc>
            <a:spcBef>
              <a:spcPct val="0"/>
            </a:spcBef>
            <a:spcAft>
              <a:spcPct val="35000"/>
            </a:spcAft>
            <a:buNone/>
          </a:pPr>
          <a:r>
            <a:rPr lang="es-ES" sz="1500" kern="1200" dirty="0"/>
            <a:t>La Administración General de la Comunidad Autónoma </a:t>
          </a:r>
          <a:r>
            <a:rPr lang="es-ES" sz="1500" u="sng" kern="1200" dirty="0"/>
            <a:t>se organiza territorialmente en Delegaciones Territoriales de la Junta de Castilla y León en cada una de las provincias</a:t>
          </a:r>
          <a:r>
            <a:rPr lang="es-ES" sz="1500" kern="1200" dirty="0"/>
            <a:t>.</a:t>
          </a:r>
          <a:endParaRPr lang="en-US" sz="1500" kern="1200" dirty="0"/>
        </a:p>
      </dsp:txBody>
      <dsp:txXfrm>
        <a:off x="1736952" y="642"/>
        <a:ext cx="5095259" cy="1503855"/>
      </dsp:txXfrm>
    </dsp:sp>
    <dsp:sp modelId="{99E4B1AF-7B60-4BD9-B8CC-51FEC67B8685}">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9E3FDC-5330-4FC2-849E-464699907A89}">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EAA881-39CC-491A-B3C0-D45D45CA71D4}">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ctr" defTabSz="666750">
            <a:lnSpc>
              <a:spcPct val="90000"/>
            </a:lnSpc>
            <a:spcBef>
              <a:spcPct val="0"/>
            </a:spcBef>
            <a:spcAft>
              <a:spcPct val="35000"/>
            </a:spcAft>
            <a:buNone/>
          </a:pPr>
          <a:r>
            <a:rPr lang="es-ES" sz="1500" kern="1200" dirty="0"/>
            <a:t>Corresponde a cada </a:t>
          </a:r>
          <a:r>
            <a:rPr lang="es-ES" sz="1500" u="sng" kern="1200" dirty="0"/>
            <a:t>Delegación Territorial</a:t>
          </a:r>
          <a:r>
            <a:rPr lang="es-ES" sz="1500" kern="1200" dirty="0"/>
            <a:t> en su respectivo territorio la </a:t>
          </a:r>
          <a:r>
            <a:rPr lang="es-ES" sz="1500" u="sng" kern="1200" dirty="0"/>
            <a:t>coordinación y la gestión de las competencias de la Administración General de la Comunidad.</a:t>
          </a:r>
          <a:endParaRPr lang="en-US" sz="1500" u="sng" kern="1200" dirty="0"/>
        </a:p>
      </dsp:txBody>
      <dsp:txXfrm>
        <a:off x="1736952" y="1880461"/>
        <a:ext cx="5095259" cy="1503855"/>
      </dsp:txXfrm>
    </dsp:sp>
    <dsp:sp modelId="{30BAFFF8-6152-40ED-82B6-254200CC151D}">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1CD94D-7895-4C18-9B24-CBE26AD46D68}">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FF479F-76E2-4FCE-B707-569DBE066BCF}">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ctr" defTabSz="666750">
            <a:lnSpc>
              <a:spcPct val="90000"/>
            </a:lnSpc>
            <a:spcBef>
              <a:spcPct val="0"/>
            </a:spcBef>
            <a:spcAft>
              <a:spcPct val="35000"/>
            </a:spcAft>
            <a:buNone/>
          </a:pPr>
          <a:r>
            <a:rPr lang="es-ES" sz="1500" kern="1200" dirty="0"/>
            <a:t>Asimismo, le corresponde, en su ámbito territorial, la coordinación de las entidades adscritas a la Administración General y la gestión de los servicios que sean compartidos, salvo que su ley de creación disponga otra cosa.</a:t>
          </a:r>
          <a:endParaRPr lang="en-US" sz="1500" kern="1200" dirty="0"/>
        </a:p>
      </dsp:txBody>
      <dsp:txXfrm>
        <a:off x="1736952" y="3760280"/>
        <a:ext cx="5095259" cy="1503855"/>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5F1BD-82DB-4158-B1D6-F381FDFFFCF6}">
      <dsp:nvSpPr>
        <dsp:cNvPr id="0" name=""/>
        <dsp:cNvSpPr/>
      </dsp:nvSpPr>
      <dsp:spPr>
        <a:xfrm>
          <a:off x="0" y="4318259"/>
          <a:ext cx="6832212" cy="944729"/>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ES" sz="1300" kern="1200"/>
            <a:t>La Secretaría Territorial dependerá orgánicamente de la Consejería que tenga atribuidas las funciones de gestión administrativa de las Delegaciones Territoriales y funcionalmente, a través del Delegado Territorial, de los diversos órganos superiores y directivos que correspondan por razón de la materia.</a:t>
          </a:r>
          <a:endParaRPr lang="en-US" sz="1300" kern="1200"/>
        </a:p>
      </dsp:txBody>
      <dsp:txXfrm>
        <a:off x="0" y="4318259"/>
        <a:ext cx="6832212" cy="944729"/>
      </dsp:txXfrm>
    </dsp:sp>
    <dsp:sp modelId="{B5D45A25-9857-42B3-B036-664D803CED9F}">
      <dsp:nvSpPr>
        <dsp:cNvPr id="0" name=""/>
        <dsp:cNvSpPr/>
      </dsp:nvSpPr>
      <dsp:spPr>
        <a:xfrm rot="10800000">
          <a:off x="0" y="2879436"/>
          <a:ext cx="6832212" cy="1452994"/>
        </a:xfrm>
        <a:prstGeom prst="upArrowCallout">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ES" sz="1300" kern="1200"/>
            <a:t>Excepcionalmente, por motivos de eficacia en la gestión administrativa, podrán existir Departamentos Territoriales de los que dependerán varios órganos con rango de Servicio Territorial.</a:t>
          </a:r>
          <a:endParaRPr lang="en-US" sz="1300" kern="1200"/>
        </a:p>
      </dsp:txBody>
      <dsp:txXfrm rot="10800000">
        <a:off x="0" y="2879436"/>
        <a:ext cx="6832212" cy="944112"/>
      </dsp:txXfrm>
    </dsp:sp>
    <dsp:sp modelId="{19EBEFF8-82FA-4359-A4C6-F34DF24BD52F}">
      <dsp:nvSpPr>
        <dsp:cNvPr id="0" name=""/>
        <dsp:cNvSpPr/>
      </dsp:nvSpPr>
      <dsp:spPr>
        <a:xfrm rot="10800000">
          <a:off x="0" y="1440613"/>
          <a:ext cx="6832212" cy="1452994"/>
        </a:xfrm>
        <a:prstGeom prst="upArrowCallout">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ES" sz="1300" kern="1200"/>
            <a:t>Cada Delegación Territorial se estructurará en una Secretaría Territorial y en los Servicios Territoriales que sean necesarios para el desempeño de las correspondientes funciones.</a:t>
          </a:r>
          <a:endParaRPr lang="en-US" sz="1300" kern="1200"/>
        </a:p>
      </dsp:txBody>
      <dsp:txXfrm rot="10800000">
        <a:off x="0" y="1440613"/>
        <a:ext cx="6832212" cy="944112"/>
      </dsp:txXfrm>
    </dsp:sp>
    <dsp:sp modelId="{4EC8FBAC-990D-4046-A6D8-F50F48C57697}">
      <dsp:nvSpPr>
        <dsp:cNvPr id="0" name=""/>
        <dsp:cNvSpPr/>
      </dsp:nvSpPr>
      <dsp:spPr>
        <a:xfrm rot="10800000">
          <a:off x="0" y="1789"/>
          <a:ext cx="6832212" cy="1452994"/>
        </a:xfrm>
        <a:prstGeom prst="upArrowCallou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s-ES" sz="1300" kern="1200"/>
            <a:t>Las Delegaciones Territoriales son los </a:t>
          </a:r>
          <a:r>
            <a:rPr lang="es-ES" sz="1300" u="sng" kern="1200"/>
            <a:t>órganos directivos periféricos.</a:t>
          </a:r>
          <a:endParaRPr lang="en-US" sz="1300" kern="1200"/>
        </a:p>
      </dsp:txBody>
      <dsp:txXfrm rot="10800000">
        <a:off x="0" y="1789"/>
        <a:ext cx="6832212" cy="94411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23479-E84A-454E-A899-87F530C8495A}">
      <dsp:nvSpPr>
        <dsp:cNvPr id="0" name=""/>
        <dsp:cNvSpPr/>
      </dsp:nvSpPr>
      <dsp:spPr>
        <a:xfrm>
          <a:off x="462941" y="0"/>
          <a:ext cx="5906330" cy="5906330"/>
        </a:xfrm>
        <a:prstGeom prst="diamond">
          <a:avLst/>
        </a:prstGeom>
        <a:solidFill>
          <a:schemeClr val="accent2">
            <a:tint val="40000"/>
            <a:hueOff val="0"/>
            <a:satOff val="0"/>
            <a:lumOff val="0"/>
            <a:alphaOff val="0"/>
          </a:schemeClr>
        </a:solidFill>
        <a:ln>
          <a:noFill/>
        </a:ln>
        <a:effectLst>
          <a:outerShdw blurRad="38100" dist="25400" dir="5400000" rotWithShape="0">
            <a:srgbClr val="000000">
              <a:alpha val="25000"/>
            </a:srgbClr>
          </a:outerShdw>
        </a:effectLst>
      </dsp:spPr>
      <dsp:style>
        <a:lnRef idx="0">
          <a:scrgbClr r="0" g="0" b="0"/>
        </a:lnRef>
        <a:fillRef idx="1">
          <a:scrgbClr r="0" g="0" b="0"/>
        </a:fillRef>
        <a:effectRef idx="2">
          <a:scrgbClr r="0" g="0" b="0"/>
        </a:effectRef>
        <a:fontRef idx="minor"/>
      </dsp:style>
    </dsp:sp>
    <dsp:sp modelId="{E1BD5700-09A0-44AF-B039-19404DD49B41}">
      <dsp:nvSpPr>
        <dsp:cNvPr id="0" name=""/>
        <dsp:cNvSpPr/>
      </dsp:nvSpPr>
      <dsp:spPr>
        <a:xfrm>
          <a:off x="1024042" y="561101"/>
          <a:ext cx="2303468" cy="2303468"/>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dirty="0"/>
            <a:t>La creación, modificación o supresión de Secretarías, Departamentos y Servicios Territoriales se llevará a cabo por </a:t>
          </a:r>
          <a:r>
            <a:rPr lang="es-ES" sz="1000" b="1" u="sng" kern="1200" dirty="0"/>
            <a:t>Decreto de la Junta de Castilla y León, a propuesta del Consejero de Presidencia y Administración Territorial.</a:t>
          </a:r>
          <a:endParaRPr lang="en-US" sz="1000" b="1" u="sng" kern="1200" dirty="0"/>
        </a:p>
      </dsp:txBody>
      <dsp:txXfrm>
        <a:off x="1136488" y="673547"/>
        <a:ext cx="2078576" cy="2078576"/>
      </dsp:txXfrm>
    </dsp:sp>
    <dsp:sp modelId="{3C4B63FD-ABA1-4AA6-8E87-E9FB78767CB2}">
      <dsp:nvSpPr>
        <dsp:cNvPr id="0" name=""/>
        <dsp:cNvSpPr/>
      </dsp:nvSpPr>
      <dsp:spPr>
        <a:xfrm>
          <a:off x="3504700" y="561101"/>
          <a:ext cx="2303468" cy="2303468"/>
        </a:xfrm>
        <a:prstGeom prst="round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Los demás órganos y unidades administrativas de las Delegaciones Territoriales, serán creados, modificados o suprimidos mediante Orden del Consejero de Presidencia y Administración Territorial, a iniciativa del titular de la Consejería de la que dependan orgánicamente, previa deliberación de la Junta de Castilla y León.</a:t>
          </a:r>
          <a:endParaRPr lang="en-US" sz="1000" kern="1200"/>
        </a:p>
      </dsp:txBody>
      <dsp:txXfrm>
        <a:off x="3617146" y="673547"/>
        <a:ext cx="2078576" cy="2078576"/>
      </dsp:txXfrm>
    </dsp:sp>
    <dsp:sp modelId="{DA40AB94-AC7A-4A3D-ABBF-4C9DDCAF04FA}">
      <dsp:nvSpPr>
        <dsp:cNvPr id="0" name=""/>
        <dsp:cNvSpPr/>
      </dsp:nvSpPr>
      <dsp:spPr>
        <a:xfrm>
          <a:off x="1024042" y="3041759"/>
          <a:ext cx="2303468" cy="2303468"/>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La adscripción directa a órganos centrales de órganos o unidades administrativas periféricas se realizará mediante Decreto de la Junta de Castilla y León, a propuesta del Consejero interesado.</a:t>
          </a:r>
          <a:endParaRPr lang="en-US" sz="1000" kern="1200"/>
        </a:p>
      </dsp:txBody>
      <dsp:txXfrm>
        <a:off x="1136488" y="3154205"/>
        <a:ext cx="2078576" cy="2078576"/>
      </dsp:txXfrm>
    </dsp:sp>
    <dsp:sp modelId="{E08CCA59-E2B2-40F7-8A90-25C117702FE4}">
      <dsp:nvSpPr>
        <dsp:cNvPr id="0" name=""/>
        <dsp:cNvSpPr/>
      </dsp:nvSpPr>
      <dsp:spPr>
        <a:xfrm>
          <a:off x="3504700" y="3041759"/>
          <a:ext cx="2303468" cy="2303468"/>
        </a:xfrm>
        <a:prstGeom prst="round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a:t>La creación de nuevos órganos exigirá informe de la Consejería de Economía y Hacienda de modo que no se incremente indebidamente el gasto.</a:t>
          </a:r>
          <a:endParaRPr lang="en-US" sz="1000" kern="1200"/>
        </a:p>
      </dsp:txBody>
      <dsp:txXfrm>
        <a:off x="3617146" y="3154205"/>
        <a:ext cx="2078576" cy="2078576"/>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FB98EC-39CC-4725-8070-B0D3D5438AC8}">
      <dsp:nvSpPr>
        <dsp:cNvPr id="0" name=""/>
        <dsp:cNvSpPr/>
      </dsp:nvSpPr>
      <dsp:spPr>
        <a:xfrm>
          <a:off x="469679" y="982"/>
          <a:ext cx="3997039" cy="2538120"/>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AF33FF6-8B90-4156-8A9F-309B3D342934}">
      <dsp:nvSpPr>
        <dsp:cNvPr id="0" name=""/>
        <dsp:cNvSpPr/>
      </dsp:nvSpPr>
      <dsp:spPr>
        <a:xfrm>
          <a:off x="913795" y="422892"/>
          <a:ext cx="3997039" cy="253812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1" kern="1200"/>
            <a:t>Las entidades de la Administración Institucional y las empresas públicas</a:t>
          </a:r>
          <a:r>
            <a:rPr lang="es-ES" sz="2000" b="1" u="sng" kern="1200">
              <a:uFillTx/>
            </a:rPr>
            <a:t> actúan con personalidad jurídica      diferenciada, patrimonio y tesorería propios y autonomía de gestión.</a:t>
          </a:r>
          <a:endParaRPr lang="en-US" sz="2000" kern="1200"/>
        </a:p>
      </dsp:txBody>
      <dsp:txXfrm>
        <a:off x="988134" y="497231"/>
        <a:ext cx="3848361" cy="2389442"/>
      </dsp:txXfrm>
    </dsp:sp>
    <dsp:sp modelId="{F860091A-55B0-4634-9E9E-5A5EE1A543C6}">
      <dsp:nvSpPr>
        <dsp:cNvPr id="0" name=""/>
        <dsp:cNvSpPr/>
      </dsp:nvSpPr>
      <dsp:spPr>
        <a:xfrm>
          <a:off x="5354950" y="982"/>
          <a:ext cx="3997039" cy="2538120"/>
        </a:xfrm>
        <a:prstGeom prst="roundRect">
          <a:avLst>
            <a:gd name="adj" fmla="val 10000"/>
          </a:avLst>
        </a:prstGeom>
        <a:gradFill rotWithShape="0">
          <a:gsLst>
            <a:gs pos="0">
              <a:schemeClr val="dk2">
                <a:hueOff val="0"/>
                <a:satOff val="0"/>
                <a:lumOff val="0"/>
                <a:alphaOff val="0"/>
                <a:tint val="96000"/>
                <a:lumMod val="104000"/>
              </a:schemeClr>
            </a:gs>
            <a:gs pos="100000">
              <a:schemeClr val="dk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B2F1794-B99F-4E81-BD53-86F3E935593A}">
      <dsp:nvSpPr>
        <dsp:cNvPr id="0" name=""/>
        <dsp:cNvSpPr/>
      </dsp:nvSpPr>
      <dsp:spPr>
        <a:xfrm>
          <a:off x="5799066" y="422892"/>
          <a:ext cx="3997039" cy="2538120"/>
        </a:xfrm>
        <a:prstGeom prst="roundRect">
          <a:avLst>
            <a:gd name="adj" fmla="val 10000"/>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b="1" kern="1200"/>
            <a:t>Las entidades institucionales y empresas públicas</a:t>
          </a:r>
          <a:r>
            <a:rPr lang="es-ES" sz="2000" b="1" u="sng" kern="1200">
              <a:uFillTx/>
            </a:rPr>
            <a:t> serán adscritas por la Junta de Castilla y León a la Consejería competente por razón de la materia.</a:t>
          </a:r>
          <a:endParaRPr lang="en-US" sz="2000" kern="1200"/>
        </a:p>
      </dsp:txBody>
      <dsp:txXfrm>
        <a:off x="5873405" y="497231"/>
        <a:ext cx="3848361" cy="238944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1E74A-D530-42DE-94B5-8B26B9C9B6FB}">
      <dsp:nvSpPr>
        <dsp:cNvPr id="0" name=""/>
        <dsp:cNvSpPr/>
      </dsp:nvSpPr>
      <dsp:spPr>
        <a:xfrm>
          <a:off x="469679" y="982"/>
          <a:ext cx="3997039" cy="2538120"/>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2FE8EE9-4924-4942-B257-868DDEBE0FC3}">
      <dsp:nvSpPr>
        <dsp:cNvPr id="0" name=""/>
        <dsp:cNvSpPr/>
      </dsp:nvSpPr>
      <dsp:spPr>
        <a:xfrm>
          <a:off x="913795"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s-ES" sz="3000" u="sng" kern="1200" dirty="0"/>
            <a:t>La creación de las entidades institucionales y empresas públicas se efectuará</a:t>
          </a:r>
          <a:endParaRPr lang="en-US" sz="3000" kern="1200" dirty="0"/>
        </a:p>
      </dsp:txBody>
      <dsp:txXfrm>
        <a:off x="988134" y="497231"/>
        <a:ext cx="3848361" cy="2389442"/>
      </dsp:txXfrm>
    </dsp:sp>
    <dsp:sp modelId="{DD732F53-0A18-42D8-9C7C-380D94E06608}">
      <dsp:nvSpPr>
        <dsp:cNvPr id="0" name=""/>
        <dsp:cNvSpPr/>
      </dsp:nvSpPr>
      <dsp:spPr>
        <a:xfrm>
          <a:off x="5354950" y="982"/>
          <a:ext cx="3997039" cy="2538120"/>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FE767A3-FF8D-47A5-8504-A051CAD3F95F}">
      <dsp:nvSpPr>
        <dsp:cNvPr id="0" name=""/>
        <dsp:cNvSpPr/>
      </dsp:nvSpPr>
      <dsp:spPr>
        <a:xfrm>
          <a:off x="5799066" y="422892"/>
          <a:ext cx="3997039" cy="2538120"/>
        </a:xfrm>
        <a:prstGeom prst="roundRect">
          <a:avLst>
            <a:gd name="adj" fmla="val 10000"/>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s-ES" sz="3000" b="1" u="sng" kern="1200"/>
            <a:t>por Ley.</a:t>
          </a:r>
          <a:endParaRPr lang="en-US" sz="3000" kern="1200"/>
        </a:p>
      </dsp:txBody>
      <dsp:txXfrm>
        <a:off x="5873405" y="497231"/>
        <a:ext cx="3848361" cy="23894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15537-E953-4C89-B8EC-BFCF86AF1C97}">
      <dsp:nvSpPr>
        <dsp:cNvPr id="0" name=""/>
        <dsp:cNvSpPr/>
      </dsp:nvSpPr>
      <dsp:spPr>
        <a:xfrm>
          <a:off x="7899" y="993175"/>
          <a:ext cx="2360948" cy="2668901"/>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dirty="0"/>
            <a:t>Conviene señalar </a:t>
          </a:r>
          <a:r>
            <a:rPr lang="es-ES" sz="1300" u="sng" kern="1200" dirty="0"/>
            <a:t>que la Administración de las CCAA está destinada a ocupar un lugar destacado en el conjunto del sistema organizativo autonómico, y ello por motivos de distinta índole</a:t>
          </a:r>
          <a:r>
            <a:rPr lang="es-ES" sz="1300" kern="1200" dirty="0"/>
            <a:t>. </a:t>
          </a:r>
          <a:endParaRPr lang="en-US" sz="1300" kern="1200" dirty="0"/>
        </a:p>
      </dsp:txBody>
      <dsp:txXfrm>
        <a:off x="77049" y="1062325"/>
        <a:ext cx="2222648" cy="2530601"/>
      </dsp:txXfrm>
    </dsp:sp>
    <dsp:sp modelId="{977092A3-0CFB-4341-8BA0-525374B6974C}">
      <dsp:nvSpPr>
        <dsp:cNvPr id="0" name=""/>
        <dsp:cNvSpPr/>
      </dsp:nvSpPr>
      <dsp:spPr>
        <a:xfrm>
          <a:off x="2576611" y="2034868"/>
          <a:ext cx="500521" cy="58551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576611" y="2151971"/>
        <a:ext cx="350365" cy="351309"/>
      </dsp:txXfrm>
    </dsp:sp>
    <dsp:sp modelId="{8531BDC9-8D5E-4DF6-951A-1425064B560A}">
      <dsp:nvSpPr>
        <dsp:cNvPr id="0" name=""/>
        <dsp:cNvSpPr/>
      </dsp:nvSpPr>
      <dsp:spPr>
        <a:xfrm>
          <a:off x="3313227" y="791576"/>
          <a:ext cx="2360948" cy="3072099"/>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dirty="0"/>
            <a:t>De una parte, el fenómeno general, y aplicable, por tanto, también a las CCAA, del </a:t>
          </a:r>
          <a:r>
            <a:rPr lang="es-ES" sz="1300" u="sng" kern="1200" dirty="0"/>
            <a:t>aumento del protagonismo del Ejecutivo y del aparato administrativo </a:t>
          </a:r>
          <a:r>
            <a:rPr lang="es-ES" sz="1300" kern="1200" dirty="0"/>
            <a:t>que del mismo desciende en el seno de la estructura del Estado contemporáneo. </a:t>
          </a:r>
          <a:endParaRPr lang="en-US" sz="1300" kern="1200" dirty="0"/>
        </a:p>
      </dsp:txBody>
      <dsp:txXfrm>
        <a:off x="3382377" y="860726"/>
        <a:ext cx="2222648" cy="2933799"/>
      </dsp:txXfrm>
    </dsp:sp>
    <dsp:sp modelId="{43EBDCE8-3D67-4AA2-BC16-1F0CDD72A68A}">
      <dsp:nvSpPr>
        <dsp:cNvPr id="0" name=""/>
        <dsp:cNvSpPr/>
      </dsp:nvSpPr>
      <dsp:spPr>
        <a:xfrm>
          <a:off x="5881939" y="2034868"/>
          <a:ext cx="500521" cy="58551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81939" y="2151971"/>
        <a:ext cx="350365" cy="351309"/>
      </dsp:txXfrm>
    </dsp:sp>
    <dsp:sp modelId="{2243172A-4E1D-448E-8026-64BF7EE988E0}">
      <dsp:nvSpPr>
        <dsp:cNvPr id="0" name=""/>
        <dsp:cNvSpPr/>
      </dsp:nvSpPr>
      <dsp:spPr>
        <a:xfrm>
          <a:off x="6618556" y="951995"/>
          <a:ext cx="2360948" cy="275126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ES" sz="1200" kern="1200" dirty="0"/>
            <a:t>Por otro lado, existen otros factores más específicos, propios de nuestro sistema autonómico y que contribuyen a explicar la importante función que desarrollan las Administraciones autonómicas.</a:t>
          </a:r>
          <a:endParaRPr lang="en-US" sz="1200" kern="1200" dirty="0"/>
        </a:p>
      </dsp:txBody>
      <dsp:txXfrm>
        <a:off x="6687706" y="1021145"/>
        <a:ext cx="2222648" cy="261296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9C4DA-898E-4A17-86E8-FBE9EB441FED}">
      <dsp:nvSpPr>
        <dsp:cNvPr id="0" name=""/>
        <dsp:cNvSpPr/>
      </dsp:nvSpPr>
      <dsp:spPr>
        <a:xfrm>
          <a:off x="1097" y="401103"/>
          <a:ext cx="3850804" cy="2445260"/>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93C9504C-4499-495E-BCC1-CC7E347E4B68}">
      <dsp:nvSpPr>
        <dsp:cNvPr id="0" name=""/>
        <dsp:cNvSpPr/>
      </dsp:nvSpPr>
      <dsp:spPr>
        <a:xfrm>
          <a:off x="428964"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u="sng" kern="1200" dirty="0"/>
            <a:t>La extinción requerirá Ley específica</a:t>
          </a:r>
          <a:r>
            <a:rPr lang="es-ES" sz="1700" kern="1200" dirty="0"/>
            <a:t>, salvo que en la de creación o en otra se hubieren establecido las causas, el procedimiento y los efectos de la misma.</a:t>
          </a:r>
          <a:endParaRPr lang="en-US" sz="1700" kern="1200" dirty="0"/>
        </a:p>
      </dsp:txBody>
      <dsp:txXfrm>
        <a:off x="500583" y="879196"/>
        <a:ext cx="3707566" cy="2302022"/>
      </dsp:txXfrm>
    </dsp:sp>
    <dsp:sp modelId="{D4A609E8-EA63-48EB-95EE-11865F9009FB}">
      <dsp:nvSpPr>
        <dsp:cNvPr id="0" name=""/>
        <dsp:cNvSpPr/>
      </dsp:nvSpPr>
      <dsp:spPr>
        <a:xfrm>
          <a:off x="4707635" y="401103"/>
          <a:ext cx="3850804" cy="2445260"/>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45C7847B-9375-45BC-B9CA-1A4152CE02EC}">
      <dsp:nvSpPr>
        <dsp:cNvPr id="0" name=""/>
        <dsp:cNvSpPr/>
      </dsp:nvSpPr>
      <dsp:spPr>
        <a:xfrm>
          <a:off x="5135502"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Cuando las disposiciones sobre la extinción no regularen la liquidación de la entidad o empresa, ésta se llevará a cabo por Decreto de la Junta de Castilla y León, a propuesta de la Consejería de Hacienda y a iniciativa de la Consejería a que esté adscrita.</a:t>
          </a:r>
          <a:endParaRPr lang="en-US" sz="1700" kern="1200" dirty="0"/>
        </a:p>
      </dsp:txBody>
      <dsp:txXfrm>
        <a:off x="5207121" y="879196"/>
        <a:ext cx="3707566" cy="2302022"/>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AD675-94F9-42F4-86BF-6D016E9266C7}">
      <dsp:nvSpPr>
        <dsp:cNvPr id="0" name=""/>
        <dsp:cNvSpPr/>
      </dsp:nvSpPr>
      <dsp:spPr>
        <a:xfrm>
          <a:off x="1097" y="401103"/>
          <a:ext cx="3850804" cy="244526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4442139-7C19-4261-B73B-003474584BCC}">
      <dsp:nvSpPr>
        <dsp:cNvPr id="0" name=""/>
        <dsp:cNvSpPr/>
      </dsp:nvSpPr>
      <dsp:spPr>
        <a:xfrm>
          <a:off x="428964"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Los organismos autónomos de la Comunidad tienen encomendadas la </a:t>
          </a:r>
          <a:r>
            <a:rPr lang="es-ES" sz="1700" u="sng" kern="1200" dirty="0"/>
            <a:t>realización de actividades de fomento, prestacionales o de gestión de servicios públicos, sujetándose en su actuación al derecho administrativo</a:t>
          </a:r>
          <a:r>
            <a:rPr lang="es-ES" sz="1700" kern="1200" dirty="0"/>
            <a:t>.</a:t>
          </a:r>
          <a:endParaRPr lang="en-US" sz="1700" kern="1200" dirty="0"/>
        </a:p>
      </dsp:txBody>
      <dsp:txXfrm>
        <a:off x="500583" y="879196"/>
        <a:ext cx="3707566" cy="2302022"/>
      </dsp:txXfrm>
    </dsp:sp>
    <dsp:sp modelId="{AE6CA552-5D9B-4547-BEF0-B09F9F669040}">
      <dsp:nvSpPr>
        <dsp:cNvPr id="0" name=""/>
        <dsp:cNvSpPr/>
      </dsp:nvSpPr>
      <dsp:spPr>
        <a:xfrm>
          <a:off x="4707635" y="411984"/>
          <a:ext cx="3850804" cy="244526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FA40F664-BEC3-42A6-92AD-6DF0306705B7}">
      <dsp:nvSpPr>
        <dsp:cNvPr id="0" name=""/>
        <dsp:cNvSpPr/>
      </dsp:nvSpPr>
      <dsp:spPr>
        <a:xfrm>
          <a:off x="5135502" y="818458"/>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Para el desarrollo de sus competencias específicas los organismos autónomos tienen las mismas potestades, prerrogativas y privilegios que la Administración General de la Comunidad de Castilla y León, excepto la potestad expropiatoria.</a:t>
          </a:r>
          <a:endParaRPr lang="en-US" sz="1700" kern="1200"/>
        </a:p>
      </dsp:txBody>
      <dsp:txXfrm>
        <a:off x="5207121" y="890077"/>
        <a:ext cx="3707566" cy="2302022"/>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4EB7AC-7829-4185-9174-CE6BC77721F2}">
      <dsp:nvSpPr>
        <dsp:cNvPr id="0" name=""/>
        <dsp:cNvSpPr/>
      </dsp:nvSpPr>
      <dsp:spPr>
        <a:xfrm>
          <a:off x="178882" y="1255741"/>
          <a:ext cx="1142458" cy="114245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40F60-B953-42EE-A178-2918525D501C}">
      <dsp:nvSpPr>
        <dsp:cNvPr id="0" name=""/>
        <dsp:cNvSpPr/>
      </dsp:nvSpPr>
      <dsp:spPr>
        <a:xfrm>
          <a:off x="418798" y="1495657"/>
          <a:ext cx="662625" cy="662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9E60B4-0BF2-4A72-AE3D-E5FEB506457C}">
      <dsp:nvSpPr>
        <dsp:cNvPr id="0" name=""/>
        <dsp:cNvSpPr/>
      </dsp:nvSpPr>
      <dsp:spPr>
        <a:xfrm>
          <a:off x="1566153" y="1255741"/>
          <a:ext cx="2692936" cy="11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s-ES" sz="1100" b="1" kern="1200"/>
            <a:t>Ley de creación:</a:t>
          </a:r>
          <a:endParaRPr lang="en-US" sz="1100" kern="1200"/>
        </a:p>
      </dsp:txBody>
      <dsp:txXfrm>
        <a:off x="1566153" y="1255741"/>
        <a:ext cx="2692936" cy="1142458"/>
      </dsp:txXfrm>
    </dsp:sp>
    <dsp:sp modelId="{CF5C45C3-C237-466A-8B20-19C9DD927518}">
      <dsp:nvSpPr>
        <dsp:cNvPr id="0" name=""/>
        <dsp:cNvSpPr/>
      </dsp:nvSpPr>
      <dsp:spPr>
        <a:xfrm>
          <a:off x="4728313" y="1255741"/>
          <a:ext cx="1142458" cy="114245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C1402D-C71E-49D9-A9A2-D92769308653}">
      <dsp:nvSpPr>
        <dsp:cNvPr id="0" name=""/>
        <dsp:cNvSpPr/>
      </dsp:nvSpPr>
      <dsp:spPr>
        <a:xfrm>
          <a:off x="4968230" y="1495657"/>
          <a:ext cx="662625" cy="662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3D8BED-D2A1-4799-BD91-27EC262DB2B4}">
      <dsp:nvSpPr>
        <dsp:cNvPr id="0" name=""/>
        <dsp:cNvSpPr/>
      </dsp:nvSpPr>
      <dsp:spPr>
        <a:xfrm>
          <a:off x="6115584" y="1255741"/>
          <a:ext cx="2692936" cy="114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s-ES" sz="1100" kern="1200" dirty="0"/>
            <a:t>La Ley de creación de cada organismo autónomo determinará su denominación, sus fines y competencias, su adscripción a la Consejería respectiva, sus órganos rectores, los bienes y medios económicos que se les asignen para el cumplimiento de sus fines, así como aquellos aspectos que puedan ser modificados reglamentariamente y, en su caso, las causas de extinción, el procedimiento para llevarla a cabo y los efectos de la misma.</a:t>
          </a:r>
          <a:endParaRPr lang="en-US" sz="1100" kern="1200" dirty="0"/>
        </a:p>
      </dsp:txBody>
      <dsp:txXfrm>
        <a:off x="6115584" y="1255741"/>
        <a:ext cx="2692936" cy="1142458"/>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99D5E-A1EE-4E40-A37D-792E5A9B3C5F}">
      <dsp:nvSpPr>
        <dsp:cNvPr id="0" name=""/>
        <dsp:cNvSpPr/>
      </dsp:nvSpPr>
      <dsp:spPr>
        <a:xfrm>
          <a:off x="0" y="458354"/>
          <a:ext cx="6832212" cy="708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9F547-E3D2-4B94-9B1F-224C57AB4BCA}">
      <dsp:nvSpPr>
        <dsp:cNvPr id="0" name=""/>
        <dsp:cNvSpPr/>
      </dsp:nvSpPr>
      <dsp:spPr>
        <a:xfrm>
          <a:off x="21446" y="474306"/>
          <a:ext cx="38992" cy="38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6AEBB0-7EF6-4845-9B6C-9DBF634FAED9}">
      <dsp:nvSpPr>
        <dsp:cNvPr id="0" name=""/>
        <dsp:cNvSpPr/>
      </dsp:nvSpPr>
      <dsp:spPr>
        <a:xfrm>
          <a:off x="81884" y="458354"/>
          <a:ext cx="6451926" cy="2023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170" tIns="214170" rIns="214170" bIns="214170" numCol="1" spcCol="1270" anchor="ctr" anchorCtr="0">
          <a:noAutofit/>
        </a:bodyPr>
        <a:lstStyle/>
        <a:p>
          <a:pPr marL="0" lvl="0" indent="0" algn="l" defTabSz="622300">
            <a:lnSpc>
              <a:spcPct val="90000"/>
            </a:lnSpc>
            <a:spcBef>
              <a:spcPct val="0"/>
            </a:spcBef>
            <a:spcAft>
              <a:spcPct val="35000"/>
            </a:spcAft>
            <a:buNone/>
          </a:pPr>
          <a:r>
            <a:rPr lang="es-ES" sz="1400" b="1" kern="1200"/>
            <a:t>Normativa supletoria: </a:t>
          </a:r>
          <a:endParaRPr lang="en-US" sz="1400" kern="1200"/>
        </a:p>
      </dsp:txBody>
      <dsp:txXfrm>
        <a:off x="81884" y="458354"/>
        <a:ext cx="6451926" cy="2023649"/>
      </dsp:txXfrm>
    </dsp:sp>
    <dsp:sp modelId="{B4CC6A37-148A-482B-932A-3F916293232F}">
      <dsp:nvSpPr>
        <dsp:cNvPr id="0" name=""/>
        <dsp:cNvSpPr/>
      </dsp:nvSpPr>
      <dsp:spPr>
        <a:xfrm>
          <a:off x="0" y="2782775"/>
          <a:ext cx="6832212" cy="708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9DD2E6-D5CC-4074-8929-0245DC8E8BBF}">
      <dsp:nvSpPr>
        <dsp:cNvPr id="0" name=""/>
        <dsp:cNvSpPr/>
      </dsp:nvSpPr>
      <dsp:spPr>
        <a:xfrm>
          <a:off x="21446" y="2798726"/>
          <a:ext cx="38992" cy="38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5955F5-1D68-44BB-A4B3-FB025F7B38CD}">
      <dsp:nvSpPr>
        <dsp:cNvPr id="0" name=""/>
        <dsp:cNvSpPr/>
      </dsp:nvSpPr>
      <dsp:spPr>
        <a:xfrm>
          <a:off x="81884" y="2782775"/>
          <a:ext cx="6451926" cy="2023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170" tIns="214170" rIns="214170" bIns="214170" numCol="1" spcCol="1270" anchor="ctr" anchorCtr="0">
          <a:noAutofit/>
        </a:bodyPr>
        <a:lstStyle/>
        <a:p>
          <a:pPr marL="0" lvl="0" indent="0" algn="just" defTabSz="622300">
            <a:lnSpc>
              <a:spcPct val="90000"/>
            </a:lnSpc>
            <a:spcBef>
              <a:spcPct val="0"/>
            </a:spcBef>
            <a:spcAft>
              <a:spcPct val="35000"/>
            </a:spcAft>
            <a:buNone/>
          </a:pPr>
          <a:r>
            <a:rPr lang="es-ES" sz="1400" kern="1200" dirty="0"/>
            <a:t>En lo no previsto por la Ley de creación del organismo autónomo, será de aplicación, respecto de las materias de organización, régimen de los órganos y unidades administrativas, de las funciones y competencias, órganos colegiados y actuación administrativa las disposiciones de esta Ley sobre la Administración General de la Comunidad de Castilla y León, equiparándose a estos efectos, las funciones del Presidente del organismo a las del Consejero y las del máximo órgano unipersonal de gestión a las del Secretario general.</a:t>
          </a:r>
          <a:endParaRPr lang="en-US" sz="1400" kern="1200" dirty="0"/>
        </a:p>
      </dsp:txBody>
      <dsp:txXfrm>
        <a:off x="81884" y="2782775"/>
        <a:ext cx="6451926" cy="2023649"/>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384AD2-852B-4FA8-80D3-B79DBC14722E}">
      <dsp:nvSpPr>
        <dsp:cNvPr id="0" name=""/>
        <dsp:cNvSpPr/>
      </dsp:nvSpPr>
      <dsp:spPr>
        <a:xfrm>
          <a:off x="0" y="4520617"/>
          <a:ext cx="6832212" cy="741644"/>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ES" sz="900" kern="1200"/>
            <a:t>La Ley de creación determinará su denominación, sus fines y actividades, su adscripción a la Consejería u organismo autónomo respectivo, sus órganos rectores, los bienes y medios económicos que se les asignen para el cumplimiento de sus fines, así como aquellos aspectos que puedan ser modificados reglamentariamente y, en su caso, las causas de extinción, el procedimiento para llevarla a cabo y los efectos de la misma.</a:t>
          </a:r>
          <a:endParaRPr lang="en-US" sz="900" kern="1200"/>
        </a:p>
      </dsp:txBody>
      <dsp:txXfrm>
        <a:off x="0" y="4520617"/>
        <a:ext cx="6832212" cy="741644"/>
      </dsp:txXfrm>
    </dsp:sp>
    <dsp:sp modelId="{268300ED-ECAB-4048-9F39-FFDFFB49C800}">
      <dsp:nvSpPr>
        <dsp:cNvPr id="0" name=""/>
        <dsp:cNvSpPr/>
      </dsp:nvSpPr>
      <dsp:spPr>
        <a:xfrm rot="10800000">
          <a:off x="0" y="3391092"/>
          <a:ext cx="6832212" cy="1140649"/>
        </a:xfrm>
        <a:prstGeom prst="upArrowCallou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ES" sz="900" kern="1200"/>
            <a:t>En materia económica, presupuestaria y patrimonial, se estará a lo dispuesto en las leyes reguladoras de la hacienda y del patrimonio de la Comunidad.</a:t>
          </a:r>
          <a:endParaRPr lang="en-US" sz="900" kern="1200"/>
        </a:p>
      </dsp:txBody>
      <dsp:txXfrm rot="10800000">
        <a:off x="0" y="3391092"/>
        <a:ext cx="6832212" cy="741160"/>
      </dsp:txXfrm>
    </dsp:sp>
    <dsp:sp modelId="{8E3DA112-1435-47DF-A355-8FFFFFD92A17}">
      <dsp:nvSpPr>
        <dsp:cNvPr id="0" name=""/>
        <dsp:cNvSpPr/>
      </dsp:nvSpPr>
      <dsp:spPr>
        <a:xfrm rot="10800000">
          <a:off x="0" y="2261567"/>
          <a:ext cx="6832212" cy="1140649"/>
        </a:xfrm>
        <a:prstGeom prst="upArrowCallou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ES" sz="900" kern="1200"/>
            <a:t>El ejercicio de las potestades públicas </a:t>
          </a:r>
          <a:r>
            <a:rPr lang="es-ES" sz="900" u="sng" kern="1200"/>
            <a:t>corresponderá a aquellos órganos del ente a los que expresamente los Estatutos les asignen tal facultad</a:t>
          </a:r>
          <a:r>
            <a:rPr lang="es-ES" sz="900" kern="1200"/>
            <a:t>.</a:t>
          </a:r>
          <a:endParaRPr lang="en-US" sz="900" kern="1200"/>
        </a:p>
      </dsp:txBody>
      <dsp:txXfrm rot="10800000">
        <a:off x="0" y="2261567"/>
        <a:ext cx="6832212" cy="741160"/>
      </dsp:txXfrm>
    </dsp:sp>
    <dsp:sp modelId="{0E5F3BC6-91EA-4D6E-8993-7CA852638861}">
      <dsp:nvSpPr>
        <dsp:cNvPr id="0" name=""/>
        <dsp:cNvSpPr/>
      </dsp:nvSpPr>
      <dsp:spPr>
        <a:xfrm rot="10800000">
          <a:off x="0" y="1132041"/>
          <a:ext cx="6832212" cy="1140649"/>
        </a:xfrm>
        <a:prstGeom prst="upArrowCallou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ES" sz="900" kern="1200"/>
            <a:t>Para el cumplimiento de las potestades públicas que pudieran ejercer, así como para la formación de la voluntad de sus órganos, los entes públicos se sujetarán al derecho administrativo, y en su ejercicio gozarán de las prerrogativas y privilegios que determine su Ley de creación, excepto la potestad expropiatoria.</a:t>
          </a:r>
          <a:endParaRPr lang="en-US" sz="900" kern="1200"/>
        </a:p>
      </dsp:txBody>
      <dsp:txXfrm rot="10800000">
        <a:off x="0" y="1132041"/>
        <a:ext cx="6832212" cy="741160"/>
      </dsp:txXfrm>
    </dsp:sp>
    <dsp:sp modelId="{05E6E3EF-EB40-45BF-A548-3E1D3A673F06}">
      <dsp:nvSpPr>
        <dsp:cNvPr id="0" name=""/>
        <dsp:cNvSpPr/>
      </dsp:nvSpPr>
      <dsp:spPr>
        <a:xfrm rot="10800000">
          <a:off x="0" y="2516"/>
          <a:ext cx="6832212" cy="1140649"/>
        </a:xfrm>
        <a:prstGeom prst="upArrowCallou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008" tIns="64008" rIns="64008" bIns="64008" numCol="1" spcCol="1270" anchor="ctr" anchorCtr="0">
          <a:noAutofit/>
        </a:bodyPr>
        <a:lstStyle/>
        <a:p>
          <a:pPr marL="0" lvl="0" indent="0" algn="ctr" defTabSz="400050">
            <a:lnSpc>
              <a:spcPct val="90000"/>
            </a:lnSpc>
            <a:spcBef>
              <a:spcPct val="0"/>
            </a:spcBef>
            <a:spcAft>
              <a:spcPct val="35000"/>
            </a:spcAft>
            <a:buNone/>
          </a:pPr>
          <a:r>
            <a:rPr lang="es-ES" sz="900" kern="1200"/>
            <a:t>Los entes públicos de derecho privado </a:t>
          </a:r>
          <a:r>
            <a:rPr lang="es-ES" sz="900" u="sng" kern="1200"/>
            <a:t>tienen encomendadas la realización de actividades de carácter económico, comercial, industrial, agrario, financiero o análogo, sujetándose fundamentalmente en su actuación al derecho privado</a:t>
          </a:r>
          <a:r>
            <a:rPr lang="es-ES" sz="900" kern="1200"/>
            <a:t>.</a:t>
          </a:r>
          <a:endParaRPr lang="en-US" sz="900" kern="1200"/>
        </a:p>
      </dsp:txBody>
      <dsp:txXfrm rot="10800000">
        <a:off x="0" y="2516"/>
        <a:ext cx="6832212" cy="741160"/>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BC2E0-E5DF-4278-B744-F6DC6D3416B0}">
      <dsp:nvSpPr>
        <dsp:cNvPr id="0" name=""/>
        <dsp:cNvSpPr/>
      </dsp:nvSpPr>
      <dsp:spPr>
        <a:xfrm>
          <a:off x="7899" y="1118685"/>
          <a:ext cx="2360948" cy="1416569"/>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Son supuestos de extinción de las empresas públicas:</a:t>
          </a:r>
          <a:endParaRPr lang="en-US" sz="1700" kern="1200"/>
        </a:p>
      </dsp:txBody>
      <dsp:txXfrm>
        <a:off x="49389" y="1160175"/>
        <a:ext cx="2277968" cy="1333589"/>
      </dsp:txXfrm>
    </dsp:sp>
    <dsp:sp modelId="{9E07F0E6-F890-417F-835E-BAA4C297F5B0}">
      <dsp:nvSpPr>
        <dsp:cNvPr id="0" name=""/>
        <dsp:cNvSpPr/>
      </dsp:nvSpPr>
      <dsp:spPr>
        <a:xfrm>
          <a:off x="2576611" y="1534212"/>
          <a:ext cx="500521" cy="585515"/>
        </a:xfrm>
        <a:prstGeom prst="rightArrow">
          <a:avLst>
            <a:gd name="adj1" fmla="val 60000"/>
            <a:gd name="adj2" fmla="val 5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576611" y="1651315"/>
        <a:ext cx="350365" cy="351309"/>
      </dsp:txXfrm>
    </dsp:sp>
    <dsp:sp modelId="{BF83D6A5-5687-4EED-BCCE-9500052FB011}">
      <dsp:nvSpPr>
        <dsp:cNvPr id="0" name=""/>
        <dsp:cNvSpPr/>
      </dsp:nvSpPr>
      <dsp:spPr>
        <a:xfrm>
          <a:off x="3313227" y="1118685"/>
          <a:ext cx="2360948" cy="1416569"/>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La extinción de la sociedad mercantil calificada como tal.</a:t>
          </a:r>
          <a:endParaRPr lang="en-US" sz="1700" kern="1200"/>
        </a:p>
      </dsp:txBody>
      <dsp:txXfrm>
        <a:off x="3354717" y="1160175"/>
        <a:ext cx="2277968" cy="1333589"/>
      </dsp:txXfrm>
    </dsp:sp>
    <dsp:sp modelId="{1FA91244-4DCF-48DB-8F8D-5A5F8F1C357F}">
      <dsp:nvSpPr>
        <dsp:cNvPr id="0" name=""/>
        <dsp:cNvSpPr/>
      </dsp:nvSpPr>
      <dsp:spPr>
        <a:xfrm>
          <a:off x="5881939" y="1534212"/>
          <a:ext cx="500521" cy="585515"/>
        </a:xfrm>
        <a:prstGeom prst="rightArrow">
          <a:avLst>
            <a:gd name="adj1" fmla="val 60000"/>
            <a:gd name="adj2" fmla="val 5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81939" y="1651315"/>
        <a:ext cx="350365" cy="351309"/>
      </dsp:txXfrm>
    </dsp:sp>
    <dsp:sp modelId="{6E85B699-E422-4724-AB86-2B88DAFBA743}">
      <dsp:nvSpPr>
        <dsp:cNvPr id="0" name=""/>
        <dsp:cNvSpPr/>
      </dsp:nvSpPr>
      <dsp:spPr>
        <a:xfrm>
          <a:off x="6618556" y="1118685"/>
          <a:ext cx="2360948" cy="1416569"/>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La pérdida de la cualidad de empresa pública.</a:t>
          </a:r>
          <a:endParaRPr lang="en-US" sz="1700" kern="1200"/>
        </a:p>
      </dsp:txBody>
      <dsp:txXfrm>
        <a:off x="6660046" y="1160175"/>
        <a:ext cx="2277968" cy="1333589"/>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334D5-028E-40AB-AC5A-93A528F77C7F}">
      <dsp:nvSpPr>
        <dsp:cNvPr id="0" name=""/>
        <dsp:cNvSpPr/>
      </dsp:nvSpPr>
      <dsp:spPr>
        <a:xfrm>
          <a:off x="0" y="2205346"/>
          <a:ext cx="8987404" cy="14469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kern="1200"/>
            <a:t>Las empresas públicas se regirán íntegramente, cualquiera que sea su forma jurídica, por el ordenamiento jurídico privado, salvo en las materias que les sea de aplicación la normativa presupuestaria, contable, de control financiero y de contratación. En ningún caso podrá disponer de facultades que impliquen el ejercicio de potestades públicas.</a:t>
          </a:r>
          <a:endParaRPr lang="en-US" sz="1700" kern="1200"/>
        </a:p>
      </dsp:txBody>
      <dsp:txXfrm>
        <a:off x="0" y="2205346"/>
        <a:ext cx="8987404" cy="1446946"/>
      </dsp:txXfrm>
    </dsp:sp>
    <dsp:sp modelId="{D440CEF5-9914-4DEB-AFE5-28108D61B758}">
      <dsp:nvSpPr>
        <dsp:cNvPr id="0" name=""/>
        <dsp:cNvSpPr/>
      </dsp:nvSpPr>
      <dsp:spPr>
        <a:xfrm rot="10800000">
          <a:off x="0" y="1647"/>
          <a:ext cx="8987404" cy="2225403"/>
        </a:xfrm>
        <a:prstGeom prst="upArrowCallou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kern="1200"/>
            <a:t>La pérdida de esta cualidad no implicará la extinción de la sociedad mercantil, salvo que constituya un supuesto legal o estatutario de disolución.</a:t>
          </a:r>
          <a:endParaRPr lang="en-US" sz="1700" kern="1200"/>
        </a:p>
      </dsp:txBody>
      <dsp:txXfrm rot="10800000">
        <a:off x="0" y="1647"/>
        <a:ext cx="8987404" cy="144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660AF8-7E54-47E2-8F8F-5DA73C1970E0}">
      <dsp:nvSpPr>
        <dsp:cNvPr id="0" name=""/>
        <dsp:cNvSpPr/>
      </dsp:nvSpPr>
      <dsp:spPr>
        <a:xfrm>
          <a:off x="1097" y="401103"/>
          <a:ext cx="3850804" cy="244526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01C4A716-A1F5-4F81-87D3-960D4BA9D8EA}">
      <dsp:nvSpPr>
        <dsp:cNvPr id="0" name=""/>
        <dsp:cNvSpPr/>
      </dsp:nvSpPr>
      <dsp:spPr>
        <a:xfrm>
          <a:off x="428964"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A diferencia de lo que ocurre en otros ordenamientos, </a:t>
          </a:r>
          <a:r>
            <a:rPr lang="es-ES" sz="1500" u="sng" kern="1200" dirty="0"/>
            <a:t>la Constitución Española es extraordinariamente silenciosa a la hora de referirse a la organización administrativa de las CCAA.</a:t>
          </a:r>
          <a:r>
            <a:rPr lang="es-ES" sz="1500" kern="1200" dirty="0"/>
            <a:t> </a:t>
          </a:r>
          <a:endParaRPr lang="en-US" sz="1500" kern="1200" dirty="0"/>
        </a:p>
      </dsp:txBody>
      <dsp:txXfrm>
        <a:off x="500583" y="879196"/>
        <a:ext cx="3707566" cy="2302022"/>
      </dsp:txXfrm>
    </dsp:sp>
    <dsp:sp modelId="{89691033-547C-4E7F-86E6-70F4084109D9}">
      <dsp:nvSpPr>
        <dsp:cNvPr id="0" name=""/>
        <dsp:cNvSpPr/>
      </dsp:nvSpPr>
      <dsp:spPr>
        <a:xfrm>
          <a:off x="4707635" y="401103"/>
          <a:ext cx="3850804" cy="2445260"/>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67613BAA-0D4B-449E-82C7-53835F63737B}">
      <dsp:nvSpPr>
        <dsp:cNvPr id="0" name=""/>
        <dsp:cNvSpPr/>
      </dsp:nvSpPr>
      <dsp:spPr>
        <a:xfrm>
          <a:off x="5135502"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La </a:t>
          </a:r>
          <a:r>
            <a:rPr lang="es-ES" sz="1500" u="sng" kern="1200" dirty="0"/>
            <a:t>posibilidad</a:t>
          </a:r>
          <a:r>
            <a:rPr lang="es-ES" sz="1500" kern="1200" dirty="0"/>
            <a:t> prevista constitucionalmente de que éstas </a:t>
          </a:r>
          <a:r>
            <a:rPr lang="es-ES" sz="1500" u="sng" kern="1200" dirty="0"/>
            <a:t>puedan asumir competencias de naturaleza administrativa </a:t>
          </a:r>
          <a:r>
            <a:rPr lang="es-ES" sz="1500" kern="1200" dirty="0"/>
            <a:t>en un amplio ámbito de materias obliga a pensar que entra dentro de la lógica la creación de algún determinado sistema de organización pública para el ejercicio de las mismas.</a:t>
          </a:r>
          <a:endParaRPr lang="en-US" sz="1500" kern="1200" dirty="0"/>
        </a:p>
      </dsp:txBody>
      <dsp:txXfrm>
        <a:off x="5207121" y="879196"/>
        <a:ext cx="3707566" cy="23020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C9EBD-0C63-4290-8FD2-581691E2A80F}">
      <dsp:nvSpPr>
        <dsp:cNvPr id="0" name=""/>
        <dsp:cNvSpPr/>
      </dsp:nvSpPr>
      <dsp:spPr>
        <a:xfrm>
          <a:off x="0" y="2205346"/>
          <a:ext cx="8987404" cy="144694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ES" sz="1800" kern="1200"/>
            <a:t>lo cual tampoco autoriza a deducir  que dicho de órgano colegiado superior deba descender piramidalmente toda una organización administrativa propia. Pero ya hay al menos un indicio sobre cuál será el elemento básico del sistema organizativo que se llegue a establecer.</a:t>
          </a:r>
          <a:endParaRPr lang="en-US" sz="1800" kern="1200"/>
        </a:p>
      </dsp:txBody>
      <dsp:txXfrm>
        <a:off x="0" y="2205346"/>
        <a:ext cx="8987404" cy="1446946"/>
      </dsp:txXfrm>
    </dsp:sp>
    <dsp:sp modelId="{850E43B7-488C-4662-A0E1-F8080DB0F4E8}">
      <dsp:nvSpPr>
        <dsp:cNvPr id="0" name=""/>
        <dsp:cNvSpPr/>
      </dsp:nvSpPr>
      <dsp:spPr>
        <a:xfrm rot="10800000">
          <a:off x="0" y="1647"/>
          <a:ext cx="8987404" cy="2225403"/>
        </a:xfrm>
        <a:prstGeom prst="upArrowCallou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s-ES" sz="1800" kern="1200"/>
            <a:t>La ambigüedad constitucional sólo se despeja ligeramente, siempre desde la óptica organizativa, con la referencia del </a:t>
          </a:r>
          <a:r>
            <a:rPr lang="es-ES" sz="1800" b="1" kern="1200"/>
            <a:t>art 152.1 CE</a:t>
          </a:r>
          <a:r>
            <a:rPr lang="es-ES" sz="1800" kern="1200"/>
            <a:t> a la existencia necesaria, para las CCAA a las que dicho precepto es de aplicación de “</a:t>
          </a:r>
          <a:r>
            <a:rPr lang="es-ES" sz="1800" u="sng" kern="1200"/>
            <a:t>un Consejo de Gobierno con funciones ejecutivas y administrativas”,</a:t>
          </a:r>
          <a:r>
            <a:rPr lang="es-ES" sz="1800" kern="1200"/>
            <a:t> </a:t>
          </a:r>
          <a:endParaRPr lang="en-US" sz="1800" kern="1200"/>
        </a:p>
      </dsp:txBody>
      <dsp:txXfrm rot="10800000">
        <a:off x="0" y="1647"/>
        <a:ext cx="8987404" cy="1446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0C51A-2B9A-4C16-9EC3-0E1FBE7440DB}">
      <dsp:nvSpPr>
        <dsp:cNvPr id="0" name=""/>
        <dsp:cNvSpPr/>
      </dsp:nvSpPr>
      <dsp:spPr>
        <a:xfrm>
          <a:off x="991298" y="251966"/>
          <a:ext cx="1589625" cy="1589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CAF76D-239C-409B-B414-5537B1757539}">
      <dsp:nvSpPr>
        <dsp:cNvPr id="0" name=""/>
        <dsp:cNvSpPr/>
      </dsp:nvSpPr>
      <dsp:spPr>
        <a:xfrm>
          <a:off x="19861" y="2051662"/>
          <a:ext cx="3532500" cy="135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ES" sz="1200" kern="1200" dirty="0"/>
            <a:t>A ello cabe añadir algunas alusiones de la Constitución Española a la existencia de una eventual </a:t>
          </a:r>
          <a:r>
            <a:rPr lang="es-ES" sz="1200" u="sng" kern="1200" dirty="0"/>
            <a:t>Administración Pública propia de la CCAA. </a:t>
          </a:r>
          <a:endParaRPr lang="en-US" sz="1200" u="sng" kern="1200" dirty="0"/>
        </a:p>
      </dsp:txBody>
      <dsp:txXfrm>
        <a:off x="19861" y="2051662"/>
        <a:ext cx="3532500" cy="1350312"/>
      </dsp:txXfrm>
    </dsp:sp>
    <dsp:sp modelId="{EA1873B8-4F4B-4851-8949-70ECF5E75E34}">
      <dsp:nvSpPr>
        <dsp:cNvPr id="0" name=""/>
        <dsp:cNvSpPr/>
      </dsp:nvSpPr>
      <dsp:spPr>
        <a:xfrm>
          <a:off x="5774233" y="366073"/>
          <a:ext cx="1589625" cy="1589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9678BA-1634-440F-96EF-9798BE11D6D8}">
      <dsp:nvSpPr>
        <dsp:cNvPr id="0" name=""/>
        <dsp:cNvSpPr/>
      </dsp:nvSpPr>
      <dsp:spPr>
        <a:xfrm>
          <a:off x="4170548" y="2393982"/>
          <a:ext cx="4796993" cy="893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s-ES" sz="1100" kern="1200" dirty="0"/>
            <a:t>Así, aquella se refiere al control por </a:t>
          </a:r>
          <a:r>
            <a:rPr lang="es-ES" sz="1100" u="sng" kern="1200" dirty="0"/>
            <a:t>la jurisdicción contencioso-administrativa de la administración autónoma </a:t>
          </a:r>
          <a:r>
            <a:rPr lang="es-ES" sz="1100" kern="1200" dirty="0"/>
            <a:t>(art. 153 c) CE) o a la </a:t>
          </a:r>
          <a:r>
            <a:rPr lang="es-ES" sz="1100" u="sng" kern="1200" dirty="0"/>
            <a:t>coordinación por el Delegado del Gobierno de la Administración General del Estado con la Administración propia de la CCAA </a:t>
          </a:r>
          <a:r>
            <a:rPr lang="es-ES" sz="1100" kern="1200" dirty="0"/>
            <a:t>(art. 154 CE) </a:t>
          </a:r>
          <a:r>
            <a:rPr lang="es-ES" sz="1100" u="sng" kern="1200" dirty="0"/>
            <a:t>o las especialidades del procedimiento administrativo “derivadas de la organización propia de las CCAA</a:t>
          </a:r>
          <a:r>
            <a:rPr lang="es-ES" sz="1100" kern="1200" dirty="0"/>
            <a:t>” (art. 149.1.18 CE).</a:t>
          </a:r>
          <a:endParaRPr lang="en-US" sz="1100" kern="1200" dirty="0"/>
        </a:p>
      </dsp:txBody>
      <dsp:txXfrm>
        <a:off x="4170548" y="2393982"/>
        <a:ext cx="4796993" cy="8938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C51EB-4724-4DC8-B35F-674E191E937A}">
      <dsp:nvSpPr>
        <dsp:cNvPr id="0" name=""/>
        <dsp:cNvSpPr/>
      </dsp:nvSpPr>
      <dsp:spPr>
        <a:xfrm>
          <a:off x="0" y="413479"/>
          <a:ext cx="6832212" cy="17970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F52D2A-5F8D-487F-8F2B-73424EF74B49}">
      <dsp:nvSpPr>
        <dsp:cNvPr id="0" name=""/>
        <dsp:cNvSpPr/>
      </dsp:nvSpPr>
      <dsp:spPr>
        <a:xfrm>
          <a:off x="543605" y="817814"/>
          <a:ext cx="988373" cy="9883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13B0B3-8230-4A62-83E6-785A623A3CAE}">
      <dsp:nvSpPr>
        <dsp:cNvPr id="0" name=""/>
        <dsp:cNvSpPr/>
      </dsp:nvSpPr>
      <dsp:spPr>
        <a:xfrm>
          <a:off x="2075584" y="413479"/>
          <a:ext cx="4631993" cy="2021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960" tIns="213960" rIns="213960" bIns="213960" numCol="1" spcCol="1270" anchor="ctr" anchorCtr="0">
          <a:noAutofit/>
        </a:bodyPr>
        <a:lstStyle/>
        <a:p>
          <a:pPr marL="0" lvl="0" indent="0" algn="ctr" defTabSz="622300">
            <a:lnSpc>
              <a:spcPct val="90000"/>
            </a:lnSpc>
            <a:spcBef>
              <a:spcPct val="0"/>
            </a:spcBef>
            <a:spcAft>
              <a:spcPct val="35000"/>
            </a:spcAft>
            <a:buNone/>
          </a:pPr>
          <a:r>
            <a:rPr lang="es-ES" sz="1400" kern="1200" dirty="0"/>
            <a:t>Esta escasez normativa puede interpretarse como la voluntad del constituyente de deferir la decisión sobre este importante extremo a la libre determinación de las propias CCAA, para lo que todas ellas pueden asumir la competencia exclusiva de autoorganización (art. 148.1.1 CE). </a:t>
          </a:r>
          <a:endParaRPr lang="en-US" sz="1400" kern="1200" dirty="0"/>
        </a:p>
      </dsp:txBody>
      <dsp:txXfrm>
        <a:off x="2075584" y="413479"/>
        <a:ext cx="4631993" cy="2021673"/>
      </dsp:txXfrm>
    </dsp:sp>
    <dsp:sp modelId="{39D1CF7E-709B-460C-A968-8865FEFC321B}">
      <dsp:nvSpPr>
        <dsp:cNvPr id="0" name=""/>
        <dsp:cNvSpPr/>
      </dsp:nvSpPr>
      <dsp:spPr>
        <a:xfrm>
          <a:off x="0" y="2829625"/>
          <a:ext cx="6832212" cy="17970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A8913-3192-41AA-8D7B-FB050CCDE9EC}">
      <dsp:nvSpPr>
        <dsp:cNvPr id="0" name=""/>
        <dsp:cNvSpPr/>
      </dsp:nvSpPr>
      <dsp:spPr>
        <a:xfrm>
          <a:off x="543605" y="3233960"/>
          <a:ext cx="988373" cy="9883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1908C4-3A17-4588-ACCE-BD058FEDB870}">
      <dsp:nvSpPr>
        <dsp:cNvPr id="0" name=""/>
        <dsp:cNvSpPr/>
      </dsp:nvSpPr>
      <dsp:spPr>
        <a:xfrm>
          <a:off x="2075584" y="2829625"/>
          <a:ext cx="4631993" cy="2021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960" tIns="213960" rIns="213960" bIns="213960" numCol="1" spcCol="1270" anchor="ctr" anchorCtr="0">
          <a:noAutofit/>
        </a:bodyPr>
        <a:lstStyle/>
        <a:p>
          <a:pPr marL="0" lvl="0" indent="0" algn="ctr" defTabSz="622300">
            <a:lnSpc>
              <a:spcPct val="90000"/>
            </a:lnSpc>
            <a:spcBef>
              <a:spcPct val="0"/>
            </a:spcBef>
            <a:spcAft>
              <a:spcPct val="35000"/>
            </a:spcAft>
            <a:buNone/>
          </a:pPr>
          <a:r>
            <a:rPr lang="es-ES" sz="1400" kern="1200" dirty="0"/>
            <a:t>En cualquier caso, lo que es seguro es que </a:t>
          </a:r>
          <a:r>
            <a:rPr lang="es-ES" sz="1400" u="sng" kern="1200" dirty="0"/>
            <a:t>no se ha considerado necesario que se implantase un modelo uniforme de la organización administrativa autonómica a nivel constitucional, bastando, al objetivo de contar con la mínima homogeneidad imprescindible, </a:t>
          </a:r>
          <a:r>
            <a:rPr lang="es-ES" sz="1400" kern="1200" dirty="0"/>
            <a:t>con la aplicación general de los principios organizativos contenidos en el artículo 103.1 CE.</a:t>
          </a:r>
          <a:endParaRPr lang="en-US" sz="1400" kern="1200" dirty="0"/>
        </a:p>
      </dsp:txBody>
      <dsp:txXfrm>
        <a:off x="2075584" y="2829625"/>
        <a:ext cx="4631993" cy="20216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E854E-CEDD-4D7A-B8FB-1B3B9B28E12F}">
      <dsp:nvSpPr>
        <dsp:cNvPr id="0" name=""/>
        <dsp:cNvSpPr/>
      </dsp:nvSpPr>
      <dsp:spPr>
        <a:xfrm>
          <a:off x="1097" y="401103"/>
          <a:ext cx="3850804" cy="2445260"/>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5991973A-320B-4D68-BC6C-3103ED09B74D}">
      <dsp:nvSpPr>
        <dsp:cNvPr id="0" name=""/>
        <dsp:cNvSpPr/>
      </dsp:nvSpPr>
      <dsp:spPr>
        <a:xfrm>
          <a:off x="428964"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Es el </a:t>
          </a:r>
          <a:r>
            <a:rPr lang="es-ES" sz="1700" b="1" kern="1200" dirty="0"/>
            <a:t>artículo 32 </a:t>
          </a:r>
          <a:r>
            <a:rPr lang="es-ES" sz="1700" kern="1200" dirty="0"/>
            <a:t>de </a:t>
          </a:r>
          <a:r>
            <a:rPr lang="es-ES" sz="1700" b="1" kern="1200" dirty="0"/>
            <a:t>la Ley Orgánica 14/2007, de 30 noviembre, de reforma del Estatuto de Autonomía de Castilla y León</a:t>
          </a:r>
          <a:r>
            <a:rPr lang="es-ES" sz="1700" kern="1200" dirty="0"/>
            <a:t> el que regula la Administración Autonómica conteniendo aquel </a:t>
          </a:r>
          <a:r>
            <a:rPr lang="es-ES" sz="1700" u="sng" kern="1200" dirty="0"/>
            <a:t>sus funciones, potestades y privilegios</a:t>
          </a:r>
          <a:r>
            <a:rPr lang="es-ES" sz="1700" kern="1200" dirty="0"/>
            <a:t>. </a:t>
          </a:r>
          <a:endParaRPr lang="en-US" sz="1700" kern="1200" dirty="0"/>
        </a:p>
      </dsp:txBody>
      <dsp:txXfrm>
        <a:off x="500583" y="879196"/>
        <a:ext cx="3707566" cy="2302022"/>
      </dsp:txXfrm>
    </dsp:sp>
    <dsp:sp modelId="{3EAEB5D9-3EBD-40B8-874B-30585A277795}">
      <dsp:nvSpPr>
        <dsp:cNvPr id="0" name=""/>
        <dsp:cNvSpPr/>
      </dsp:nvSpPr>
      <dsp:spPr>
        <a:xfrm>
          <a:off x="4707635" y="401103"/>
          <a:ext cx="3850804" cy="2445260"/>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sp>
    <dsp:sp modelId="{CC8FA2ED-CD19-4D72-8724-0735CCAC9740}">
      <dsp:nvSpPr>
        <dsp:cNvPr id="0" name=""/>
        <dsp:cNvSpPr/>
      </dsp:nvSpPr>
      <dsp:spPr>
        <a:xfrm>
          <a:off x="5135502" y="807577"/>
          <a:ext cx="3850804" cy="2445260"/>
        </a:xfrm>
        <a:prstGeom prst="roundRect">
          <a:avLst>
            <a:gd name="adj" fmla="val 10000"/>
          </a:avLst>
        </a:prstGeom>
        <a:solidFill>
          <a:schemeClr val="lt1">
            <a:alpha val="90000"/>
            <a:hueOff val="0"/>
            <a:satOff val="0"/>
            <a:lumOff val="0"/>
            <a:alphaOff val="0"/>
          </a:schemeClr>
        </a:solidFill>
        <a:ln w="9525" cap="rnd"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Concretamente establece que corresponde a la Comunidad Autónoma de Castilla y León la </a:t>
          </a:r>
          <a:r>
            <a:rPr lang="es-ES" sz="1700" u="sng" kern="1200" dirty="0"/>
            <a:t>creación y estructuración de los órganos y servicios de la Administración autonómica </a:t>
          </a:r>
          <a:r>
            <a:rPr lang="es-ES" sz="1700" kern="1200" dirty="0"/>
            <a:t>que tengan por objeto servir al ejercicio de las competencias atribuidas a aquélla.</a:t>
          </a:r>
          <a:endParaRPr lang="en-US" sz="1700" kern="1200" dirty="0"/>
        </a:p>
      </dsp:txBody>
      <dsp:txXfrm>
        <a:off x="5207121" y="879196"/>
        <a:ext cx="3707566" cy="23020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247BB5-20EE-4230-98BF-BC50F505F0B4}" type="datetimeFigureOut">
              <a:rPr lang="es-ES" smtClean="0"/>
              <a:t>23/03/2025</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166343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247BB5-20EE-4230-98BF-BC50F505F0B4}" type="datetimeFigureOut">
              <a:rPr lang="es-ES" smtClean="0"/>
              <a:t>23/03/2025</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359167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247BB5-20EE-4230-98BF-BC50F505F0B4}" type="datetimeFigureOut">
              <a:rPr lang="es-ES" smtClean="0"/>
              <a:t>23/03/2025</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755B5D-78F3-449F-8D4A-F7A4CC3E929F}"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685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F247BB5-20EE-4230-98BF-BC50F505F0B4}" type="datetimeFigureOut">
              <a:rPr lang="es-ES" smtClean="0"/>
              <a:t>23/03/2025</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3913782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F247BB5-20EE-4230-98BF-BC50F505F0B4}" type="datetimeFigureOut">
              <a:rPr lang="es-ES" smtClean="0"/>
              <a:t>23/03/2025</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755B5D-78F3-449F-8D4A-F7A4CC3E929F}"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6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F247BB5-20EE-4230-98BF-BC50F505F0B4}" type="datetimeFigureOut">
              <a:rPr lang="es-ES" smtClean="0"/>
              <a:t>23/03/2025</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4128979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247BB5-20EE-4230-98BF-BC50F505F0B4}" type="datetimeFigureOut">
              <a:rPr lang="es-ES" smtClean="0"/>
              <a:t>23/03/2025</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2038719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247BB5-20EE-4230-98BF-BC50F505F0B4}" type="datetimeFigureOut">
              <a:rPr lang="es-ES" smtClean="0"/>
              <a:t>23/03/2025</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213903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247BB5-20EE-4230-98BF-BC50F505F0B4}" type="datetimeFigureOut">
              <a:rPr lang="es-ES" smtClean="0"/>
              <a:t>23/03/2025</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3548051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247BB5-20EE-4230-98BF-BC50F505F0B4}" type="datetimeFigureOut">
              <a:rPr lang="es-ES" smtClean="0"/>
              <a:t>23/03/2025</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17509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247BB5-20EE-4230-98BF-BC50F505F0B4}" type="datetimeFigureOut">
              <a:rPr lang="es-ES" smtClean="0"/>
              <a:t>23/03/2025</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302450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247BB5-20EE-4230-98BF-BC50F505F0B4}" type="datetimeFigureOut">
              <a:rPr lang="es-ES" smtClean="0"/>
              <a:t>23/03/2025</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297759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247BB5-20EE-4230-98BF-BC50F505F0B4}" type="datetimeFigureOut">
              <a:rPr lang="es-ES" smtClean="0"/>
              <a:t>23/03/2025</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218689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247BB5-20EE-4230-98BF-BC50F505F0B4}" type="datetimeFigureOut">
              <a:rPr lang="es-ES" smtClean="0"/>
              <a:t>23/03/2025</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1751069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247BB5-20EE-4230-98BF-BC50F505F0B4}" type="datetimeFigureOut">
              <a:rPr lang="es-ES" smtClean="0"/>
              <a:t>23/03/2025</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307999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247BB5-20EE-4230-98BF-BC50F505F0B4}" type="datetimeFigureOut">
              <a:rPr lang="es-ES" smtClean="0"/>
              <a:t>23/03/2025</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755B5D-78F3-449F-8D4A-F7A4CC3E929F}" type="slidenum">
              <a:rPr lang="es-ES" smtClean="0"/>
              <a:t>‹Nº›</a:t>
            </a:fld>
            <a:endParaRPr lang="es-ES"/>
          </a:p>
        </p:txBody>
      </p:sp>
    </p:spTree>
    <p:extLst>
      <p:ext uri="{BB962C8B-B14F-4D97-AF65-F5344CB8AC3E}">
        <p14:creationId xmlns:p14="http://schemas.microsoft.com/office/powerpoint/2010/main" val="261438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F247BB5-20EE-4230-98BF-BC50F505F0B4}" type="datetimeFigureOut">
              <a:rPr lang="es-ES" smtClean="0"/>
              <a:t>23/03/2025</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755B5D-78F3-449F-8D4A-F7A4CC3E929F}" type="slidenum">
              <a:rPr lang="es-ES" smtClean="0"/>
              <a:t>‹Nº›</a:t>
            </a:fld>
            <a:endParaRPr lang="es-ES"/>
          </a:p>
        </p:txBody>
      </p:sp>
    </p:spTree>
    <p:extLst>
      <p:ext uri="{BB962C8B-B14F-4D97-AF65-F5344CB8AC3E}">
        <p14:creationId xmlns:p14="http://schemas.microsoft.com/office/powerpoint/2010/main" val="4175282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5.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6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51779F64-9247-E902-6C45-1F373E009090}"/>
              </a:ext>
            </a:extLst>
          </p:cNvPr>
          <p:cNvSpPr>
            <a:spLocks noGrp="1"/>
          </p:cNvSpPr>
          <p:nvPr>
            <p:ph type="ctrTitle"/>
          </p:nvPr>
        </p:nvSpPr>
        <p:spPr>
          <a:xfrm>
            <a:off x="540279" y="967417"/>
            <a:ext cx="3778870" cy="3943250"/>
          </a:xfrm>
        </p:spPr>
        <p:txBody>
          <a:bodyPr>
            <a:normAutofit/>
          </a:bodyPr>
          <a:lstStyle/>
          <a:p>
            <a:pPr algn="ctr">
              <a:lnSpc>
                <a:spcPct val="90000"/>
              </a:lnSpc>
            </a:pPr>
            <a:r>
              <a:rPr lang="es-ES" sz="2200" b="1" u="none" strike="noStrike" kern="0" spc="-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TEMA</a:t>
            </a:r>
            <a:r>
              <a:rPr lang="es-ES" sz="2200" b="1" u="none" strike="noStrike" kern="0" spc="-6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spc="-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7.-</a:t>
            </a:r>
            <a:r>
              <a:rPr lang="es-ES" sz="2200" b="1" u="none" strike="noStrike" kern="0" spc="-5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spc="-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ORGANIZACIÓN</a:t>
            </a:r>
            <a:r>
              <a:rPr lang="es-ES" sz="2200" b="1" u="none" strike="noStrike" kern="0" spc="-5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spc="-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a:t>
            </a:r>
            <a:r>
              <a:rPr lang="es-ES" sz="2200" b="1" u="none" strike="noStrike" kern="0" spc="-7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spc="-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FUNCIONAMIENTO</a:t>
            </a:r>
            <a:r>
              <a:rPr lang="es-ES" sz="2200" b="1" u="none" strike="noStrike" kern="0" spc="-6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a:t>
            </a:r>
            <a:r>
              <a:rPr lang="es-ES" sz="2200" b="1" u="none" strike="noStrike" kern="0" spc="-6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a:t>
            </a:r>
            <a:r>
              <a:rPr lang="es-ES" sz="2200" b="1" u="none" strike="noStrike" kern="0" spc="-6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ADMINISTRACIÓN</a:t>
            </a:r>
            <a:r>
              <a:rPr lang="es-ES" sz="2200" b="1" u="none" strike="noStrike" kern="0" spc="-5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GENERAL</a:t>
            </a:r>
            <a:r>
              <a:rPr lang="es-ES" sz="2200" b="1" u="none" strike="noStrike" kern="0" spc="-5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a:t>
            </a:r>
            <a:r>
              <a:rPr lang="es-ES" sz="2200" b="1" u="none" strike="noStrike" kern="0" spc="-7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a:t>
            </a:r>
            <a:r>
              <a:rPr lang="es-ES" sz="2200" b="1" u="none" strike="noStrike" kern="0" spc="-6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COMUNIDAD</a:t>
            </a:r>
            <a:r>
              <a:rPr lang="es-ES" sz="2200" b="1" u="none" strike="noStrike" kern="0" spc="-5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a:t>
            </a:r>
            <a:r>
              <a:rPr lang="es-ES" sz="2200" b="1" u="none" strike="noStrike" kern="0" spc="-6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CASTILLA</a:t>
            </a:r>
            <a:r>
              <a:rPr lang="es-ES" sz="2200" b="1" u="none" strike="noStrike" kern="0" spc="-25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 LEÓN. ÓRGANOS CENTRALES Y PERIFÉRICOS. ADMINISTRACIÓN INSTITUCIONAL Y EMPRESAS PÚBLICAS DE</a:t>
            </a:r>
            <a:r>
              <a:rPr lang="es-ES" sz="2200" b="1" u="none" strike="noStrike" kern="0" spc="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CASTILLA</a:t>
            </a:r>
            <a:r>
              <a:rPr lang="es-ES" sz="2200" b="1" u="none" strike="noStrike" kern="0" spc="-1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a:t>
            </a:r>
            <a:r>
              <a:rPr lang="es-ES" sz="2200" b="1" u="none" strike="noStrike" kern="0" spc="-5"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200" b="1" u="none" strike="noStrike" kern="0" dirty="0">
                <a:solidFill>
                  <a:srgbClr val="FE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LEÓN.</a:t>
            </a:r>
            <a:br>
              <a:rPr lang="es-ES" sz="2200" b="1" u="sng" kern="0" dirty="0">
                <a:solidFill>
                  <a:srgbClr val="FEFFFF"/>
                </a:solidFill>
                <a:effectLst/>
                <a:uFill>
                  <a:solidFill>
                    <a:srgbClr val="000000"/>
                  </a:solidFill>
                </a:uFill>
                <a:latin typeface="Calibri" panose="020F0502020204030204" pitchFamily="34" charset="0"/>
                <a:ea typeface="Calibri" panose="020F0502020204030204" pitchFamily="34" charset="0"/>
              </a:rPr>
            </a:br>
            <a:endParaRPr lang="es-ES" sz="2200" dirty="0">
              <a:solidFill>
                <a:srgbClr val="FEFFFF"/>
              </a:solidFill>
            </a:endParaRPr>
          </a:p>
        </p:txBody>
      </p:sp>
      <p:sp>
        <p:nvSpPr>
          <p:cNvPr id="1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Graphic 5" descr="Jerarquía">
            <a:extLst>
              <a:ext uri="{FF2B5EF4-FFF2-40B4-BE49-F238E27FC236}">
                <a16:creationId xmlns:a16="http://schemas.microsoft.com/office/drawing/2014/main" id="{8ACDDCEA-B2CE-8EBB-FEA9-0739F32E4D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3011" y="967417"/>
            <a:ext cx="4930468" cy="4930468"/>
          </a:xfrm>
          <a:prstGeom prst="rect">
            <a:avLst/>
          </a:prstGeom>
        </p:spPr>
      </p:pic>
    </p:spTree>
    <p:extLst>
      <p:ext uri="{BB962C8B-B14F-4D97-AF65-F5344CB8AC3E}">
        <p14:creationId xmlns:p14="http://schemas.microsoft.com/office/powerpoint/2010/main" val="352179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7"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18" name="Marcador de contenido 2">
            <a:extLst>
              <a:ext uri="{FF2B5EF4-FFF2-40B4-BE49-F238E27FC236}">
                <a16:creationId xmlns:a16="http://schemas.microsoft.com/office/drawing/2014/main" id="{FEDF8A15-456D-DDE7-2AEF-0837029BF06B}"/>
              </a:ext>
            </a:extLst>
          </p:cNvPr>
          <p:cNvGraphicFramePr>
            <a:graphicFrameLocks noGrp="1"/>
          </p:cNvGraphicFramePr>
          <p:nvPr>
            <p:ph idx="1"/>
            <p:extLst>
              <p:ext uri="{D42A27DB-BD31-4B8C-83A1-F6EECF244321}">
                <p14:modId xmlns:p14="http://schemas.microsoft.com/office/powerpoint/2010/main" val="819688388"/>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169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2C18EF36-6347-E6EE-2D4C-77E67AAC80C7}"/>
              </a:ext>
            </a:extLst>
          </p:cNvPr>
          <p:cNvGraphicFramePr>
            <a:graphicFrameLocks noGrp="1"/>
          </p:cNvGraphicFramePr>
          <p:nvPr>
            <p:ph idx="1"/>
            <p:extLst>
              <p:ext uri="{D42A27DB-BD31-4B8C-83A1-F6EECF244321}">
                <p14:modId xmlns:p14="http://schemas.microsoft.com/office/powerpoint/2010/main" val="3627015177"/>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8250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89353597-4EE2-02CE-383E-E7CDB1FC5D26}"/>
              </a:ext>
            </a:extLst>
          </p:cNvPr>
          <p:cNvGraphicFramePr>
            <a:graphicFrameLocks noGrp="1"/>
          </p:cNvGraphicFramePr>
          <p:nvPr>
            <p:ph idx="1"/>
            <p:extLst>
              <p:ext uri="{D42A27DB-BD31-4B8C-83A1-F6EECF244321}">
                <p14:modId xmlns:p14="http://schemas.microsoft.com/office/powerpoint/2010/main" val="113236734"/>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443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D50984C7-84DE-A8F4-4BB4-4991ECD267A2}"/>
              </a:ext>
            </a:extLst>
          </p:cNvPr>
          <p:cNvSpPr>
            <a:spLocks noGrp="1"/>
          </p:cNvSpPr>
          <p:nvPr>
            <p:ph idx="1"/>
          </p:nvPr>
        </p:nvSpPr>
        <p:spPr>
          <a:xfrm>
            <a:off x="3373062" y="2133600"/>
            <a:ext cx="8131550" cy="3777622"/>
          </a:xfrm>
        </p:spPr>
        <p:txBody>
          <a:bodyPr>
            <a:normAutofit/>
          </a:bodyPr>
          <a:lstStyle/>
          <a:p>
            <a:r>
              <a:rPr lang="es-ES" b="1" dirty="0">
                <a:effectLst/>
                <a:latin typeface="Calibri" panose="020F0502020204030204" pitchFamily="34" charset="0"/>
                <a:ea typeface="Calibri" panose="020F0502020204030204" pitchFamily="34" charset="0"/>
                <a:cs typeface="Calibri" panose="020F0502020204030204" pitchFamily="34" charset="0"/>
              </a:rPr>
              <a:t>1.3.-</a:t>
            </a:r>
            <a:r>
              <a:rPr lang="es-ES" b="1" spc="-10"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REGULACIÓN</a:t>
            </a:r>
            <a:r>
              <a:rPr lang="es-ES" b="1" spc="-15"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EN</a:t>
            </a:r>
            <a:r>
              <a:rPr lang="es-ES" b="1" spc="-10"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EL</a:t>
            </a:r>
            <a:r>
              <a:rPr lang="es-ES" b="1" spc="-5"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ESTATUTO</a:t>
            </a:r>
            <a:r>
              <a:rPr lang="es-ES" b="1" spc="-20"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DE</a:t>
            </a:r>
            <a:r>
              <a:rPr lang="es-ES" b="1" spc="-15"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AUTONOMÍA</a:t>
            </a:r>
            <a:r>
              <a:rPr lang="es-ES" b="1" spc="-15"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DE</a:t>
            </a:r>
            <a:r>
              <a:rPr lang="es-ES" b="1" spc="-20"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CASTILLA</a:t>
            </a:r>
            <a:r>
              <a:rPr lang="es-ES" b="1" spc="-5"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Y</a:t>
            </a:r>
            <a:r>
              <a:rPr lang="es-ES" b="1" spc="-10"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LEÓN.</a:t>
            </a:r>
            <a:endParaRPr lang="es-ES"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977539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C045BA2F-6A5E-201D-020B-78AD0BC383AA}"/>
              </a:ext>
            </a:extLst>
          </p:cNvPr>
          <p:cNvGraphicFramePr>
            <a:graphicFrameLocks noGrp="1"/>
          </p:cNvGraphicFramePr>
          <p:nvPr>
            <p:ph idx="1"/>
            <p:extLst>
              <p:ext uri="{D42A27DB-BD31-4B8C-83A1-F6EECF244321}">
                <p14:modId xmlns:p14="http://schemas.microsoft.com/office/powerpoint/2010/main" val="1527143258"/>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4522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4C50804-F351-39EB-A1FB-AB7CA5449199}"/>
              </a:ext>
            </a:extLst>
          </p:cNvPr>
          <p:cNvSpPr>
            <a:spLocks noGrp="1"/>
          </p:cNvSpPr>
          <p:nvPr>
            <p:ph idx="1"/>
          </p:nvPr>
        </p:nvSpPr>
        <p:spPr/>
        <p:txBody>
          <a:bodyPr/>
          <a:lstStyle/>
          <a:p>
            <a:pPr algn="ctr"/>
            <a:r>
              <a:rPr lang="es-ES" sz="2000" dirty="0">
                <a:effectLst/>
                <a:latin typeface="Calibri" panose="020F0502020204030204" pitchFamily="34" charset="0"/>
                <a:ea typeface="Calibri" panose="020F0502020204030204" pitchFamily="34" charset="0"/>
                <a:cs typeface="Calibri" panose="020F0502020204030204" pitchFamily="34" charset="0"/>
              </a:rPr>
              <a:t>En el ejercicio de sus competencias</a:t>
            </a:r>
            <a:r>
              <a:rPr lang="es-ES" sz="2000" u="sng" dirty="0">
                <a:effectLst/>
                <a:latin typeface="Calibri" panose="020F0502020204030204" pitchFamily="34" charset="0"/>
                <a:ea typeface="Calibri" panose="020F0502020204030204" pitchFamily="34" charset="0"/>
                <a:cs typeface="Calibri" panose="020F0502020204030204" pitchFamily="34" charset="0"/>
              </a:rPr>
              <a:t>, la Administración de la Comunidad Autónoma de Castilla y León </a:t>
            </a:r>
            <a:r>
              <a:rPr lang="es-ES" sz="2000" dirty="0">
                <a:effectLst/>
                <a:latin typeface="Calibri" panose="020F0502020204030204" pitchFamily="34" charset="0"/>
                <a:ea typeface="Calibri" panose="020F0502020204030204" pitchFamily="34" charset="0"/>
                <a:cs typeface="Calibri" panose="020F0502020204030204" pitchFamily="34" charset="0"/>
              </a:rPr>
              <a:t>gozará</a:t>
            </a:r>
            <a:r>
              <a:rPr lang="es-ES" sz="2000" spc="5" dirty="0">
                <a:effectLst/>
                <a:latin typeface="Calibri" panose="020F0502020204030204" pitchFamily="34" charset="0"/>
                <a:ea typeface="Calibri" panose="020F0502020204030204" pitchFamily="34" charset="0"/>
                <a:cs typeface="Calibri" panose="020F0502020204030204" pitchFamily="34" charset="0"/>
              </a:rPr>
              <a:t> </a:t>
            </a:r>
            <a:r>
              <a:rPr lang="es-ES" sz="2000" dirty="0">
                <a:effectLst/>
                <a:latin typeface="Calibri" panose="020F0502020204030204" pitchFamily="34" charset="0"/>
                <a:ea typeface="Calibri" panose="020F0502020204030204" pitchFamily="34" charset="0"/>
                <a:cs typeface="Calibri" panose="020F0502020204030204" pitchFamily="34" charset="0"/>
              </a:rPr>
              <a:t>de las</a:t>
            </a:r>
            <a:r>
              <a:rPr lang="es-ES" sz="2000" spc="-5" dirty="0">
                <a:effectLst/>
                <a:latin typeface="Calibri" panose="020F0502020204030204" pitchFamily="34" charset="0"/>
                <a:ea typeface="Calibri" panose="020F0502020204030204" pitchFamily="34" charset="0"/>
                <a:cs typeface="Calibri" panose="020F0502020204030204" pitchFamily="34" charset="0"/>
              </a:rPr>
              <a:t> </a:t>
            </a:r>
            <a:r>
              <a:rPr lang="es-ES" sz="2000" u="sng" dirty="0">
                <a:effectLst/>
                <a:latin typeface="Calibri" panose="020F0502020204030204" pitchFamily="34" charset="0"/>
                <a:ea typeface="Calibri" panose="020F0502020204030204" pitchFamily="34" charset="0"/>
                <a:cs typeface="Calibri" panose="020F0502020204030204" pitchFamily="34" charset="0"/>
              </a:rPr>
              <a:t>potestades</a:t>
            </a:r>
            <a:r>
              <a:rPr lang="es-ES" sz="2000" u="sng" spc="-15" dirty="0">
                <a:effectLst/>
                <a:latin typeface="Calibri" panose="020F0502020204030204" pitchFamily="34" charset="0"/>
                <a:ea typeface="Calibri" panose="020F0502020204030204" pitchFamily="34" charset="0"/>
                <a:cs typeface="Calibri" panose="020F0502020204030204" pitchFamily="34" charset="0"/>
              </a:rPr>
              <a:t> </a:t>
            </a:r>
            <a:r>
              <a:rPr lang="es-ES" sz="2000" u="sng" dirty="0">
                <a:effectLst/>
                <a:latin typeface="Calibri" panose="020F0502020204030204" pitchFamily="34" charset="0"/>
                <a:ea typeface="Calibri" panose="020F0502020204030204" pitchFamily="34" charset="0"/>
                <a:cs typeface="Calibri" panose="020F0502020204030204" pitchFamily="34" charset="0"/>
              </a:rPr>
              <a:t>y</a:t>
            </a:r>
            <a:r>
              <a:rPr lang="es-ES" sz="2000" u="sng" spc="-5" dirty="0">
                <a:effectLst/>
                <a:latin typeface="Calibri" panose="020F0502020204030204" pitchFamily="34" charset="0"/>
                <a:ea typeface="Calibri" panose="020F0502020204030204" pitchFamily="34" charset="0"/>
                <a:cs typeface="Calibri" panose="020F0502020204030204" pitchFamily="34" charset="0"/>
              </a:rPr>
              <a:t> </a:t>
            </a:r>
            <a:r>
              <a:rPr lang="es-ES" sz="2000" u="sng" dirty="0">
                <a:effectLst/>
                <a:latin typeface="Calibri" panose="020F0502020204030204" pitchFamily="34" charset="0"/>
                <a:ea typeface="Calibri" panose="020F0502020204030204" pitchFamily="34" charset="0"/>
                <a:cs typeface="Calibri" panose="020F0502020204030204" pitchFamily="34" charset="0"/>
              </a:rPr>
              <a:t>privilegios propios de la</a:t>
            </a:r>
            <a:r>
              <a:rPr lang="es-ES" sz="2000" u="sng" spc="-5" dirty="0">
                <a:effectLst/>
                <a:latin typeface="Calibri" panose="020F0502020204030204" pitchFamily="34" charset="0"/>
                <a:ea typeface="Calibri" panose="020F0502020204030204" pitchFamily="34" charset="0"/>
                <a:cs typeface="Calibri" panose="020F0502020204030204" pitchFamily="34" charset="0"/>
              </a:rPr>
              <a:t> </a:t>
            </a:r>
            <a:r>
              <a:rPr lang="es-ES" sz="2000" u="sng" dirty="0">
                <a:effectLst/>
                <a:latin typeface="Calibri" panose="020F0502020204030204" pitchFamily="34" charset="0"/>
                <a:ea typeface="Calibri" panose="020F0502020204030204" pitchFamily="34" charset="0"/>
                <a:cs typeface="Calibri" panose="020F0502020204030204" pitchFamily="34" charset="0"/>
              </a:rPr>
              <a:t>Administración</a:t>
            </a:r>
            <a:r>
              <a:rPr lang="es-ES" sz="2000" u="sng" spc="-10" dirty="0">
                <a:effectLst/>
                <a:latin typeface="Calibri" panose="020F0502020204030204" pitchFamily="34" charset="0"/>
                <a:ea typeface="Calibri" panose="020F0502020204030204" pitchFamily="34" charset="0"/>
                <a:cs typeface="Calibri" panose="020F0502020204030204" pitchFamily="34" charset="0"/>
              </a:rPr>
              <a:t> </a:t>
            </a:r>
            <a:r>
              <a:rPr lang="es-ES" sz="2000" u="sng" dirty="0">
                <a:effectLst/>
                <a:latin typeface="Calibri" panose="020F0502020204030204" pitchFamily="34" charset="0"/>
                <a:ea typeface="Calibri" panose="020F0502020204030204" pitchFamily="34" charset="0"/>
                <a:cs typeface="Calibri" panose="020F0502020204030204" pitchFamily="34" charset="0"/>
              </a:rPr>
              <a:t>del</a:t>
            </a:r>
            <a:r>
              <a:rPr lang="es-ES" sz="2000" u="sng" spc="-20" dirty="0">
                <a:effectLst/>
                <a:latin typeface="Calibri" panose="020F0502020204030204" pitchFamily="34" charset="0"/>
                <a:ea typeface="Calibri" panose="020F0502020204030204" pitchFamily="34" charset="0"/>
                <a:cs typeface="Calibri" panose="020F0502020204030204" pitchFamily="34" charset="0"/>
              </a:rPr>
              <a:t> </a:t>
            </a:r>
            <a:r>
              <a:rPr lang="es-ES" sz="2000" u="sng" dirty="0">
                <a:effectLst/>
                <a:latin typeface="Calibri" panose="020F0502020204030204" pitchFamily="34" charset="0"/>
                <a:ea typeface="Calibri" panose="020F0502020204030204" pitchFamily="34" charset="0"/>
                <a:cs typeface="Calibri" panose="020F0502020204030204" pitchFamily="34" charset="0"/>
              </a:rPr>
              <a:t>Estado</a:t>
            </a:r>
            <a:r>
              <a:rPr lang="es-ES" sz="2000" dirty="0">
                <a:effectLst/>
                <a:latin typeface="Calibri" panose="020F0502020204030204" pitchFamily="34" charset="0"/>
                <a:ea typeface="Calibri" panose="020F0502020204030204" pitchFamily="34" charset="0"/>
                <a:cs typeface="Calibri" panose="020F0502020204030204" pitchFamily="34" charset="0"/>
              </a:rPr>
              <a:t>,</a:t>
            </a:r>
            <a:r>
              <a:rPr lang="es-ES" sz="2000" spc="-10" dirty="0">
                <a:effectLst/>
                <a:latin typeface="Calibri" panose="020F0502020204030204" pitchFamily="34" charset="0"/>
                <a:ea typeface="Calibri" panose="020F0502020204030204" pitchFamily="34" charset="0"/>
                <a:cs typeface="Calibri" panose="020F0502020204030204" pitchFamily="34" charset="0"/>
              </a:rPr>
              <a:t> </a:t>
            </a:r>
            <a:r>
              <a:rPr lang="es-ES" sz="2000" dirty="0">
                <a:effectLst/>
                <a:latin typeface="Calibri" panose="020F0502020204030204" pitchFamily="34" charset="0"/>
                <a:ea typeface="Calibri" panose="020F0502020204030204" pitchFamily="34" charset="0"/>
                <a:cs typeface="Calibri" panose="020F0502020204030204" pitchFamily="34" charset="0"/>
              </a:rPr>
              <a:t>entre los</a:t>
            </a:r>
            <a:r>
              <a:rPr lang="es-ES" sz="2000" spc="-15" dirty="0">
                <a:effectLst/>
                <a:latin typeface="Calibri" panose="020F0502020204030204" pitchFamily="34" charset="0"/>
                <a:ea typeface="Calibri" panose="020F0502020204030204" pitchFamily="34" charset="0"/>
                <a:cs typeface="Calibri" panose="020F0502020204030204" pitchFamily="34" charset="0"/>
              </a:rPr>
              <a:t> </a:t>
            </a:r>
            <a:r>
              <a:rPr lang="es-ES" sz="2000" dirty="0">
                <a:effectLst/>
                <a:latin typeface="Calibri" panose="020F0502020204030204" pitchFamily="34" charset="0"/>
                <a:ea typeface="Calibri" panose="020F0502020204030204" pitchFamily="34" charset="0"/>
                <a:cs typeface="Calibri" panose="020F0502020204030204" pitchFamily="34" charset="0"/>
              </a:rPr>
              <a:t>que </a:t>
            </a:r>
            <a:r>
              <a:rPr lang="es-ES" sz="2000" u="sng" dirty="0">
                <a:effectLst/>
                <a:latin typeface="Calibri" panose="020F0502020204030204" pitchFamily="34" charset="0"/>
                <a:ea typeface="Calibri" panose="020F0502020204030204" pitchFamily="34" charset="0"/>
                <a:cs typeface="Calibri" panose="020F0502020204030204" pitchFamily="34" charset="0"/>
              </a:rPr>
              <a:t>se comprenden:</a:t>
            </a:r>
            <a:endParaRPr lang="es-ES" sz="2000" u="sng"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89716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029E3FA3-C2A3-4AAB-C0A6-666372601D52}"/>
              </a:ext>
            </a:extLst>
          </p:cNvPr>
          <p:cNvGraphicFramePr>
            <a:graphicFrameLocks noGrp="1"/>
          </p:cNvGraphicFramePr>
          <p:nvPr>
            <p:ph idx="1"/>
            <p:extLst>
              <p:ext uri="{D42A27DB-BD31-4B8C-83A1-F6EECF244321}">
                <p14:modId xmlns:p14="http://schemas.microsoft.com/office/powerpoint/2010/main" val="3410198990"/>
              </p:ext>
            </p:extLst>
          </p:nvPr>
        </p:nvGraphicFramePr>
        <p:xfrm>
          <a:off x="1794897" y="1001027"/>
          <a:ext cx="8987404" cy="5367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406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7"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18" name="Marcador de contenido 2">
            <a:extLst>
              <a:ext uri="{FF2B5EF4-FFF2-40B4-BE49-F238E27FC236}">
                <a16:creationId xmlns:a16="http://schemas.microsoft.com/office/drawing/2014/main" id="{F95D462E-8B78-0339-92FD-444F5AF8DC33}"/>
              </a:ext>
            </a:extLst>
          </p:cNvPr>
          <p:cNvGraphicFramePr>
            <a:graphicFrameLocks noGrp="1"/>
          </p:cNvGraphicFramePr>
          <p:nvPr>
            <p:ph idx="1"/>
            <p:extLst>
              <p:ext uri="{D42A27DB-BD31-4B8C-83A1-F6EECF244321}">
                <p14:modId xmlns:p14="http://schemas.microsoft.com/office/powerpoint/2010/main" val="632751676"/>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654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BF2C23C2-26A6-BFBB-DF4E-2B0E944EC345}"/>
              </a:ext>
            </a:extLst>
          </p:cNvPr>
          <p:cNvSpPr>
            <a:spLocks noGrp="1"/>
          </p:cNvSpPr>
          <p:nvPr>
            <p:ph idx="1"/>
          </p:nvPr>
        </p:nvSpPr>
        <p:spPr>
          <a:xfrm>
            <a:off x="3373062" y="2133600"/>
            <a:ext cx="8131550" cy="3777622"/>
          </a:xfrm>
        </p:spPr>
        <p:txBody>
          <a:bodyPr>
            <a:normAutofit/>
          </a:bodyPr>
          <a:lstStyle/>
          <a:p>
            <a:pPr algn="ct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2.</a:t>
            </a:r>
            <a:r>
              <a:rPr lang="es-ES" sz="2400" b="1" u="none" strike="noStrike" kern="0" spc="7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NATURALEZA</a:t>
            </a:r>
            <a:r>
              <a:rPr lang="es-ES" sz="2400" b="1" u="none" strike="noStrike" kern="0" spc="7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a:t>
            </a:r>
            <a:r>
              <a:rPr lang="es-ES" sz="2400" b="1" u="none" strike="noStrike" kern="0" spc="6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PERSONALIDAD</a:t>
            </a:r>
            <a:r>
              <a:rPr lang="es-ES" sz="2400" b="1" u="none" strike="noStrike" kern="0" spc="7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JURÍDICA</a:t>
            </a:r>
            <a:r>
              <a:rPr lang="es-ES" sz="2400" b="1" u="none" strike="noStrike" kern="0" spc="6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a:t>
            </a:r>
            <a:r>
              <a:rPr lang="es-ES" sz="2400" b="1" u="none" strike="noStrike" kern="0" spc="6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a:t>
            </a:r>
            <a:r>
              <a:rPr lang="es-ES" sz="2400" b="1" u="none" strike="noStrike" kern="0" spc="7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ADMINISTRACIÓN</a:t>
            </a:r>
            <a:r>
              <a:rPr lang="es-ES" sz="2400" b="1" u="none" strike="noStrike" kern="0" spc="7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GENERAL</a:t>
            </a:r>
            <a:r>
              <a:rPr lang="es-ES" sz="2400" b="1" u="none" strike="noStrike" kern="0" spc="6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a:t>
            </a:r>
            <a:r>
              <a:rPr lang="es-ES" sz="2400" b="1" u="none" strike="noStrike" kern="0" spc="7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a:t>
            </a:r>
            <a:r>
              <a:rPr lang="es-ES" sz="2400" b="1" u="none" strike="noStrike" kern="0" spc="7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COMUNIDAD</a:t>
            </a:r>
            <a:r>
              <a:rPr lang="es-ES" sz="2400" b="1" u="none" strike="noStrike" kern="0" spc="6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a:t>
            </a:r>
            <a:r>
              <a:rPr lang="es-ES" sz="2400" b="1" u="none" strike="noStrike" kern="0" spc="-25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CASTILLA Y LEÓN.</a:t>
            </a:r>
            <a:endParaRPr lang="es-ES" sz="2400" b="1" u="sng" kern="0" dirty="0">
              <a:effectLst/>
              <a:uFill>
                <a:solidFill>
                  <a:srgbClr val="000000"/>
                </a:solidFill>
              </a:uFill>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83007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EF348299-36B0-AB5B-5E89-D033FF1830CF}"/>
              </a:ext>
            </a:extLst>
          </p:cNvPr>
          <p:cNvGraphicFramePr>
            <a:graphicFrameLocks noGrp="1"/>
          </p:cNvGraphicFramePr>
          <p:nvPr>
            <p:ph idx="1"/>
            <p:extLst>
              <p:ext uri="{D42A27DB-BD31-4B8C-83A1-F6EECF244321}">
                <p14:modId xmlns:p14="http://schemas.microsoft.com/office/powerpoint/2010/main" val="3258537943"/>
              </p:ext>
            </p:extLst>
          </p:nvPr>
        </p:nvGraphicFramePr>
        <p:xfrm>
          <a:off x="1794897" y="714375"/>
          <a:ext cx="8987404" cy="516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28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EEE50B81-7B30-0DAD-CA1C-E1C39A365B9A}"/>
              </a:ext>
            </a:extLst>
          </p:cNvPr>
          <p:cNvSpPr>
            <a:spLocks noGrp="1"/>
          </p:cNvSpPr>
          <p:nvPr>
            <p:ph idx="1"/>
          </p:nvPr>
        </p:nvSpPr>
        <p:spPr>
          <a:xfrm>
            <a:off x="3373062" y="2133600"/>
            <a:ext cx="8131550" cy="3777622"/>
          </a:xfrm>
        </p:spPr>
        <p:txBody>
          <a:bodyPr>
            <a:normAutofit/>
          </a:bodyPr>
          <a:lstStyle/>
          <a:p>
            <a:pPr algn="ctr"/>
            <a:r>
              <a:rPr lang="es-ES" b="1" dirty="0">
                <a:effectLst/>
                <a:latin typeface="Calibri" panose="020F0502020204030204" pitchFamily="34" charset="0"/>
                <a:ea typeface="Calibri" panose="020F0502020204030204" pitchFamily="34" charset="0"/>
                <a:cs typeface="Calibri" panose="020F0502020204030204" pitchFamily="34" charset="0"/>
              </a:rPr>
              <a:t>1</a:t>
            </a:r>
            <a:r>
              <a:rPr lang="es-ES" sz="2000" b="1" dirty="0">
                <a:effectLst/>
                <a:latin typeface="Calibri" panose="020F0502020204030204" pitchFamily="34" charset="0"/>
                <a:ea typeface="Calibri" panose="020F0502020204030204" pitchFamily="34" charset="0"/>
                <a:cs typeface="Calibri" panose="020F0502020204030204" pitchFamily="34" charset="0"/>
              </a:rPr>
              <a:t>.  ORGANIZACIÓN Y FUNCIONAMIENTO DE LA ADMINISTRACIÓN GENERAL DE LA COMUNIDAD DE CASTILLA Y</a:t>
            </a:r>
            <a:r>
              <a:rPr lang="es-ES" sz="2000" b="1" spc="5" dirty="0">
                <a:effectLst/>
                <a:latin typeface="Calibri" panose="020F0502020204030204" pitchFamily="34" charset="0"/>
                <a:ea typeface="Calibri" panose="020F0502020204030204" pitchFamily="34" charset="0"/>
                <a:cs typeface="Calibri" panose="020F0502020204030204" pitchFamily="34" charset="0"/>
              </a:rPr>
              <a:t> </a:t>
            </a:r>
            <a:r>
              <a:rPr lang="es-ES" sz="2000" b="1" dirty="0">
                <a:effectLst/>
                <a:latin typeface="Calibri" panose="020F0502020204030204" pitchFamily="34" charset="0"/>
                <a:ea typeface="Calibri" panose="020F0502020204030204" pitchFamily="34" charset="0"/>
                <a:cs typeface="Calibri" panose="020F0502020204030204" pitchFamily="34" charset="0"/>
              </a:rPr>
              <a:t>LEÓN</a:t>
            </a:r>
            <a:endParaRPr lang="es-ES" sz="20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24733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38FF427B-3EDF-67C5-A584-998B59ED1E9D}"/>
              </a:ext>
            </a:extLst>
          </p:cNvPr>
          <p:cNvSpPr>
            <a:spLocks noGrp="1"/>
          </p:cNvSpPr>
          <p:nvPr>
            <p:ph idx="1"/>
          </p:nvPr>
        </p:nvSpPr>
        <p:spPr>
          <a:xfrm>
            <a:off x="649225" y="2133600"/>
            <a:ext cx="3650278" cy="3759253"/>
          </a:xfrm>
        </p:spPr>
        <p:txBody>
          <a:bodyPr>
            <a:normAutofit/>
          </a:bodyPr>
          <a:lstStyle/>
          <a:p>
            <a:pPr algn="ctr"/>
            <a:r>
              <a:rPr lang="es-ES" sz="2800" b="1" dirty="0">
                <a:effectLst/>
                <a:latin typeface="Calibri" panose="020F0502020204030204" pitchFamily="34" charset="0"/>
                <a:ea typeface="Calibri" panose="020F0502020204030204" pitchFamily="34" charset="0"/>
                <a:cs typeface="Calibri" panose="020F0502020204030204" pitchFamily="34" charset="0"/>
              </a:rPr>
              <a:t>2.1.-</a:t>
            </a:r>
            <a:r>
              <a:rPr lang="es-ES" sz="2800" b="1" spc="-20" dirty="0">
                <a:effectLst/>
                <a:latin typeface="Calibri" panose="020F0502020204030204" pitchFamily="34" charset="0"/>
                <a:ea typeface="Calibri" panose="020F0502020204030204" pitchFamily="34" charset="0"/>
                <a:cs typeface="Calibri" panose="020F0502020204030204" pitchFamily="34" charset="0"/>
              </a:rPr>
              <a:t> </a:t>
            </a:r>
            <a:r>
              <a:rPr lang="es-ES" sz="2800" b="1" dirty="0">
                <a:effectLst/>
                <a:latin typeface="Calibri" panose="020F0502020204030204" pitchFamily="34" charset="0"/>
                <a:ea typeface="Calibri" panose="020F0502020204030204" pitchFamily="34" charset="0"/>
                <a:cs typeface="Calibri" panose="020F0502020204030204" pitchFamily="34" charset="0"/>
              </a:rPr>
              <a:t>PRINCIPIOS</a:t>
            </a:r>
            <a:r>
              <a:rPr lang="es-ES" sz="2800" b="1" spc="-35" dirty="0">
                <a:effectLst/>
                <a:latin typeface="Calibri" panose="020F0502020204030204" pitchFamily="34" charset="0"/>
                <a:ea typeface="Calibri" panose="020F0502020204030204" pitchFamily="34" charset="0"/>
                <a:cs typeface="Calibri" panose="020F0502020204030204" pitchFamily="34" charset="0"/>
              </a:rPr>
              <a:t> </a:t>
            </a:r>
            <a:r>
              <a:rPr lang="es-ES" sz="2800" b="1" dirty="0">
                <a:effectLst/>
                <a:latin typeface="Calibri" panose="020F0502020204030204" pitchFamily="34" charset="0"/>
                <a:ea typeface="Calibri" panose="020F0502020204030204" pitchFamily="34" charset="0"/>
                <a:cs typeface="Calibri" panose="020F0502020204030204" pitchFamily="34" charset="0"/>
              </a:rPr>
              <a:t>DE</a:t>
            </a:r>
            <a:r>
              <a:rPr lang="es-ES" sz="2800" b="1" spc="-30" dirty="0">
                <a:effectLst/>
                <a:latin typeface="Calibri" panose="020F0502020204030204" pitchFamily="34" charset="0"/>
                <a:ea typeface="Calibri" panose="020F0502020204030204" pitchFamily="34" charset="0"/>
                <a:cs typeface="Calibri" panose="020F0502020204030204" pitchFamily="34" charset="0"/>
              </a:rPr>
              <a:t> </a:t>
            </a:r>
            <a:r>
              <a:rPr lang="es-ES" sz="2800" b="1" dirty="0">
                <a:effectLst/>
                <a:latin typeface="Calibri" panose="020F0502020204030204" pitchFamily="34" charset="0"/>
                <a:ea typeface="Calibri" panose="020F0502020204030204" pitchFamily="34" charset="0"/>
                <a:cs typeface="Calibri" panose="020F0502020204030204" pitchFamily="34" charset="0"/>
              </a:rPr>
              <a:t>ORGANIZACIÓN</a:t>
            </a:r>
            <a:r>
              <a:rPr lang="es-ES" sz="2800" b="1" spc="-20" dirty="0">
                <a:effectLst/>
                <a:latin typeface="Calibri" panose="020F0502020204030204" pitchFamily="34" charset="0"/>
                <a:ea typeface="Calibri" panose="020F0502020204030204" pitchFamily="34" charset="0"/>
                <a:cs typeface="Calibri" panose="020F0502020204030204" pitchFamily="34" charset="0"/>
              </a:rPr>
              <a:t> </a:t>
            </a:r>
            <a:r>
              <a:rPr lang="es-ES" sz="2800" b="1" dirty="0">
                <a:effectLst/>
                <a:latin typeface="Calibri" panose="020F0502020204030204" pitchFamily="34" charset="0"/>
                <a:ea typeface="Calibri" panose="020F0502020204030204" pitchFamily="34" charset="0"/>
                <a:cs typeface="Calibri" panose="020F0502020204030204" pitchFamily="34" charset="0"/>
              </a:rPr>
              <a:t>Y</a:t>
            </a:r>
            <a:r>
              <a:rPr lang="es-ES" sz="2800" b="1" spc="-30" dirty="0">
                <a:effectLst/>
                <a:latin typeface="Calibri" panose="020F0502020204030204" pitchFamily="34" charset="0"/>
                <a:ea typeface="Calibri" panose="020F0502020204030204" pitchFamily="34" charset="0"/>
                <a:cs typeface="Calibri" panose="020F0502020204030204" pitchFamily="34" charset="0"/>
              </a:rPr>
              <a:t> </a:t>
            </a:r>
            <a:r>
              <a:rPr lang="es-ES" sz="2800" b="1" dirty="0">
                <a:effectLst/>
                <a:latin typeface="Calibri" panose="020F0502020204030204" pitchFamily="34" charset="0"/>
                <a:ea typeface="Calibri" panose="020F0502020204030204" pitchFamily="34" charset="0"/>
                <a:cs typeface="Calibri" panose="020F0502020204030204" pitchFamily="34" charset="0"/>
              </a:rPr>
              <a:t>FUNCIONAMIENTO.</a:t>
            </a:r>
            <a:endParaRPr lang="es-ES" sz="2800" dirty="0">
              <a:effectLst/>
              <a:latin typeface="Calibri" panose="020F0502020204030204" pitchFamily="34" charset="0"/>
              <a:ea typeface="Calibri" panose="020F0502020204030204" pitchFamily="34" charset="0"/>
            </a:endParaRPr>
          </a:p>
          <a:p>
            <a:endParaRPr lang="es-ES" dirty="0"/>
          </a:p>
        </p:txBody>
      </p:sp>
      <p:pic>
        <p:nvPicPr>
          <p:cNvPr id="7" name="Graphic 6" descr="Organización">
            <a:extLst>
              <a:ext uri="{FF2B5EF4-FFF2-40B4-BE49-F238E27FC236}">
                <a16:creationId xmlns:a16="http://schemas.microsoft.com/office/drawing/2014/main" id="{409502D8-46F3-8FA4-4C6E-12E86A311A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945" y="640080"/>
            <a:ext cx="5252773"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9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B6D5B590-D291-B268-7BDB-650026D23C9A}"/>
              </a:ext>
            </a:extLst>
          </p:cNvPr>
          <p:cNvSpPr>
            <a:spLocks noGrp="1"/>
          </p:cNvSpPr>
          <p:nvPr>
            <p:ph idx="1"/>
          </p:nvPr>
        </p:nvSpPr>
        <p:spPr>
          <a:xfrm>
            <a:off x="649225" y="2133600"/>
            <a:ext cx="3650278" cy="3759253"/>
          </a:xfrm>
        </p:spPr>
        <p:txBody>
          <a:bodyPr>
            <a:normAutofit/>
          </a:bodyPr>
          <a:lstStyle/>
          <a:p>
            <a:pPr algn="ctr"/>
            <a:r>
              <a:rPr lang="es-ES" sz="2800" b="1" dirty="0">
                <a:effectLst/>
                <a:latin typeface="Calibri" panose="020F0502020204030204" pitchFamily="34" charset="0"/>
                <a:ea typeface="Calibri" panose="020F0502020204030204" pitchFamily="34" charset="0"/>
                <a:cs typeface="Calibri" panose="020F0502020204030204" pitchFamily="34" charset="0"/>
              </a:rPr>
              <a:t>A. </a:t>
            </a:r>
            <a:r>
              <a:rPr lang="es-ES" sz="2800" b="1" spc="-25" dirty="0">
                <a:effectLst/>
                <a:latin typeface="Calibri" panose="020F0502020204030204" pitchFamily="34" charset="0"/>
                <a:ea typeface="Calibri" panose="020F0502020204030204" pitchFamily="34" charset="0"/>
                <a:cs typeface="Calibri" panose="020F0502020204030204" pitchFamily="34" charset="0"/>
              </a:rPr>
              <a:t> </a:t>
            </a:r>
            <a:r>
              <a:rPr lang="es-ES" sz="2800" b="1" dirty="0">
                <a:effectLst/>
                <a:latin typeface="Calibri" panose="020F0502020204030204" pitchFamily="34" charset="0"/>
                <a:ea typeface="Calibri" panose="020F0502020204030204" pitchFamily="34" charset="0"/>
                <a:cs typeface="Calibri" panose="020F0502020204030204" pitchFamily="34" charset="0"/>
              </a:rPr>
              <a:t>RÉGIMEN</a:t>
            </a:r>
            <a:r>
              <a:rPr lang="es-ES" sz="2800" b="1" spc="-25" dirty="0">
                <a:effectLst/>
                <a:latin typeface="Calibri" panose="020F0502020204030204" pitchFamily="34" charset="0"/>
                <a:ea typeface="Calibri" panose="020F0502020204030204" pitchFamily="34" charset="0"/>
                <a:cs typeface="Calibri" panose="020F0502020204030204" pitchFamily="34" charset="0"/>
              </a:rPr>
              <a:t> </a:t>
            </a:r>
            <a:r>
              <a:rPr lang="es-ES" sz="2800" b="1" dirty="0">
                <a:effectLst/>
                <a:latin typeface="Calibri" panose="020F0502020204030204" pitchFamily="34" charset="0"/>
                <a:ea typeface="Calibri" panose="020F0502020204030204" pitchFamily="34" charset="0"/>
                <a:cs typeface="Calibri" panose="020F0502020204030204" pitchFamily="34" charset="0"/>
              </a:rPr>
              <a:t>GENERAL.</a:t>
            </a:r>
            <a:endParaRPr lang="es-ES" sz="2800" dirty="0">
              <a:effectLst/>
              <a:latin typeface="Calibri" panose="020F0502020204030204" pitchFamily="34" charset="0"/>
              <a:ea typeface="Calibri" panose="020F0502020204030204" pitchFamily="34" charset="0"/>
            </a:endParaRPr>
          </a:p>
          <a:p>
            <a:endParaRPr lang="es-ES" dirty="0"/>
          </a:p>
        </p:txBody>
      </p:sp>
      <p:pic>
        <p:nvPicPr>
          <p:cNvPr id="7" name="Graphic 6" descr="Cuestionario">
            <a:extLst>
              <a:ext uri="{FF2B5EF4-FFF2-40B4-BE49-F238E27FC236}">
                <a16:creationId xmlns:a16="http://schemas.microsoft.com/office/drawing/2014/main" id="{FD5D399C-EE63-0ABF-CF7B-32CF2591F9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945" y="640080"/>
            <a:ext cx="5252773"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5383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06F06D5E-FCBA-3399-A758-23EA9F3BAE79}"/>
              </a:ext>
            </a:extLst>
          </p:cNvPr>
          <p:cNvGraphicFramePr>
            <a:graphicFrameLocks noGrp="1"/>
          </p:cNvGraphicFramePr>
          <p:nvPr>
            <p:ph idx="1"/>
            <p:extLst>
              <p:ext uri="{D42A27DB-BD31-4B8C-83A1-F6EECF244321}">
                <p14:modId xmlns:p14="http://schemas.microsoft.com/office/powerpoint/2010/main" val="3282609466"/>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3274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E875501E-EE0F-C3E5-43DE-73819B29DB77}"/>
              </a:ext>
            </a:extLst>
          </p:cNvPr>
          <p:cNvGraphicFramePr>
            <a:graphicFrameLocks noGrp="1"/>
          </p:cNvGraphicFramePr>
          <p:nvPr>
            <p:ph idx="1"/>
            <p:extLst>
              <p:ext uri="{D42A27DB-BD31-4B8C-83A1-F6EECF244321}">
                <p14:modId xmlns:p14="http://schemas.microsoft.com/office/powerpoint/2010/main" val="3418087913"/>
              </p:ext>
            </p:extLst>
          </p:nvPr>
        </p:nvGraphicFramePr>
        <p:xfrm>
          <a:off x="1794897" y="714375"/>
          <a:ext cx="8987404" cy="516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3760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3130061F-F1F1-8EBA-CE97-880CD8070D07}"/>
              </a:ext>
            </a:extLst>
          </p:cNvPr>
          <p:cNvGraphicFramePr>
            <a:graphicFrameLocks noGrp="1"/>
          </p:cNvGraphicFramePr>
          <p:nvPr>
            <p:ph idx="1"/>
            <p:extLst>
              <p:ext uri="{D42A27DB-BD31-4B8C-83A1-F6EECF244321}">
                <p14:modId xmlns:p14="http://schemas.microsoft.com/office/powerpoint/2010/main" val="2903089626"/>
              </p:ext>
            </p:extLst>
          </p:nvPr>
        </p:nvGraphicFramePr>
        <p:xfrm>
          <a:off x="961012" y="1221672"/>
          <a:ext cx="10265786" cy="4671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344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2003B2A6-312E-8C7B-0572-57C173FF2AAC}"/>
              </a:ext>
            </a:extLst>
          </p:cNvPr>
          <p:cNvSpPr>
            <a:spLocks noGrp="1"/>
          </p:cNvSpPr>
          <p:nvPr>
            <p:ph idx="1"/>
          </p:nvPr>
        </p:nvSpPr>
        <p:spPr>
          <a:xfrm>
            <a:off x="3373062" y="2266950"/>
            <a:ext cx="8131550" cy="3644272"/>
          </a:xfrm>
        </p:spPr>
        <p:txBody>
          <a:bodyPr>
            <a:normAutofit/>
          </a:bodyPr>
          <a:lstStyle/>
          <a:p>
            <a:pPr marL="71120" indent="449580" algn="ctr">
              <a:lnSpc>
                <a:spcPct val="90000"/>
              </a:lnSpc>
              <a:spcBef>
                <a:spcPts val="495"/>
              </a:spcBef>
              <a:spcAft>
                <a:spcPts val="800"/>
              </a:spcAft>
            </a:pPr>
            <a:r>
              <a:rPr lang="es-ES" sz="1600" dirty="0">
                <a:effectLst/>
                <a:latin typeface="Calibri" panose="020F0502020204030204" pitchFamily="34" charset="0"/>
                <a:ea typeface="Calibri" panose="020F0502020204030204" pitchFamily="34" charset="0"/>
                <a:cs typeface="Calibri" panose="020F0502020204030204" pitchFamily="34" charset="0"/>
              </a:rPr>
              <a:t>No podemos olvidar el </a:t>
            </a:r>
            <a:r>
              <a:rPr lang="es-ES" sz="1600" u="sng" dirty="0">
                <a:effectLst/>
                <a:latin typeface="Calibri" panose="020F0502020204030204" pitchFamily="34" charset="0"/>
                <a:ea typeface="Calibri" panose="020F0502020204030204" pitchFamily="34" charset="0"/>
                <a:cs typeface="Calibri" panose="020F0502020204030204" pitchFamily="34" charset="0"/>
              </a:rPr>
              <a:t>control de dicha actividad normativa por los Tribunales que</a:t>
            </a:r>
            <a:r>
              <a:rPr lang="es-ES" sz="1600" u="sng" spc="5" dirty="0">
                <a:effectLst/>
                <a:latin typeface="Calibri" panose="020F0502020204030204" pitchFamily="34" charset="0"/>
                <a:ea typeface="Calibri" panose="020F0502020204030204" pitchFamily="34" charset="0"/>
                <a:cs typeface="Calibri" panose="020F0502020204030204" pitchFamily="34" charset="0"/>
              </a:rPr>
              <a:t> </a:t>
            </a:r>
            <a:r>
              <a:rPr lang="es-ES" sz="1600" u="sng" dirty="0">
                <a:effectLst/>
                <a:latin typeface="Calibri" panose="020F0502020204030204" pitchFamily="34" charset="0"/>
                <a:ea typeface="Calibri" panose="020F0502020204030204" pitchFamily="34" charset="0"/>
                <a:cs typeface="Calibri" panose="020F0502020204030204" pitchFamily="34" charset="0"/>
              </a:rPr>
              <a:t>en un momento dado podrán decidir sobre la legalidad </a:t>
            </a:r>
            <a:r>
              <a:rPr lang="es-ES" sz="1600" dirty="0">
                <a:effectLst/>
                <a:latin typeface="Calibri" panose="020F0502020204030204" pitchFamily="34" charset="0"/>
                <a:ea typeface="Calibri" panose="020F0502020204030204" pitchFamily="34" charset="0"/>
                <a:cs typeface="Calibri" panose="020F0502020204030204" pitchFamily="34" charset="0"/>
              </a:rPr>
              <a:t>(en el caso de las disposiciones administrativas de</a:t>
            </a:r>
            <a:r>
              <a:rPr lang="es-ES" sz="1600" spc="5" dirty="0">
                <a:effectLst/>
                <a:latin typeface="Calibri" panose="020F0502020204030204" pitchFamily="34" charset="0"/>
                <a:ea typeface="Calibri" panose="020F0502020204030204" pitchFamily="34" charset="0"/>
                <a:cs typeface="Calibri" panose="020F0502020204030204" pitchFamily="34" charset="0"/>
              </a:rPr>
              <a:t> </a:t>
            </a:r>
            <a:r>
              <a:rPr lang="es-ES" sz="1600" dirty="0">
                <a:effectLst/>
                <a:latin typeface="Calibri" panose="020F0502020204030204" pitchFamily="34" charset="0"/>
                <a:ea typeface="Calibri" panose="020F0502020204030204" pitchFamily="34" charset="0"/>
                <a:cs typeface="Calibri" panose="020F0502020204030204" pitchFamily="34" charset="0"/>
              </a:rPr>
              <a:t>carácter general) </a:t>
            </a:r>
            <a:r>
              <a:rPr lang="es-ES" sz="1600" u="sng" dirty="0">
                <a:effectLst/>
                <a:latin typeface="Calibri" panose="020F0502020204030204" pitchFamily="34" charset="0"/>
                <a:ea typeface="Calibri" panose="020F0502020204030204" pitchFamily="34" charset="0"/>
                <a:cs typeface="Calibri" panose="020F0502020204030204" pitchFamily="34" charset="0"/>
              </a:rPr>
              <a:t>o el Tribunal Constitucional</a:t>
            </a:r>
            <a:r>
              <a:rPr lang="es-ES" sz="1600" dirty="0">
                <a:effectLst/>
                <a:latin typeface="Calibri" panose="020F0502020204030204" pitchFamily="34" charset="0"/>
                <a:ea typeface="Calibri" panose="020F0502020204030204" pitchFamily="34" charset="0"/>
                <a:cs typeface="Calibri" panose="020F0502020204030204" pitchFamily="34" charset="0"/>
              </a:rPr>
              <a:t> (en el caso de las Leyes y normas con rango de Ley) </a:t>
            </a:r>
            <a:r>
              <a:rPr lang="es-ES" sz="1600" u="sng" dirty="0">
                <a:effectLst/>
                <a:latin typeface="Calibri" panose="020F0502020204030204" pitchFamily="34" charset="0"/>
                <a:ea typeface="Calibri" panose="020F0502020204030204" pitchFamily="34" charset="0"/>
                <a:cs typeface="Calibri" panose="020F0502020204030204" pitchFamily="34" charset="0"/>
              </a:rPr>
              <a:t>en el caso</a:t>
            </a:r>
            <a:r>
              <a:rPr lang="es-ES" sz="1600" u="sng" spc="5" dirty="0">
                <a:effectLst/>
                <a:latin typeface="Calibri" panose="020F0502020204030204" pitchFamily="34" charset="0"/>
                <a:ea typeface="Calibri" panose="020F0502020204030204" pitchFamily="34" charset="0"/>
                <a:cs typeface="Calibri" panose="020F0502020204030204" pitchFamily="34" charset="0"/>
              </a:rPr>
              <a:t> </a:t>
            </a:r>
            <a:r>
              <a:rPr lang="es-ES" sz="1600" u="sng" dirty="0">
                <a:effectLst/>
                <a:latin typeface="Calibri" panose="020F0502020204030204" pitchFamily="34" charset="0"/>
                <a:ea typeface="Calibri" panose="020F0502020204030204" pitchFamily="34" charset="0"/>
                <a:cs typeface="Calibri" panose="020F0502020204030204" pitchFamily="34" charset="0"/>
              </a:rPr>
              <a:t>de que una u otra norma se aprecie como desfavorable o discriminatoria</a:t>
            </a:r>
            <a:r>
              <a:rPr lang="es-ES" sz="1600" dirty="0">
                <a:effectLst/>
                <a:latin typeface="Calibri" panose="020F0502020204030204" pitchFamily="34" charset="0"/>
                <a:ea typeface="Calibri" panose="020F0502020204030204" pitchFamily="34" charset="0"/>
                <a:cs typeface="Calibri" panose="020F0502020204030204" pitchFamily="34" charset="0"/>
              </a:rPr>
              <a:t>. </a:t>
            </a:r>
          </a:p>
          <a:p>
            <a:pPr>
              <a:lnSpc>
                <a:spcPct val="90000"/>
              </a:lnSpc>
            </a:pPr>
            <a:endParaRPr lang="es-ES" sz="1300" dirty="0"/>
          </a:p>
        </p:txBody>
      </p:sp>
    </p:spTree>
    <p:extLst>
      <p:ext uri="{BB962C8B-B14F-4D97-AF65-F5344CB8AC3E}">
        <p14:creationId xmlns:p14="http://schemas.microsoft.com/office/powerpoint/2010/main" val="1710633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395AAF7-C98B-5FD5-68C6-AE383E58FBFD}"/>
              </a:ext>
            </a:extLst>
          </p:cNvPr>
          <p:cNvSpPr>
            <a:spLocks noGrp="1"/>
          </p:cNvSpPr>
          <p:nvPr>
            <p:ph idx="1"/>
          </p:nvPr>
        </p:nvSpPr>
        <p:spPr>
          <a:xfrm>
            <a:off x="2589212" y="1028700"/>
            <a:ext cx="8915400" cy="4882522"/>
          </a:xfrm>
        </p:spPr>
        <p:txBody>
          <a:bodyPr>
            <a:normAutofit/>
          </a:bodyPr>
          <a:lstStyle/>
          <a:p>
            <a:pPr marL="71120" indent="449580" algn="ctr">
              <a:lnSpc>
                <a:spcPct val="90000"/>
              </a:lnSpc>
              <a:spcBef>
                <a:spcPts val="495"/>
              </a:spcBef>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Entre estos vicios normativos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encontramos como especialmente relevante la </a:t>
            </a:r>
            <a:r>
              <a:rPr lang="es-ES" sz="1800" b="1" dirty="0">
                <a:effectLst/>
                <a:latin typeface="Calibri" panose="020F0502020204030204" pitchFamily="34" charset="0"/>
                <a:ea typeface="Calibri" panose="020F0502020204030204" pitchFamily="34" charset="0"/>
                <a:cs typeface="Calibri" panose="020F0502020204030204" pitchFamily="34" charset="0"/>
              </a:rPr>
              <a:t>desviación de poder </a:t>
            </a:r>
            <a:r>
              <a:rPr lang="es-ES" sz="1800" dirty="0">
                <a:effectLst/>
                <a:latin typeface="Calibri" panose="020F0502020204030204" pitchFamily="34" charset="0"/>
                <a:ea typeface="Calibri" panose="020F0502020204030204" pitchFamily="34" charset="0"/>
                <a:cs typeface="Calibri" panose="020F0502020204030204" pitchFamily="34" charset="0"/>
              </a:rPr>
              <a:t>o la utilización de las potestades dadas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por</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el</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ordenamiento</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jurídico</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para</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fines</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distintos</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los</a:t>
            </a:r>
            <a:r>
              <a:rPr lang="es-ES" sz="1800" spc="-6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que</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sirvieron</a:t>
            </a:r>
            <a:r>
              <a:rPr lang="es-ES" sz="1800" spc="-6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supuestos</a:t>
            </a:r>
            <a:r>
              <a:rPr lang="es-ES" sz="1800" spc="-7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para</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otorgar</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dicha</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facultad</a:t>
            </a:r>
            <a:r>
              <a:rPr lang="es-ES" sz="1800" spc="-2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o</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potestad,</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incluida</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potestad</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reglamentaria.</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s-ES" dirty="0"/>
          </a:p>
        </p:txBody>
      </p:sp>
    </p:spTree>
    <p:extLst>
      <p:ext uri="{BB962C8B-B14F-4D97-AF65-F5344CB8AC3E}">
        <p14:creationId xmlns:p14="http://schemas.microsoft.com/office/powerpoint/2010/main" val="3003041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E88B92E7-BEC5-82E6-087E-1A4775F40325}"/>
              </a:ext>
            </a:extLst>
          </p:cNvPr>
          <p:cNvGraphicFramePr>
            <a:graphicFrameLocks noGrp="1"/>
          </p:cNvGraphicFramePr>
          <p:nvPr>
            <p:ph idx="1"/>
            <p:extLst>
              <p:ext uri="{D42A27DB-BD31-4B8C-83A1-F6EECF244321}">
                <p14:modId xmlns:p14="http://schemas.microsoft.com/office/powerpoint/2010/main" val="3624048388"/>
              </p:ext>
            </p:extLst>
          </p:nvPr>
        </p:nvGraphicFramePr>
        <p:xfrm>
          <a:off x="961012" y="566057"/>
          <a:ext cx="10265786" cy="53267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044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A3239043-BC72-8D5D-00BD-62B08DA76B82}"/>
              </a:ext>
            </a:extLst>
          </p:cNvPr>
          <p:cNvGraphicFramePr>
            <a:graphicFrameLocks noGrp="1"/>
          </p:cNvGraphicFramePr>
          <p:nvPr>
            <p:ph idx="1"/>
            <p:extLst>
              <p:ext uri="{D42A27DB-BD31-4B8C-83A1-F6EECF244321}">
                <p14:modId xmlns:p14="http://schemas.microsoft.com/office/powerpoint/2010/main" val="335435020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1981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EBE6D4F8-4FF6-5EB1-6CB8-F527216135EC}"/>
              </a:ext>
            </a:extLst>
          </p:cNvPr>
          <p:cNvGraphicFramePr>
            <a:graphicFrameLocks noGrp="1"/>
          </p:cNvGraphicFramePr>
          <p:nvPr>
            <p:ph idx="1"/>
            <p:extLst>
              <p:ext uri="{D42A27DB-BD31-4B8C-83A1-F6EECF244321}">
                <p14:modId xmlns:p14="http://schemas.microsoft.com/office/powerpoint/2010/main" val="152055894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557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F86E1D1-478A-D08D-F940-322C4D73D42A}"/>
              </a:ext>
            </a:extLst>
          </p:cNvPr>
          <p:cNvSpPr>
            <a:spLocks noGrp="1"/>
          </p:cNvSpPr>
          <p:nvPr>
            <p:ph idx="1"/>
          </p:nvPr>
        </p:nvSpPr>
        <p:spPr/>
        <p:txBody>
          <a:bodyPr/>
          <a:lstStyle/>
          <a:p>
            <a:r>
              <a:rPr lang="es-ES" sz="1800" b="1" dirty="0">
                <a:effectLst/>
                <a:latin typeface="Calibri" panose="020F0502020204030204" pitchFamily="34" charset="0"/>
                <a:ea typeface="Calibri" panose="020F0502020204030204" pitchFamily="34" charset="0"/>
                <a:cs typeface="Calibri" panose="020F0502020204030204" pitchFamily="34" charset="0"/>
              </a:rPr>
              <a:t>1.1. </a:t>
            </a:r>
            <a:r>
              <a:rPr lang="es-ES" sz="1800" b="1" spc="-35"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a:effectLst/>
                <a:latin typeface="Calibri" panose="020F0502020204030204" pitchFamily="34" charset="0"/>
                <a:ea typeface="Calibri" panose="020F0502020204030204" pitchFamily="34" charset="0"/>
                <a:cs typeface="Calibri" panose="020F0502020204030204" pitchFamily="34" charset="0"/>
              </a:rPr>
              <a:t>INTRODUCCIÓN.</a:t>
            </a:r>
            <a:endParaRPr lang="es-ES" sz="18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1094915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217DAFD2-E152-7884-5587-B48388B2C30C}"/>
              </a:ext>
            </a:extLst>
          </p:cNvPr>
          <p:cNvGraphicFramePr>
            <a:graphicFrameLocks noGrp="1"/>
          </p:cNvGraphicFramePr>
          <p:nvPr>
            <p:ph idx="1"/>
            <p:extLst>
              <p:ext uri="{D42A27DB-BD31-4B8C-83A1-F6EECF244321}">
                <p14:modId xmlns:p14="http://schemas.microsoft.com/office/powerpoint/2010/main" val="665471183"/>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494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9E5625D8-7612-2E75-4C3C-6C872D92EB02}"/>
              </a:ext>
            </a:extLst>
          </p:cNvPr>
          <p:cNvGraphicFramePr>
            <a:graphicFrameLocks noGrp="1"/>
          </p:cNvGraphicFramePr>
          <p:nvPr>
            <p:ph idx="1"/>
            <p:extLst>
              <p:ext uri="{D42A27DB-BD31-4B8C-83A1-F6EECF244321}">
                <p14:modId xmlns:p14="http://schemas.microsoft.com/office/powerpoint/2010/main" val="3512313126"/>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5190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1062BB94-85D6-301C-99AD-3BEF79556417}"/>
              </a:ext>
            </a:extLst>
          </p:cNvPr>
          <p:cNvSpPr>
            <a:spLocks noGrp="1"/>
          </p:cNvSpPr>
          <p:nvPr>
            <p:ph idx="1"/>
          </p:nvPr>
        </p:nvSpPr>
        <p:spPr>
          <a:xfrm>
            <a:off x="3373062" y="2133600"/>
            <a:ext cx="8131550" cy="3777622"/>
          </a:xfrm>
        </p:spPr>
        <p:txBody>
          <a:bodyPr>
            <a:normAutofit/>
          </a:bodyPr>
          <a:lstStyle/>
          <a:p>
            <a:r>
              <a:rPr lang="es-ES" sz="2400" b="1" spc="-30" dirty="0">
                <a:effectLst/>
                <a:latin typeface="Calibri" panose="020F0502020204030204" pitchFamily="34" charset="0"/>
                <a:ea typeface="Calibri" panose="020F0502020204030204" pitchFamily="34" charset="0"/>
                <a:cs typeface="Calibri" panose="020F0502020204030204" pitchFamily="34" charset="0"/>
              </a:rPr>
              <a:t>B.  R</a:t>
            </a:r>
            <a:r>
              <a:rPr lang="es-ES" sz="2400" b="1" dirty="0">
                <a:effectLst/>
                <a:latin typeface="Calibri" panose="020F0502020204030204" pitchFamily="34" charset="0"/>
                <a:ea typeface="Calibri" panose="020F0502020204030204" pitchFamily="34" charset="0"/>
                <a:cs typeface="Calibri" panose="020F0502020204030204" pitchFamily="34" charset="0"/>
              </a:rPr>
              <a:t>ÉGIMEN</a:t>
            </a:r>
            <a:r>
              <a:rPr lang="es-ES" sz="2400" b="1" spc="-30" dirty="0">
                <a:effectLst/>
                <a:latin typeface="Calibri" panose="020F0502020204030204" pitchFamily="34" charset="0"/>
                <a:ea typeface="Calibri" panose="020F0502020204030204" pitchFamily="34" charset="0"/>
                <a:cs typeface="Calibri" panose="020F0502020204030204" pitchFamily="34" charset="0"/>
              </a:rPr>
              <a:t> </a:t>
            </a:r>
            <a:r>
              <a:rPr lang="es-ES" sz="2400" b="1" dirty="0">
                <a:effectLst/>
                <a:latin typeface="Calibri" panose="020F0502020204030204" pitchFamily="34" charset="0"/>
                <a:ea typeface="Calibri" panose="020F0502020204030204" pitchFamily="34" charset="0"/>
                <a:cs typeface="Calibri" panose="020F0502020204030204" pitchFamily="34" charset="0"/>
              </a:rPr>
              <a:t>AUTONÓMICO.</a:t>
            </a:r>
            <a:endParaRPr lang="es-ES" sz="24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1602247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2981AB89-54B3-C3FA-2308-2D6F3E00F505}"/>
              </a:ext>
            </a:extLst>
          </p:cNvPr>
          <p:cNvGraphicFramePr>
            <a:graphicFrameLocks noGrp="1"/>
          </p:cNvGraphicFramePr>
          <p:nvPr>
            <p:ph idx="1"/>
            <p:extLst>
              <p:ext uri="{D42A27DB-BD31-4B8C-83A1-F6EECF244321}">
                <p14:modId xmlns:p14="http://schemas.microsoft.com/office/powerpoint/2010/main" val="1993089944"/>
              </p:ext>
            </p:extLst>
          </p:nvPr>
        </p:nvGraphicFramePr>
        <p:xfrm>
          <a:off x="1794897" y="714375"/>
          <a:ext cx="8987404" cy="516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2481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105E427C-FF95-1D22-481F-36AAC6BDFB03}"/>
              </a:ext>
            </a:extLst>
          </p:cNvPr>
          <p:cNvGraphicFramePr>
            <a:graphicFrameLocks noGrp="1"/>
          </p:cNvGraphicFramePr>
          <p:nvPr>
            <p:ph idx="1"/>
            <p:extLst>
              <p:ext uri="{D42A27DB-BD31-4B8C-83A1-F6EECF244321}">
                <p14:modId xmlns:p14="http://schemas.microsoft.com/office/powerpoint/2010/main" val="4034275310"/>
              </p:ext>
            </p:extLst>
          </p:nvPr>
        </p:nvGraphicFramePr>
        <p:xfrm>
          <a:off x="961012" y="714375"/>
          <a:ext cx="10265786" cy="5178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352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1EFA44D3-D5F1-1E26-76AA-E8AEA278C3BF}"/>
              </a:ext>
            </a:extLst>
          </p:cNvPr>
          <p:cNvSpPr>
            <a:spLocks noGrp="1"/>
          </p:cNvSpPr>
          <p:nvPr>
            <p:ph idx="1"/>
          </p:nvPr>
        </p:nvSpPr>
        <p:spPr>
          <a:xfrm>
            <a:off x="649225" y="2133600"/>
            <a:ext cx="3650278" cy="3759253"/>
          </a:xfrm>
        </p:spPr>
        <p:txBody>
          <a:bodyPr>
            <a:normAutofit/>
          </a:bodyPr>
          <a:lstStyle/>
          <a:p>
            <a:pPr algn="ctr"/>
            <a:r>
              <a:rPr lang="es-ES" b="1" dirty="0">
                <a:effectLst/>
                <a:latin typeface="Calibri" panose="020F0502020204030204" pitchFamily="34" charset="0"/>
                <a:ea typeface="Times New Roman" panose="02020603050405020304" pitchFamily="18" charset="0"/>
                <a:cs typeface="Times New Roman" panose="02020603050405020304" pitchFamily="18" charset="0"/>
              </a:rPr>
              <a:t>C. CRITERIOS</a:t>
            </a:r>
            <a:r>
              <a:rPr lang="es-ES" b="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DE</a:t>
            </a:r>
            <a:r>
              <a:rPr lang="es-ES" b="1"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ORGANIZACIÓN</a:t>
            </a:r>
            <a:r>
              <a:rPr lang="es-ES" b="1"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DE</a:t>
            </a:r>
            <a:r>
              <a:rPr lang="es-ES" b="1"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LA</a:t>
            </a:r>
            <a:r>
              <a:rPr lang="es-ES" b="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ADMINISTRACIÓN</a:t>
            </a:r>
            <a:r>
              <a:rPr lang="es-ES" b="1"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GENERAL</a:t>
            </a:r>
            <a:r>
              <a:rPr lang="es-ES" b="1" spc="-15"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DE</a:t>
            </a:r>
            <a:r>
              <a:rPr lang="es-ES" b="1" spc="-1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CASTILLA</a:t>
            </a:r>
            <a:r>
              <a:rPr lang="es-ES" b="1" spc="-20"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Y</a:t>
            </a:r>
            <a:r>
              <a:rPr lang="es-ES" b="1" spc="-5"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LEÓN.</a:t>
            </a:r>
            <a:endParaRPr lang="es-ES" b="1"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s-ES" dirty="0"/>
          </a:p>
        </p:txBody>
      </p:sp>
      <p:pic>
        <p:nvPicPr>
          <p:cNvPr id="7" name="Graphic 6" descr="Marca de verificación">
            <a:extLst>
              <a:ext uri="{FF2B5EF4-FFF2-40B4-BE49-F238E27FC236}">
                <a16:creationId xmlns:a16="http://schemas.microsoft.com/office/drawing/2014/main" id="{366CCA37-5F0C-AF73-9B99-48FDB1AAD4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945" y="640080"/>
            <a:ext cx="5252773"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0130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E991572C-3654-5CA5-5784-1A7DF052A833}"/>
              </a:ext>
            </a:extLst>
          </p:cNvPr>
          <p:cNvGraphicFramePr>
            <a:graphicFrameLocks noGrp="1"/>
          </p:cNvGraphicFramePr>
          <p:nvPr>
            <p:ph idx="1"/>
            <p:extLst>
              <p:ext uri="{D42A27DB-BD31-4B8C-83A1-F6EECF244321}">
                <p14:modId xmlns:p14="http://schemas.microsoft.com/office/powerpoint/2010/main" val="169142020"/>
              </p:ext>
            </p:extLst>
          </p:nvPr>
        </p:nvGraphicFramePr>
        <p:xfrm>
          <a:off x="1794897" y="313509"/>
          <a:ext cx="8987404" cy="55634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9944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723E0B-65A7-1B1D-14E7-A10BA0A13BEF}"/>
              </a:ext>
            </a:extLst>
          </p:cNvPr>
          <p:cNvSpPr>
            <a:spLocks noGrp="1"/>
          </p:cNvSpPr>
          <p:nvPr>
            <p:ph idx="1"/>
          </p:nvPr>
        </p:nvSpPr>
        <p:spPr/>
        <p:txBody>
          <a:bodyPr/>
          <a:lstStyle/>
          <a:p>
            <a:r>
              <a:rPr lang="es-ES" sz="1800" b="1" spc="-25" dirty="0">
                <a:effectLst/>
                <a:latin typeface="Calibri" panose="020F0502020204030204" pitchFamily="34" charset="0"/>
                <a:ea typeface="Calibri" panose="020F0502020204030204" pitchFamily="34" charset="0"/>
                <a:cs typeface="Calibri" panose="020F0502020204030204" pitchFamily="34" charset="0"/>
              </a:rPr>
              <a:t>D. </a:t>
            </a:r>
            <a:r>
              <a:rPr lang="es-ES" sz="1800" b="1" dirty="0">
                <a:effectLst/>
                <a:latin typeface="Calibri" panose="020F0502020204030204" pitchFamily="34" charset="0"/>
                <a:ea typeface="Calibri" panose="020F0502020204030204" pitchFamily="34" charset="0"/>
                <a:cs typeface="Calibri" panose="020F0502020204030204" pitchFamily="34" charset="0"/>
              </a:rPr>
              <a:t>CENTROS</a:t>
            </a:r>
            <a:r>
              <a:rPr lang="es-ES" sz="1800" b="1" spc="-30"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a:effectLst/>
                <a:latin typeface="Calibri" panose="020F0502020204030204" pitchFamily="34" charset="0"/>
                <a:ea typeface="Calibri" panose="020F0502020204030204" pitchFamily="34" charset="0"/>
                <a:cs typeface="Calibri" panose="020F0502020204030204" pitchFamily="34" charset="0"/>
              </a:rPr>
              <a:t>DE</a:t>
            </a:r>
            <a:r>
              <a:rPr lang="es-ES" sz="1800" b="1" spc="-20"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a:effectLst/>
                <a:latin typeface="Calibri" panose="020F0502020204030204" pitchFamily="34" charset="0"/>
                <a:ea typeface="Calibri" panose="020F0502020204030204" pitchFamily="34" charset="0"/>
                <a:cs typeface="Calibri" panose="020F0502020204030204" pitchFamily="34" charset="0"/>
              </a:rPr>
              <a:t>GESTIÓN</a:t>
            </a:r>
            <a:r>
              <a:rPr lang="es-ES" sz="1800" b="1" spc="-30"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a:effectLst/>
                <a:latin typeface="Calibri" panose="020F0502020204030204" pitchFamily="34" charset="0"/>
                <a:ea typeface="Calibri" panose="020F0502020204030204" pitchFamily="34" charset="0"/>
                <a:cs typeface="Calibri" panose="020F0502020204030204" pitchFamily="34" charset="0"/>
              </a:rPr>
              <a:t>UNIFICADA.</a:t>
            </a:r>
            <a:endParaRPr lang="es-ES" sz="18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1724724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553180B3-E7EB-4242-452F-BB429154AC79}"/>
              </a:ext>
            </a:extLst>
          </p:cNvPr>
          <p:cNvGraphicFramePr>
            <a:graphicFrameLocks noGrp="1"/>
          </p:cNvGraphicFramePr>
          <p:nvPr>
            <p:ph idx="1"/>
            <p:extLst>
              <p:ext uri="{D42A27DB-BD31-4B8C-83A1-F6EECF244321}">
                <p14:modId xmlns:p14="http://schemas.microsoft.com/office/powerpoint/2010/main" val="2938851330"/>
              </p:ext>
            </p:extLst>
          </p:nvPr>
        </p:nvGraphicFramePr>
        <p:xfrm>
          <a:off x="1794897" y="714375"/>
          <a:ext cx="8987404" cy="5162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9754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sp>
        <p:nvSpPr>
          <p:cNvPr id="3" name="Marcador de contenido 2">
            <a:extLst>
              <a:ext uri="{FF2B5EF4-FFF2-40B4-BE49-F238E27FC236}">
                <a16:creationId xmlns:a16="http://schemas.microsoft.com/office/drawing/2014/main" id="{189A1CA9-FD1A-6677-0B86-F3DBC923D67B}"/>
              </a:ext>
            </a:extLst>
          </p:cNvPr>
          <p:cNvSpPr>
            <a:spLocks noGrp="1"/>
          </p:cNvSpPr>
          <p:nvPr>
            <p:ph idx="1"/>
          </p:nvPr>
        </p:nvSpPr>
        <p:spPr>
          <a:xfrm>
            <a:off x="5049062" y="942108"/>
            <a:ext cx="6455549" cy="4969114"/>
          </a:xfrm>
        </p:spPr>
        <p:txBody>
          <a:bodyPr anchor="ctr">
            <a:normAutofit/>
          </a:bodyPr>
          <a:lstStyle/>
          <a:p>
            <a:pPr marL="71120" indent="449580" algn="just">
              <a:spcBef>
                <a:spcPts val="495"/>
              </a:spcBef>
              <a:spcAft>
                <a:spcPts val="800"/>
              </a:spcAft>
            </a:pP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Los</a:t>
            </a:r>
            <a:r>
              <a:rPr lang="es-ES" spc="-2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centros</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 gestión</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unificada</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procesos</a:t>
            </a:r>
            <a:r>
              <a:rPr lang="es-ES" spc="-1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ejercerán</a:t>
            </a:r>
            <a:r>
              <a:rPr lang="es-ES" spc="-2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las</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siguientes</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funciones</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t>
            </a:r>
            <a:endParaRPr lang="es-ES" dirty="0">
              <a:solidFill>
                <a:schemeClr val="tx2">
                  <a:lumMod val="75000"/>
                </a:schemeClr>
              </a:solidFill>
              <a:effectLst/>
              <a:latin typeface="Calibri" panose="020F0502020204030204" pitchFamily="34" charset="0"/>
              <a:ea typeface="Calibri" panose="020F0502020204030204" pitchFamily="34" charset="0"/>
            </a:endParaRPr>
          </a:p>
          <a:p>
            <a:pPr marL="342900" lvl="0" indent="-342900" algn="just">
              <a:spcBef>
                <a:spcPts val="495"/>
              </a:spcBef>
              <a:spcAft>
                <a:spcPts val="800"/>
              </a:spcAft>
              <a:buFont typeface="+mj-lt"/>
              <a:buAutoNum type="alphaLcParenR"/>
              <a:tabLst>
                <a:tab pos="529590" algn="l"/>
              </a:tabLst>
            </a:pPr>
            <a:r>
              <a:rPr lang="es-ES" u="sng"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Información</a:t>
            </a:r>
            <a:r>
              <a:rPr lang="es-ES" spc="-6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a:t>
            </a:r>
            <a:r>
              <a:rPr lang="es-ES" spc="-6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los</a:t>
            </a:r>
            <a:r>
              <a:rPr lang="es-ES" spc="-6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ciudadanos</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sobre</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los</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trámites</a:t>
            </a:r>
            <a:r>
              <a:rPr lang="es-ES" spc="-5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que</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deban</a:t>
            </a:r>
            <a:r>
              <a:rPr lang="es-ES" spc="-6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seguirse</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conformidad</a:t>
            </a:r>
            <a:r>
              <a:rPr lang="es-ES" spc="-6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con</a:t>
            </a:r>
            <a:r>
              <a:rPr lang="es-ES" spc="-6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la</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normativa</a:t>
            </a:r>
            <a:r>
              <a:rPr lang="es-ES" spc="-23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aplicable.</a:t>
            </a:r>
            <a:endParaRPr lang="es-ES" dirty="0">
              <a:solidFill>
                <a:schemeClr val="tx2">
                  <a:lumMod val="75000"/>
                </a:schemeClr>
              </a:solidFill>
              <a:effectLst/>
              <a:latin typeface="Calibri" panose="020F0502020204030204" pitchFamily="34" charset="0"/>
              <a:ea typeface="Calibri" panose="020F0502020204030204" pitchFamily="34" charset="0"/>
            </a:endParaRPr>
          </a:p>
          <a:p>
            <a:pPr marL="342900" lvl="0" indent="-342900" algn="just">
              <a:spcBef>
                <a:spcPts val="495"/>
              </a:spcBef>
              <a:spcAft>
                <a:spcPts val="800"/>
              </a:spcAft>
              <a:buFont typeface="+mj-lt"/>
              <a:buAutoNum type="alphaLcParenR"/>
              <a:tabLst>
                <a:tab pos="529590" algn="l"/>
              </a:tabLst>
            </a:pP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Función</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registro</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t>
            </a:r>
            <a:endParaRPr lang="es-ES" dirty="0">
              <a:solidFill>
                <a:schemeClr val="tx2">
                  <a:lumMod val="75000"/>
                </a:schemeClr>
              </a:solidFill>
              <a:effectLst/>
              <a:latin typeface="Calibri" panose="020F0502020204030204" pitchFamily="34" charset="0"/>
              <a:ea typeface="Calibri" panose="020F0502020204030204" pitchFamily="34" charset="0"/>
            </a:endParaRPr>
          </a:p>
          <a:p>
            <a:pPr marL="342900" lvl="0" indent="-342900" algn="just">
              <a:spcBef>
                <a:spcPts val="495"/>
              </a:spcBef>
              <a:spcAft>
                <a:spcPts val="800"/>
              </a:spcAft>
              <a:buFont typeface="+mj-lt"/>
              <a:buAutoNum type="alphaLcParenR"/>
              <a:tabLst>
                <a:tab pos="529590" algn="l"/>
              </a:tabLst>
            </a:pP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Seguimiento</a:t>
            </a:r>
            <a:r>
              <a:rPr lang="es-ES" u="sng"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a:t>
            </a:r>
            <a:r>
              <a:rPr lang="es-ES" u="sng" spc="-2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expedientes</a:t>
            </a:r>
            <a:r>
              <a:rPr lang="es-ES" u="sng"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e</a:t>
            </a:r>
            <a:r>
              <a:rPr lang="es-ES" u="sng"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información</a:t>
            </a:r>
            <a:r>
              <a:rPr lang="es-ES" spc="-1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los</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interesados</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sobre</a:t>
            </a:r>
            <a:r>
              <a:rPr lang="es-ES" spc="-1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el</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estado</a:t>
            </a:r>
            <a:r>
              <a:rPr lang="es-ES" u="sng"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a:t>
            </a:r>
            <a:r>
              <a:rPr lang="es-ES" u="sng"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su</a:t>
            </a:r>
            <a:r>
              <a:rPr lang="es-ES" u="sng" spc="-2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tramitación</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t>
            </a:r>
            <a:endParaRPr lang="es-ES" dirty="0">
              <a:solidFill>
                <a:schemeClr val="tx2">
                  <a:lumMod val="75000"/>
                </a:schemeClr>
              </a:solidFill>
              <a:effectLst/>
              <a:latin typeface="Calibri" panose="020F0502020204030204" pitchFamily="34" charset="0"/>
              <a:ea typeface="Calibri" panose="020F0502020204030204" pitchFamily="34" charset="0"/>
            </a:endParaRPr>
          </a:p>
          <a:p>
            <a:pPr marL="342900" lvl="0" indent="-342900" algn="just">
              <a:spcBef>
                <a:spcPts val="495"/>
              </a:spcBef>
              <a:spcAft>
                <a:spcPts val="800"/>
              </a:spcAft>
              <a:buFont typeface="+mj-lt"/>
              <a:buAutoNum type="alphaLcParenR"/>
              <a:tabLst>
                <a:tab pos="529590" algn="l"/>
              </a:tabLst>
            </a:pP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Gestión</a:t>
            </a:r>
            <a:r>
              <a:rPr lang="es-ES" u="sng"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del</a:t>
            </a:r>
            <a:r>
              <a:rPr lang="es-ES" u="sng"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proceso</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incluyendo</a:t>
            </a:r>
            <a:r>
              <a:rPr lang="es-ES" spc="7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la</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tramitación</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y</a:t>
            </a:r>
            <a:r>
              <a:rPr lang="es-ES" spc="7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resolución</a:t>
            </a:r>
            <a:r>
              <a:rPr lang="es-ES" spc="6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los</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procedimientos</a:t>
            </a:r>
            <a:r>
              <a:rPr lang="es-ES" spc="5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en</a:t>
            </a:r>
            <a:r>
              <a:rPr lang="es-ES" spc="6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los</a:t>
            </a:r>
            <a:r>
              <a:rPr lang="es-ES" spc="5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términos</a:t>
            </a:r>
            <a:r>
              <a:rPr lang="es-ES" spc="-23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previstos</a:t>
            </a:r>
            <a:r>
              <a:rPr lang="es-ES" spc="-1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en el</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Decreto</a:t>
            </a:r>
            <a:r>
              <a:rPr lang="es-ES" spc="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de</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creación.</a:t>
            </a:r>
            <a:endParaRPr lang="es-ES" dirty="0">
              <a:solidFill>
                <a:schemeClr val="tx2">
                  <a:lumMod val="75000"/>
                </a:schemeClr>
              </a:solidFill>
              <a:effectLst/>
              <a:latin typeface="Calibri" panose="020F0502020204030204" pitchFamily="34" charset="0"/>
              <a:ea typeface="Calibri" panose="020F0502020204030204" pitchFamily="34" charset="0"/>
            </a:endParaRPr>
          </a:p>
          <a:p>
            <a:endParaRPr lang="es-ES" dirty="0">
              <a:solidFill>
                <a:schemeClr val="tx2">
                  <a:lumMod val="75000"/>
                </a:schemeClr>
              </a:solidFill>
            </a:endParaRPr>
          </a:p>
        </p:txBody>
      </p:sp>
    </p:spTree>
    <p:extLst>
      <p:ext uri="{BB962C8B-B14F-4D97-AF65-F5344CB8AC3E}">
        <p14:creationId xmlns:p14="http://schemas.microsoft.com/office/powerpoint/2010/main" val="337162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75362CBF-089C-27F5-48FB-DF72231E7264}"/>
              </a:ext>
            </a:extLst>
          </p:cNvPr>
          <p:cNvGraphicFramePr>
            <a:graphicFrameLocks noGrp="1"/>
          </p:cNvGraphicFramePr>
          <p:nvPr>
            <p:ph idx="1"/>
            <p:extLst>
              <p:ext uri="{D42A27DB-BD31-4B8C-83A1-F6EECF244321}">
                <p14:modId xmlns:p14="http://schemas.microsoft.com/office/powerpoint/2010/main" val="2999702281"/>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957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919A80-673F-9D92-3F05-61DC0CB5C0F5}"/>
              </a:ext>
            </a:extLst>
          </p:cNvPr>
          <p:cNvSpPr>
            <a:spLocks noGrp="1"/>
          </p:cNvSpPr>
          <p:nvPr>
            <p:ph idx="1"/>
          </p:nvPr>
        </p:nvSpPr>
        <p:spPr/>
        <p:txBody>
          <a:bodyPr/>
          <a:lstStyle/>
          <a:p>
            <a:pPr algn="ctr"/>
            <a:r>
              <a:rPr lang="es-ES" sz="2400" dirty="0">
                <a:effectLst/>
                <a:latin typeface="Calibri" panose="020F0502020204030204" pitchFamily="34" charset="0"/>
                <a:ea typeface="Calibri" panose="020F0502020204030204" pitchFamily="34" charset="0"/>
                <a:cs typeface="Calibri" panose="020F0502020204030204" pitchFamily="34" charset="0"/>
              </a:rPr>
              <a:t>A través del correspondiente instrumento de colaboración, los centros de gestión unificada podrán ejercer,</a:t>
            </a:r>
            <a:r>
              <a:rPr lang="es-ES" sz="2400" spc="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además, funciones pertenecientes a otras Administraciones Públicas sin que ello suponga alteración de su</a:t>
            </a:r>
            <a:r>
              <a:rPr lang="es-ES" sz="2400" spc="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titularidad.</a:t>
            </a:r>
            <a:endParaRPr lang="es-ES" sz="24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3595039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8E1AB4A6-FDCA-98C4-F6A6-157966075542}"/>
              </a:ext>
            </a:extLst>
          </p:cNvPr>
          <p:cNvSpPr>
            <a:spLocks noGrp="1"/>
          </p:cNvSpPr>
          <p:nvPr>
            <p:ph idx="1"/>
          </p:nvPr>
        </p:nvSpPr>
        <p:spPr>
          <a:xfrm>
            <a:off x="3373062" y="1122947"/>
            <a:ext cx="8131550" cy="4788275"/>
          </a:xfrm>
        </p:spPr>
        <p:txBody>
          <a:bodyPr>
            <a:normAutofit/>
          </a:bodyPr>
          <a:lstStyle/>
          <a:p>
            <a:pPr marL="0" indent="0" algn="just">
              <a:spcBef>
                <a:spcPts val="30"/>
              </a:spcBef>
              <a:buNone/>
            </a:pPr>
            <a:endParaRPr lang="es-ES" sz="2000" dirty="0">
              <a:effectLst/>
              <a:latin typeface="Calibri" panose="020F0502020204030204" pitchFamily="34" charset="0"/>
              <a:ea typeface="Calibri" panose="020F0502020204030204" pitchFamily="34" charset="0"/>
            </a:endParaRPr>
          </a:p>
          <a:p>
            <a:pPr marL="50165" marR="45085" algn="just">
              <a:spcBef>
                <a:spcPts val="495"/>
              </a:spcBef>
            </a:pPr>
            <a:r>
              <a:rPr lang="es-ES" sz="2000" b="1" dirty="0">
                <a:effectLst/>
                <a:latin typeface="Calibri" panose="020F0502020204030204" pitchFamily="34" charset="0"/>
                <a:ea typeface="Calibri" panose="020F0502020204030204" pitchFamily="34" charset="0"/>
              </a:rPr>
              <a:t>Ideas clave: </a:t>
            </a:r>
            <a:r>
              <a:rPr lang="es-ES" sz="2000" dirty="0">
                <a:effectLst/>
                <a:latin typeface="Calibri" panose="020F0502020204030204" pitchFamily="34" charset="0"/>
                <a:ea typeface="Calibri" panose="020F0502020204030204" pitchFamily="34" charset="0"/>
              </a:rPr>
              <a:t>La Administración Pública es una </a:t>
            </a:r>
            <a:r>
              <a:rPr lang="es-ES" sz="2000" u="sng" dirty="0">
                <a:effectLst/>
                <a:latin typeface="Calibri" panose="020F0502020204030204" pitchFamily="34" charset="0"/>
                <a:ea typeface="Calibri" panose="020F0502020204030204" pitchFamily="34" charset="0"/>
              </a:rPr>
              <a:t>organización creada para alcanzar unos fines determinados</a:t>
            </a:r>
            <a:r>
              <a:rPr lang="es-ES" sz="2000" u="sng" spc="5" dirty="0">
                <a:effectLst/>
                <a:latin typeface="Calibri" panose="020F0502020204030204" pitchFamily="34" charset="0"/>
                <a:ea typeface="Calibri" panose="020F0502020204030204" pitchFamily="34" charset="0"/>
              </a:rPr>
              <a:t> </a:t>
            </a:r>
            <a:r>
              <a:rPr lang="es-ES" sz="2000" u="sng" spc="-5" dirty="0">
                <a:effectLst/>
                <a:latin typeface="Calibri" panose="020F0502020204030204" pitchFamily="34" charset="0"/>
                <a:ea typeface="Calibri" panose="020F0502020204030204" pitchFamily="34" charset="0"/>
              </a:rPr>
              <a:t>en</a:t>
            </a:r>
            <a:r>
              <a:rPr lang="es-ES" sz="2000" u="sng" spc="-45" dirty="0">
                <a:effectLst/>
                <a:latin typeface="Calibri" panose="020F0502020204030204" pitchFamily="34" charset="0"/>
                <a:ea typeface="Calibri" panose="020F0502020204030204" pitchFamily="34" charset="0"/>
              </a:rPr>
              <a:t> </a:t>
            </a:r>
            <a:r>
              <a:rPr lang="es-ES" sz="2000" u="sng" spc="-5" dirty="0">
                <a:effectLst/>
                <a:latin typeface="Calibri" panose="020F0502020204030204" pitchFamily="34" charset="0"/>
                <a:ea typeface="Calibri" panose="020F0502020204030204" pitchFamily="34" charset="0"/>
              </a:rPr>
              <a:t>nuestra</a:t>
            </a:r>
            <a:r>
              <a:rPr lang="es-ES" sz="2000" u="sng" spc="-60" dirty="0">
                <a:effectLst/>
                <a:latin typeface="Calibri" panose="020F0502020204030204" pitchFamily="34" charset="0"/>
                <a:ea typeface="Calibri" panose="020F0502020204030204" pitchFamily="34" charset="0"/>
              </a:rPr>
              <a:t> </a:t>
            </a:r>
            <a:r>
              <a:rPr lang="es-ES" sz="2000" u="sng" spc="-5" dirty="0">
                <a:effectLst/>
                <a:latin typeface="Calibri" panose="020F0502020204030204" pitchFamily="34" charset="0"/>
                <a:ea typeface="Calibri" panose="020F0502020204030204" pitchFamily="34" charset="0"/>
              </a:rPr>
              <a:t>sociedad.</a:t>
            </a:r>
            <a:r>
              <a:rPr lang="es-ES" sz="2000" spc="-60"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Dichos</a:t>
            </a:r>
            <a:r>
              <a:rPr lang="es-ES" sz="2000" spc="-4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fines</a:t>
            </a:r>
            <a:r>
              <a:rPr lang="es-ES" sz="2000" spc="-50"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están</a:t>
            </a:r>
            <a:r>
              <a:rPr lang="es-ES" sz="2000" spc="-60"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íntimamente</a:t>
            </a:r>
            <a:r>
              <a:rPr lang="es-ES" sz="2000" spc="-5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relacionados</a:t>
            </a:r>
            <a:r>
              <a:rPr lang="es-ES" sz="2000" spc="-60"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con</a:t>
            </a:r>
            <a:r>
              <a:rPr lang="es-ES" sz="2000" spc="-6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el</a:t>
            </a:r>
            <a:r>
              <a:rPr lang="es-ES" sz="2000" spc="-40"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interés</a:t>
            </a:r>
            <a:r>
              <a:rPr lang="es-ES" sz="2000" spc="-5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general.</a:t>
            </a:r>
            <a:r>
              <a:rPr lang="es-ES" sz="2000" spc="-6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Dicha</a:t>
            </a:r>
            <a:r>
              <a:rPr lang="es-ES" sz="2000" spc="-60"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organización</a:t>
            </a:r>
            <a:r>
              <a:rPr lang="es-ES" sz="2000" spc="-23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tiene un volumen muy importante tanto en recursos materiales, técnicos y humanos, por lo que parece</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lógico dotarla de un régimen jurídico que regule su ámbito subjetivo y objetivo de actuación, actividad y</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relaciones con otros sujetos. Dicha regulación la encontramos en la Ley 40/2015, de 1 de octubre, del</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Régimen</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Jurídico</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del</a:t>
            </a:r>
            <a:r>
              <a:rPr lang="es-ES" sz="2000" spc="-1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Sector Público.</a:t>
            </a:r>
          </a:p>
          <a:p>
            <a:pPr marL="50165" marR="45085" algn="just">
              <a:spcBef>
                <a:spcPts val="490"/>
              </a:spcBef>
            </a:pPr>
            <a:r>
              <a:rPr lang="es-ES" sz="2000" dirty="0">
                <a:effectLst/>
                <a:latin typeface="Calibri" panose="020F0502020204030204" pitchFamily="34" charset="0"/>
                <a:ea typeface="Calibri" panose="020F0502020204030204" pitchFamily="34" charset="0"/>
              </a:rPr>
              <a:t>Los</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principios</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básicos</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de</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actuación</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de</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la</a:t>
            </a:r>
            <a:r>
              <a:rPr lang="es-ES" sz="2000" spc="5" dirty="0">
                <a:effectLst/>
                <a:latin typeface="Calibri" panose="020F0502020204030204" pitchFamily="34" charset="0"/>
                <a:ea typeface="Calibri" panose="020F0502020204030204" pitchFamily="34" charset="0"/>
              </a:rPr>
              <a:t> </a:t>
            </a:r>
            <a:r>
              <a:rPr lang="es-ES" sz="2000" dirty="0">
                <a:effectLst/>
                <a:latin typeface="Calibri" panose="020F0502020204030204" pitchFamily="34" charset="0"/>
                <a:ea typeface="Calibri" panose="020F0502020204030204" pitchFamily="34" charset="0"/>
              </a:rPr>
              <a:t>Administración</a:t>
            </a:r>
            <a:r>
              <a:rPr lang="es-ES" sz="2000" spc="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son</a:t>
            </a:r>
            <a:r>
              <a:rPr lang="es-ES" sz="2000" u="sng" spc="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objetividad,</a:t>
            </a:r>
            <a:r>
              <a:rPr lang="es-ES" sz="2000" u="sng" spc="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eficacia,</a:t>
            </a:r>
            <a:r>
              <a:rPr lang="es-ES" sz="2000" u="sng" spc="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jerarquía,</a:t>
            </a:r>
            <a:r>
              <a:rPr lang="es-ES" sz="2000" u="sng" spc="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descentralización,</a:t>
            </a:r>
            <a:r>
              <a:rPr lang="es-ES" sz="2000" u="sng" spc="-20"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desconcentración</a:t>
            </a:r>
            <a:r>
              <a:rPr lang="es-ES" sz="2000" u="sng" spc="-30"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y</a:t>
            </a:r>
            <a:r>
              <a:rPr lang="es-ES" sz="2000" u="sng" spc="-1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coordinación,</a:t>
            </a:r>
            <a:r>
              <a:rPr lang="es-ES" sz="2000" u="sng" spc="-1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siempre</a:t>
            </a:r>
            <a:r>
              <a:rPr lang="es-ES" sz="2000" u="sng" spc="-2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con</a:t>
            </a:r>
            <a:r>
              <a:rPr lang="es-ES" sz="2000" u="sng" spc="-20"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sometimiento</a:t>
            </a:r>
            <a:r>
              <a:rPr lang="es-ES" sz="2000" u="sng" spc="-10"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pleno</a:t>
            </a:r>
            <a:r>
              <a:rPr lang="es-ES" sz="2000" u="sng" spc="-10"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a</a:t>
            </a:r>
            <a:r>
              <a:rPr lang="es-ES" sz="2000" u="sng" spc="-1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la</a:t>
            </a:r>
            <a:r>
              <a:rPr lang="es-ES" sz="2000" u="sng" spc="-20"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Constitución</a:t>
            </a:r>
            <a:r>
              <a:rPr lang="es-ES" sz="2000" u="sng" spc="-20"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a</a:t>
            </a:r>
            <a:r>
              <a:rPr lang="es-ES" sz="2000" u="sng" spc="-1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la</a:t>
            </a:r>
            <a:r>
              <a:rPr lang="es-ES" sz="2000" u="sng" spc="-240"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Ley</a:t>
            </a:r>
            <a:r>
              <a:rPr lang="es-ES" sz="2000" u="sng" spc="-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y</a:t>
            </a:r>
            <a:r>
              <a:rPr lang="es-ES" sz="2000" u="sng" spc="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al</a:t>
            </a:r>
            <a:r>
              <a:rPr lang="es-ES" sz="2000" u="sng" spc="-15" dirty="0">
                <a:effectLst/>
                <a:latin typeface="Calibri" panose="020F0502020204030204" pitchFamily="34" charset="0"/>
                <a:ea typeface="Calibri" panose="020F0502020204030204" pitchFamily="34" charset="0"/>
              </a:rPr>
              <a:t> </a:t>
            </a:r>
            <a:r>
              <a:rPr lang="es-ES" sz="2000" u="sng" dirty="0">
                <a:effectLst/>
                <a:latin typeface="Calibri" panose="020F0502020204030204" pitchFamily="34" charset="0"/>
                <a:ea typeface="Calibri" panose="020F0502020204030204" pitchFamily="34" charset="0"/>
              </a:rPr>
              <a:t>Derecho.</a:t>
            </a:r>
          </a:p>
          <a:p>
            <a:endParaRPr lang="es-ES" dirty="0"/>
          </a:p>
        </p:txBody>
      </p:sp>
    </p:spTree>
    <p:extLst>
      <p:ext uri="{BB962C8B-B14F-4D97-AF65-F5344CB8AC3E}">
        <p14:creationId xmlns:p14="http://schemas.microsoft.com/office/powerpoint/2010/main" val="423813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sp>
        <p:nvSpPr>
          <p:cNvPr id="3" name="Marcador de contenido 2">
            <a:extLst>
              <a:ext uri="{FF2B5EF4-FFF2-40B4-BE49-F238E27FC236}">
                <a16:creationId xmlns:a16="http://schemas.microsoft.com/office/drawing/2014/main" id="{220FA19F-B573-A53B-4C2F-458DDDBE981A}"/>
              </a:ext>
            </a:extLst>
          </p:cNvPr>
          <p:cNvSpPr>
            <a:spLocks noGrp="1"/>
          </p:cNvSpPr>
          <p:nvPr>
            <p:ph idx="1"/>
          </p:nvPr>
        </p:nvSpPr>
        <p:spPr>
          <a:xfrm>
            <a:off x="5049062" y="942108"/>
            <a:ext cx="6455549" cy="4969114"/>
          </a:xfrm>
        </p:spPr>
        <p:txBody>
          <a:bodyPr anchor="ctr">
            <a:normAutofit/>
          </a:bodyPr>
          <a:lstStyle/>
          <a:p>
            <a:r>
              <a:rPr lang="es-ES" sz="2400" b="1" u="none" strike="noStrike" kern="0"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3.-</a:t>
            </a:r>
            <a:r>
              <a:rPr lang="es-ES" sz="2400" b="1" u="none" strike="noStrike" kern="0" spc="-15"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ÓRGANOS</a:t>
            </a:r>
            <a:r>
              <a:rPr lang="es-ES" sz="2400" b="1" u="none" strike="noStrike" kern="0" spc="-15"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CENTRALES</a:t>
            </a:r>
            <a:r>
              <a:rPr lang="es-ES" sz="2400" b="1" u="none" strike="noStrike" kern="0" spc="-30"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a:t>
            </a:r>
            <a:r>
              <a:rPr lang="es-ES" sz="2400" b="1" u="none" strike="noStrike" kern="0" spc="-20"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PERIFÉRICOS.</a:t>
            </a:r>
            <a:endParaRPr lang="es-ES" sz="2400" b="1" u="sng" kern="0" dirty="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endParaRPr>
          </a:p>
          <a:p>
            <a:endParaRPr lang="es-ES" dirty="0">
              <a:solidFill>
                <a:schemeClr val="tx2">
                  <a:lumMod val="75000"/>
                </a:schemeClr>
              </a:solidFill>
            </a:endParaRPr>
          </a:p>
        </p:txBody>
      </p:sp>
    </p:spTree>
    <p:extLst>
      <p:ext uri="{BB962C8B-B14F-4D97-AF65-F5344CB8AC3E}">
        <p14:creationId xmlns:p14="http://schemas.microsoft.com/office/powerpoint/2010/main" val="2185786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sp>
        <p:nvSpPr>
          <p:cNvPr id="3" name="Marcador de contenido 2">
            <a:extLst>
              <a:ext uri="{FF2B5EF4-FFF2-40B4-BE49-F238E27FC236}">
                <a16:creationId xmlns:a16="http://schemas.microsoft.com/office/drawing/2014/main" id="{965C2953-B1D2-54F4-C34B-8FD1942D2DA1}"/>
              </a:ext>
            </a:extLst>
          </p:cNvPr>
          <p:cNvSpPr>
            <a:spLocks noGrp="1"/>
          </p:cNvSpPr>
          <p:nvPr>
            <p:ph idx="1"/>
          </p:nvPr>
        </p:nvSpPr>
        <p:spPr>
          <a:xfrm>
            <a:off x="5049062" y="942108"/>
            <a:ext cx="6455549" cy="4969114"/>
          </a:xfrm>
        </p:spPr>
        <p:txBody>
          <a:bodyPr anchor="ctr">
            <a:normAutofit/>
          </a:bodyPr>
          <a:lstStyle/>
          <a:p>
            <a:r>
              <a:rPr lang="es-ES" b="1" u="none" strike="noStrike" kern="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3.1.-</a:t>
            </a:r>
            <a:r>
              <a:rPr lang="es-ES" b="1" u="none" strike="noStrike" kern="0" spc="-4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b="1" u="none" strike="noStrike" kern="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ÓRGANOS</a:t>
            </a:r>
            <a:r>
              <a:rPr lang="es-ES" b="1" u="none" strike="noStrike" kern="0" spc="-35">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b="1" u="none" strike="noStrike" kern="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CENTRALES.</a:t>
            </a:r>
            <a:endParaRPr lang="es-ES" b="1" u="sng" kern="0">
              <a:solidFill>
                <a:schemeClr val="tx2">
                  <a:lumMod val="75000"/>
                </a:schemeClr>
              </a:solidFill>
              <a:effectLst/>
              <a:uFill>
                <a:solidFill>
                  <a:srgbClr val="000000"/>
                </a:solidFill>
              </a:uFill>
              <a:latin typeface="Calibri" panose="020F0502020204030204" pitchFamily="34" charset="0"/>
              <a:ea typeface="Calibri" panose="020F0502020204030204" pitchFamily="34" charset="0"/>
            </a:endParaRPr>
          </a:p>
          <a:p>
            <a:endParaRPr lang="es-ES">
              <a:solidFill>
                <a:schemeClr val="tx2">
                  <a:lumMod val="75000"/>
                </a:schemeClr>
              </a:solidFill>
            </a:endParaRPr>
          </a:p>
        </p:txBody>
      </p:sp>
    </p:spTree>
    <p:extLst>
      <p:ext uri="{BB962C8B-B14F-4D97-AF65-F5344CB8AC3E}">
        <p14:creationId xmlns:p14="http://schemas.microsoft.com/office/powerpoint/2010/main" val="3292493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FA2BFA8D-185F-4C3A-47DD-EB6469AEE3D6}"/>
              </a:ext>
            </a:extLst>
          </p:cNvPr>
          <p:cNvGraphicFramePr>
            <a:graphicFrameLocks noGrp="1"/>
          </p:cNvGraphicFramePr>
          <p:nvPr>
            <p:ph idx="1"/>
            <p:extLst>
              <p:ext uri="{D42A27DB-BD31-4B8C-83A1-F6EECF244321}">
                <p14:modId xmlns:p14="http://schemas.microsoft.com/office/powerpoint/2010/main" val="29909938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00574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681BF6F9-F237-06B4-E4CB-B8F246D631A6}"/>
              </a:ext>
            </a:extLst>
          </p:cNvPr>
          <p:cNvPicPr>
            <a:picLocks noGrp="1" noChangeAspect="1"/>
          </p:cNvPicPr>
          <p:nvPr>
            <p:ph idx="1"/>
          </p:nvPr>
        </p:nvPicPr>
        <p:blipFill>
          <a:blip r:embed="rId2"/>
          <a:stretch>
            <a:fillRect/>
          </a:stretch>
        </p:blipFill>
        <p:spPr>
          <a:xfrm>
            <a:off x="2880852" y="875071"/>
            <a:ext cx="7796980" cy="5417574"/>
          </a:xfrm>
          <a:prstGeom prst="rect">
            <a:avLst/>
          </a:prstGeom>
        </p:spPr>
      </p:pic>
    </p:spTree>
    <p:extLst>
      <p:ext uri="{BB962C8B-B14F-4D97-AF65-F5344CB8AC3E}">
        <p14:creationId xmlns:p14="http://schemas.microsoft.com/office/powerpoint/2010/main" val="3737651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CC50F68B-76F4-7081-9D10-C414C2EBFF00}"/>
              </a:ext>
            </a:extLst>
          </p:cNvPr>
          <p:cNvGraphicFramePr>
            <a:graphicFrameLocks noGrp="1"/>
          </p:cNvGraphicFramePr>
          <p:nvPr>
            <p:ph idx="1"/>
            <p:extLst>
              <p:ext uri="{D42A27DB-BD31-4B8C-83A1-F6EECF244321}">
                <p14:modId xmlns:p14="http://schemas.microsoft.com/office/powerpoint/2010/main" val="1275404701"/>
              </p:ext>
            </p:extLst>
          </p:nvPr>
        </p:nvGraphicFramePr>
        <p:xfrm>
          <a:off x="1794897" y="365761"/>
          <a:ext cx="8987404" cy="5511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1473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0C515FB-C5C7-DAF3-A542-8B0DDF738186}"/>
              </a:ext>
            </a:extLst>
          </p:cNvPr>
          <p:cNvSpPr>
            <a:spLocks noGrp="1"/>
          </p:cNvSpPr>
          <p:nvPr>
            <p:ph idx="1"/>
          </p:nvPr>
        </p:nvSpPr>
        <p:spPr>
          <a:xfrm>
            <a:off x="2589212" y="2125362"/>
            <a:ext cx="5835121" cy="3785860"/>
          </a:xfrm>
        </p:spPr>
        <p:txBody>
          <a:bodyPr>
            <a:normAutofit/>
          </a:bodyPr>
          <a:lstStyle/>
          <a:p>
            <a:r>
              <a:rPr lang="es-ES" sz="2400" b="1" dirty="0">
                <a:effectLst/>
                <a:latin typeface="Calibri" panose="020F0502020204030204" pitchFamily="34" charset="0"/>
                <a:ea typeface="Times New Roman" panose="02020603050405020304" pitchFamily="18" charset="0"/>
                <a:cs typeface="Times New Roman" panose="02020603050405020304" pitchFamily="18" charset="0"/>
              </a:rPr>
              <a:t>ÓRGANOS</a:t>
            </a:r>
            <a:r>
              <a:rPr lang="es-ES" sz="2400" b="1"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s-ES" sz="2400" b="1" dirty="0">
                <a:effectLst/>
                <a:latin typeface="Calibri" panose="020F0502020204030204" pitchFamily="34" charset="0"/>
                <a:ea typeface="Times New Roman" panose="02020603050405020304" pitchFamily="18" charset="0"/>
                <a:cs typeface="Times New Roman" panose="02020603050405020304" pitchFamily="18" charset="0"/>
              </a:rPr>
              <a:t>DIRECTIVOS</a:t>
            </a:r>
            <a:r>
              <a:rPr lang="es-ES" sz="2400" b="1"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s-ES" sz="2400" b="1" dirty="0">
                <a:effectLst/>
                <a:latin typeface="Calibri" panose="020F0502020204030204" pitchFamily="34" charset="0"/>
                <a:ea typeface="Times New Roman" panose="02020603050405020304" pitchFamily="18" charset="0"/>
                <a:cs typeface="Times New Roman" panose="02020603050405020304" pitchFamily="18" charset="0"/>
              </a:rPr>
              <a:t>CENTRALES.</a:t>
            </a:r>
            <a:endParaRPr lang="es-ES"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s-ES" dirty="0"/>
          </a:p>
        </p:txBody>
      </p:sp>
      <p:pic>
        <p:nvPicPr>
          <p:cNvPr id="7" name="Graphic 6" descr="Branching Diagram">
            <a:extLst>
              <a:ext uri="{FF2B5EF4-FFF2-40B4-BE49-F238E27FC236}">
                <a16:creationId xmlns:a16="http://schemas.microsoft.com/office/drawing/2014/main" id="{C7CD901E-C293-4447-142E-B02D27FEC2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31452" y="2561913"/>
            <a:ext cx="2873159" cy="2873159"/>
          </a:xfrm>
          <a:prstGeom prst="rect">
            <a:avLst/>
          </a:prstGeom>
        </p:spPr>
      </p:pic>
    </p:spTree>
    <p:extLst>
      <p:ext uri="{BB962C8B-B14F-4D97-AF65-F5344CB8AC3E}">
        <p14:creationId xmlns:p14="http://schemas.microsoft.com/office/powerpoint/2010/main" val="1116704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sp>
        <p:nvSpPr>
          <p:cNvPr id="3" name="Marcador de contenido 2">
            <a:extLst>
              <a:ext uri="{FF2B5EF4-FFF2-40B4-BE49-F238E27FC236}">
                <a16:creationId xmlns:a16="http://schemas.microsoft.com/office/drawing/2014/main" id="{ABE2FF54-A44B-6EAC-345A-6710F6854B4E}"/>
              </a:ext>
            </a:extLst>
          </p:cNvPr>
          <p:cNvSpPr>
            <a:spLocks noGrp="1"/>
          </p:cNvSpPr>
          <p:nvPr>
            <p:ph idx="1"/>
          </p:nvPr>
        </p:nvSpPr>
        <p:spPr>
          <a:xfrm>
            <a:off x="5049062" y="942108"/>
            <a:ext cx="6455549" cy="4969114"/>
          </a:xfrm>
        </p:spPr>
        <p:txBody>
          <a:bodyPr anchor="ctr">
            <a:normAutofit/>
          </a:bodyPr>
          <a:lstStyle/>
          <a:p>
            <a:pPr marL="71120" indent="449580" algn="just">
              <a:spcBef>
                <a:spcPts val="495"/>
              </a:spcBef>
              <a:spcAft>
                <a:spcPts val="800"/>
              </a:spcAft>
            </a:pP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Bajo la superior dirección del titular de la Consejería,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cada departamento desarrollará sus competencias por</a:t>
            </a:r>
            <a:r>
              <a:rPr lang="es-ES" u="sng" spc="-23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medio de los</a:t>
            </a:r>
            <a:r>
              <a:rPr lang="es-ES" u="sng"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siguientes</a:t>
            </a:r>
            <a:r>
              <a:rPr lang="es-ES" u="sng"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órganos directivos</a:t>
            </a:r>
            <a:r>
              <a:rPr lang="es-ES" u="sng"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u="sng"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centrales:</a:t>
            </a:r>
            <a:endParaRPr lang="es-ES" dirty="0">
              <a:solidFill>
                <a:schemeClr val="tx2">
                  <a:lumMod val="75000"/>
                </a:schemeClr>
              </a:solidFill>
              <a:effectLst/>
              <a:latin typeface="Calibri" panose="020F0502020204030204" pitchFamily="34" charset="0"/>
              <a:ea typeface="Calibri" panose="020F0502020204030204" pitchFamily="34" charset="0"/>
            </a:endParaRPr>
          </a:p>
          <a:p>
            <a:pPr marL="342900" lvl="0" indent="-342900" algn="just">
              <a:spcBef>
                <a:spcPts val="495"/>
              </a:spcBef>
              <a:spcAft>
                <a:spcPts val="800"/>
              </a:spcAft>
              <a:buFont typeface="+mj-lt"/>
              <a:buAutoNum type="alphaLcParenR"/>
              <a:tabLst>
                <a:tab pos="529590" algn="l"/>
              </a:tabLst>
            </a:pP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Viceconsejerías,</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en</a:t>
            </a:r>
            <a:r>
              <a:rPr lang="es-ES" spc="-2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su</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caso.</a:t>
            </a:r>
            <a:endParaRPr lang="es-ES" dirty="0">
              <a:solidFill>
                <a:schemeClr val="tx2">
                  <a:lumMod val="75000"/>
                </a:schemeClr>
              </a:solidFill>
              <a:effectLst/>
              <a:latin typeface="Calibri" panose="020F0502020204030204" pitchFamily="34" charset="0"/>
              <a:ea typeface="Calibri" panose="020F0502020204030204" pitchFamily="34" charset="0"/>
            </a:endParaRPr>
          </a:p>
          <a:p>
            <a:pPr marL="342900" lvl="0" indent="-342900" algn="just">
              <a:spcBef>
                <a:spcPts val="495"/>
              </a:spcBef>
              <a:spcAft>
                <a:spcPts val="800"/>
              </a:spcAft>
              <a:buFont typeface="+mj-lt"/>
              <a:buAutoNum type="alphaLcParenR"/>
              <a:tabLst>
                <a:tab pos="529590" algn="l"/>
              </a:tabLst>
            </a:pP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Secretaría</a:t>
            </a:r>
            <a:r>
              <a:rPr lang="es-ES" spc="-25"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General.</a:t>
            </a:r>
            <a:endParaRPr lang="es-ES" dirty="0">
              <a:solidFill>
                <a:schemeClr val="tx2">
                  <a:lumMod val="75000"/>
                </a:schemeClr>
              </a:solidFill>
              <a:effectLst/>
              <a:latin typeface="Calibri" panose="020F0502020204030204" pitchFamily="34" charset="0"/>
              <a:ea typeface="Calibri" panose="020F0502020204030204" pitchFamily="34" charset="0"/>
            </a:endParaRPr>
          </a:p>
          <a:p>
            <a:pPr marL="342900" lvl="0" indent="-342900" algn="just">
              <a:spcBef>
                <a:spcPts val="495"/>
              </a:spcBef>
              <a:spcAft>
                <a:spcPts val="800"/>
              </a:spcAft>
              <a:buFont typeface="+mj-lt"/>
              <a:buAutoNum type="alphaLcParenR"/>
              <a:tabLst>
                <a:tab pos="529590" algn="l"/>
              </a:tabLst>
            </a:pP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Direcciones</a:t>
            </a:r>
            <a:r>
              <a:rPr lang="es-ES" spc="-10"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s-ES" dirty="0">
                <a:solidFill>
                  <a:schemeClr val="tx2">
                    <a:lumMod val="75000"/>
                  </a:schemeClr>
                </a:solidFill>
                <a:effectLst/>
                <a:latin typeface="Calibri" panose="020F0502020204030204" pitchFamily="34" charset="0"/>
                <a:ea typeface="Calibri" panose="020F0502020204030204" pitchFamily="34" charset="0"/>
                <a:cs typeface="Calibri" panose="020F0502020204030204" pitchFamily="34" charset="0"/>
              </a:rPr>
              <a:t>Generales.</a:t>
            </a:r>
            <a:endParaRPr lang="es-ES" dirty="0">
              <a:solidFill>
                <a:schemeClr val="tx2">
                  <a:lumMod val="75000"/>
                </a:schemeClr>
              </a:solidFill>
              <a:effectLst/>
              <a:latin typeface="Calibri" panose="020F0502020204030204" pitchFamily="34" charset="0"/>
              <a:ea typeface="Calibri" panose="020F0502020204030204" pitchFamily="34" charset="0"/>
            </a:endParaRPr>
          </a:p>
          <a:p>
            <a:endParaRPr lang="es-ES" dirty="0">
              <a:solidFill>
                <a:schemeClr val="tx2">
                  <a:lumMod val="75000"/>
                </a:schemeClr>
              </a:solidFill>
            </a:endParaRPr>
          </a:p>
        </p:txBody>
      </p:sp>
    </p:spTree>
    <p:extLst>
      <p:ext uri="{BB962C8B-B14F-4D97-AF65-F5344CB8AC3E}">
        <p14:creationId xmlns:p14="http://schemas.microsoft.com/office/powerpoint/2010/main" val="1481192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7"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18" name="Marcador de contenido 2">
            <a:extLst>
              <a:ext uri="{FF2B5EF4-FFF2-40B4-BE49-F238E27FC236}">
                <a16:creationId xmlns:a16="http://schemas.microsoft.com/office/drawing/2014/main" id="{6CF5DFCC-BAFE-2B2A-D1AA-48491C0EDAD6}"/>
              </a:ext>
            </a:extLst>
          </p:cNvPr>
          <p:cNvGraphicFramePr>
            <a:graphicFrameLocks noGrp="1"/>
          </p:cNvGraphicFramePr>
          <p:nvPr>
            <p:ph idx="1"/>
            <p:extLst>
              <p:ext uri="{D42A27DB-BD31-4B8C-83A1-F6EECF244321}">
                <p14:modId xmlns:p14="http://schemas.microsoft.com/office/powerpoint/2010/main" val="227917697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4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4">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31"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18" name="Marcador de contenido 2">
            <a:extLst>
              <a:ext uri="{FF2B5EF4-FFF2-40B4-BE49-F238E27FC236}">
                <a16:creationId xmlns:a16="http://schemas.microsoft.com/office/drawing/2014/main" id="{BBDD73D1-ECD8-60DC-741F-C05708C58526}"/>
              </a:ext>
            </a:extLst>
          </p:cNvPr>
          <p:cNvGraphicFramePr>
            <a:graphicFrameLocks noGrp="1"/>
          </p:cNvGraphicFramePr>
          <p:nvPr>
            <p:ph idx="1"/>
            <p:extLst>
              <p:ext uri="{D42A27DB-BD31-4B8C-83A1-F6EECF244321}">
                <p14:modId xmlns:p14="http://schemas.microsoft.com/office/powerpoint/2010/main" val="1594821107"/>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81069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02D4F676-9169-4AFE-22FD-8BA3D5ACC5B2}"/>
              </a:ext>
            </a:extLst>
          </p:cNvPr>
          <p:cNvGraphicFramePr>
            <a:graphicFrameLocks noGrp="1"/>
          </p:cNvGraphicFramePr>
          <p:nvPr>
            <p:ph idx="1"/>
            <p:extLst>
              <p:ext uri="{D42A27DB-BD31-4B8C-83A1-F6EECF244321}">
                <p14:modId xmlns:p14="http://schemas.microsoft.com/office/powerpoint/2010/main" val="2874236320"/>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671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B4468648-2A19-85DC-6E1F-56578F45634A}"/>
              </a:ext>
            </a:extLst>
          </p:cNvPr>
          <p:cNvGraphicFramePr>
            <a:graphicFrameLocks noGrp="1"/>
          </p:cNvGraphicFramePr>
          <p:nvPr>
            <p:ph idx="1"/>
            <p:extLst>
              <p:ext uri="{D42A27DB-BD31-4B8C-83A1-F6EECF244321}">
                <p14:modId xmlns:p14="http://schemas.microsoft.com/office/powerpoint/2010/main" val="418325675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2517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9E8BC1C-F6F6-DCD1-99E4-3E1D4E6FB948}"/>
              </a:ext>
            </a:extLst>
          </p:cNvPr>
          <p:cNvSpPr>
            <a:spLocks noGrp="1"/>
          </p:cNvSpPr>
          <p:nvPr>
            <p:ph idx="1"/>
          </p:nvPr>
        </p:nvSpPr>
        <p:spPr>
          <a:xfrm>
            <a:off x="2910054" y="1315453"/>
            <a:ext cx="8915400" cy="3777622"/>
          </a:xfrm>
        </p:spPr>
        <p:txBody>
          <a:bodyPr>
            <a:normAutofit/>
          </a:bodyPr>
          <a:lstStyle/>
          <a:p>
            <a:pPr marL="71120" algn="just">
              <a:lnSpc>
                <a:spcPct val="107000"/>
              </a:lnSpc>
              <a:spcBef>
                <a:spcPts val="495"/>
              </a:spcBef>
              <a:spcAft>
                <a:spcPts val="800"/>
              </a:spcAft>
            </a:pPr>
            <a:r>
              <a:rPr lang="es-ES" sz="1800" b="1" dirty="0">
                <a:effectLst/>
                <a:latin typeface="Calibri" panose="020F0502020204030204" pitchFamily="34" charset="0"/>
                <a:ea typeface="Calibri" panose="020F0502020204030204" pitchFamily="34" charset="0"/>
                <a:cs typeface="Calibri" panose="020F0502020204030204" pitchFamily="34" charset="0"/>
              </a:rPr>
              <a:t>El</a:t>
            </a:r>
            <a:r>
              <a:rPr lang="es-ES" sz="1800" b="1" spc="-35"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a:effectLst/>
                <a:latin typeface="Calibri" panose="020F0502020204030204" pitchFamily="34" charset="0"/>
                <a:ea typeface="Calibri" panose="020F0502020204030204" pitchFamily="34" charset="0"/>
                <a:cs typeface="Calibri" panose="020F0502020204030204" pitchFamily="34" charset="0"/>
              </a:rPr>
              <a:t>Secretario</a:t>
            </a:r>
            <a:r>
              <a:rPr lang="es-ES" sz="1800" b="1" spc="-25"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a:effectLst/>
                <a:latin typeface="Calibri" panose="020F0502020204030204" pitchFamily="34" charset="0"/>
                <a:ea typeface="Calibri" panose="020F0502020204030204" pitchFamily="34" charset="0"/>
                <a:cs typeface="Calibri" panose="020F0502020204030204" pitchFamily="34" charset="0"/>
              </a:rPr>
              <a:t>General.</a:t>
            </a:r>
            <a:endParaRPr lang="es-ES" sz="1800" dirty="0">
              <a:effectLst/>
              <a:latin typeface="Calibri" panose="020F0502020204030204" pitchFamily="34" charset="0"/>
              <a:ea typeface="Calibri" panose="020F0502020204030204" pitchFamily="34" charset="0"/>
            </a:endParaRPr>
          </a:p>
          <a:p>
            <a:pPr marL="71120" indent="449580" algn="just">
              <a:lnSpc>
                <a:spcPct val="107000"/>
              </a:lnSpc>
              <a:spcBef>
                <a:spcPts val="495"/>
              </a:spcBef>
              <a:spcAft>
                <a:spcPts val="800"/>
              </a:spcAft>
            </a:pPr>
            <a:r>
              <a:rPr lang="es-ES" sz="1800" spc="-5" dirty="0">
                <a:effectLst/>
                <a:latin typeface="Calibri" panose="020F0502020204030204" pitchFamily="34" charset="0"/>
                <a:ea typeface="Calibri" panose="020F0502020204030204" pitchFamily="34" charset="0"/>
                <a:cs typeface="Calibri" panose="020F0502020204030204" pitchFamily="34" charset="0"/>
              </a:rPr>
              <a:t>El</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Secretario</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general</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es</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el</a:t>
            </a:r>
            <a:r>
              <a:rPr lang="es-ES" sz="1800" spc="-70"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titular</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Secretaría</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General</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este</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ámbito,</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tiene</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las</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siguientes</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competencias:</a:t>
            </a:r>
            <a:endParaRPr lang="es-ES" sz="18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13826453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E668A0AB-D410-344C-31A4-DFDE8D82DF21}"/>
              </a:ext>
            </a:extLst>
          </p:cNvPr>
          <p:cNvGraphicFramePr>
            <a:graphicFrameLocks noGrp="1"/>
          </p:cNvGraphicFramePr>
          <p:nvPr>
            <p:ph idx="1"/>
            <p:extLst>
              <p:ext uri="{D42A27DB-BD31-4B8C-83A1-F6EECF244321}">
                <p14:modId xmlns:p14="http://schemas.microsoft.com/office/powerpoint/2010/main" val="55534679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4212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5FB283EF-A007-9796-9A2E-57574CCB7B12}"/>
              </a:ext>
            </a:extLst>
          </p:cNvPr>
          <p:cNvGraphicFramePr>
            <a:graphicFrameLocks noGrp="1"/>
          </p:cNvGraphicFramePr>
          <p:nvPr>
            <p:ph idx="1"/>
            <p:extLst>
              <p:ext uri="{D42A27DB-BD31-4B8C-83A1-F6EECF244321}">
                <p14:modId xmlns:p14="http://schemas.microsoft.com/office/powerpoint/2010/main" val="3606663149"/>
              </p:ext>
            </p:extLst>
          </p:nvPr>
        </p:nvGraphicFramePr>
        <p:xfrm>
          <a:off x="1794897" y="422788"/>
          <a:ext cx="8987404" cy="5928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1860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E4657D25-D296-1852-8F76-3FA5A4472F93}"/>
              </a:ext>
            </a:extLst>
          </p:cNvPr>
          <p:cNvGraphicFramePr>
            <a:graphicFrameLocks noGrp="1"/>
          </p:cNvGraphicFramePr>
          <p:nvPr>
            <p:ph idx="1"/>
            <p:extLst>
              <p:ext uri="{D42A27DB-BD31-4B8C-83A1-F6EECF244321}">
                <p14:modId xmlns:p14="http://schemas.microsoft.com/office/powerpoint/2010/main" val="248230682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226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6DF9521B-4CD2-BB9B-A558-AF037707497F}"/>
              </a:ext>
            </a:extLst>
          </p:cNvPr>
          <p:cNvGraphicFramePr>
            <a:graphicFrameLocks noGrp="1"/>
          </p:cNvGraphicFramePr>
          <p:nvPr>
            <p:ph idx="1"/>
            <p:extLst>
              <p:ext uri="{D42A27DB-BD31-4B8C-83A1-F6EECF244321}">
                <p14:modId xmlns:p14="http://schemas.microsoft.com/office/powerpoint/2010/main" val="4054835416"/>
              </p:ext>
            </p:extLst>
          </p:nvPr>
        </p:nvGraphicFramePr>
        <p:xfrm>
          <a:off x="961012" y="1221672"/>
          <a:ext cx="10265786" cy="4671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231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sp>
        <p:nvSpPr>
          <p:cNvPr id="3" name="Marcador de contenido 2">
            <a:extLst>
              <a:ext uri="{FF2B5EF4-FFF2-40B4-BE49-F238E27FC236}">
                <a16:creationId xmlns:a16="http://schemas.microsoft.com/office/drawing/2014/main" id="{8AB22029-4681-B53A-E959-A77CA07C0DDF}"/>
              </a:ext>
            </a:extLst>
          </p:cNvPr>
          <p:cNvSpPr>
            <a:spLocks noGrp="1"/>
          </p:cNvSpPr>
          <p:nvPr>
            <p:ph idx="1"/>
          </p:nvPr>
        </p:nvSpPr>
        <p:spPr>
          <a:xfrm>
            <a:off x="5049062" y="942108"/>
            <a:ext cx="6455549" cy="4969114"/>
          </a:xfrm>
        </p:spPr>
        <p:txBody>
          <a:bodyPr anchor="ctr">
            <a:normAutofit/>
          </a:bodyPr>
          <a:lstStyle/>
          <a:p>
            <a:pPr algn="ctr"/>
            <a:r>
              <a:rPr lang="es-ES" sz="2400" b="1" dirty="0">
                <a:solidFill>
                  <a:schemeClr val="tx2">
                    <a:lumMod val="75000"/>
                  </a:schemeClr>
                </a:solidFill>
                <a:effectLst/>
                <a:latin typeface="+mj-lt"/>
                <a:ea typeface="Times New Roman" panose="02020603050405020304" pitchFamily="18" charset="0"/>
                <a:cs typeface="Times New Roman" panose="02020603050405020304" pitchFamily="18" charset="0"/>
              </a:rPr>
              <a:t>RÉGIMEN</a:t>
            </a:r>
            <a:r>
              <a:rPr lang="es-ES" sz="2400" b="1" spc="-15" dirty="0">
                <a:solidFill>
                  <a:schemeClr val="tx2">
                    <a:lumMod val="75000"/>
                  </a:schemeClr>
                </a:solidFill>
                <a:effectLst/>
                <a:latin typeface="+mj-lt"/>
                <a:ea typeface="Times New Roman" panose="02020603050405020304" pitchFamily="18" charset="0"/>
                <a:cs typeface="Times New Roman" panose="02020603050405020304" pitchFamily="18" charset="0"/>
              </a:rPr>
              <a:t> </a:t>
            </a:r>
            <a:r>
              <a:rPr lang="es-ES" sz="2400" b="1" dirty="0">
                <a:solidFill>
                  <a:schemeClr val="tx2">
                    <a:lumMod val="75000"/>
                  </a:schemeClr>
                </a:solidFill>
                <a:effectLst/>
                <a:latin typeface="+mj-lt"/>
                <a:ea typeface="Times New Roman" panose="02020603050405020304" pitchFamily="18" charset="0"/>
                <a:cs typeface="Times New Roman" panose="02020603050405020304" pitchFamily="18" charset="0"/>
              </a:rPr>
              <a:t>DE</a:t>
            </a:r>
            <a:r>
              <a:rPr lang="es-ES" sz="2400" b="1" spc="-10" dirty="0">
                <a:solidFill>
                  <a:schemeClr val="tx2">
                    <a:lumMod val="75000"/>
                  </a:schemeClr>
                </a:solidFill>
                <a:effectLst/>
                <a:latin typeface="+mj-lt"/>
                <a:ea typeface="Times New Roman" panose="02020603050405020304" pitchFamily="18" charset="0"/>
                <a:cs typeface="Times New Roman" panose="02020603050405020304" pitchFamily="18" charset="0"/>
              </a:rPr>
              <a:t> </a:t>
            </a:r>
            <a:r>
              <a:rPr lang="es-ES" sz="2400" b="1" dirty="0">
                <a:solidFill>
                  <a:schemeClr val="tx2">
                    <a:lumMod val="75000"/>
                  </a:schemeClr>
                </a:solidFill>
                <a:effectLst/>
                <a:latin typeface="+mj-lt"/>
                <a:ea typeface="Times New Roman" panose="02020603050405020304" pitchFamily="18" charset="0"/>
                <a:cs typeface="Times New Roman" panose="02020603050405020304" pitchFamily="18" charset="0"/>
              </a:rPr>
              <a:t>CREACIÓN</a:t>
            </a:r>
            <a:r>
              <a:rPr lang="es-ES" sz="2400" b="1" dirty="0">
                <a:solidFill>
                  <a:schemeClr val="tx2">
                    <a:lumMod val="75000"/>
                  </a:schemeClr>
                </a:solidFill>
                <a:latin typeface="+mj-lt"/>
                <a:ea typeface="Times New Roman" panose="02020603050405020304" pitchFamily="18" charset="0"/>
                <a:cs typeface="Times New Roman" panose="02020603050405020304" pitchFamily="18" charset="0"/>
              </a:rPr>
              <a:t> Y</a:t>
            </a:r>
            <a:r>
              <a:rPr lang="es-ES" sz="2400" b="1" spc="-15" dirty="0">
                <a:solidFill>
                  <a:schemeClr val="tx2">
                    <a:lumMod val="75000"/>
                  </a:schemeClr>
                </a:solidFill>
                <a:effectLst/>
                <a:latin typeface="+mj-lt"/>
                <a:ea typeface="Times New Roman" panose="02020603050405020304" pitchFamily="18" charset="0"/>
                <a:cs typeface="Times New Roman" panose="02020603050405020304" pitchFamily="18" charset="0"/>
              </a:rPr>
              <a:t> </a:t>
            </a:r>
            <a:r>
              <a:rPr lang="es-ES" sz="2400" b="1" dirty="0">
                <a:solidFill>
                  <a:schemeClr val="tx2">
                    <a:lumMod val="75000"/>
                  </a:schemeClr>
                </a:solidFill>
                <a:effectLst/>
                <a:latin typeface="+mj-lt"/>
                <a:ea typeface="Times New Roman" panose="02020603050405020304" pitchFamily="18" charset="0"/>
                <a:cs typeface="Times New Roman" panose="02020603050405020304" pitchFamily="18" charset="0"/>
              </a:rPr>
              <a:t>MODIFICACIÓN</a:t>
            </a:r>
            <a:r>
              <a:rPr lang="es-ES" sz="2400" b="1" spc="-15" dirty="0">
                <a:solidFill>
                  <a:schemeClr val="tx2">
                    <a:lumMod val="75000"/>
                  </a:schemeClr>
                </a:solidFill>
                <a:effectLst/>
                <a:latin typeface="+mj-lt"/>
                <a:ea typeface="Times New Roman" panose="02020603050405020304" pitchFamily="18" charset="0"/>
                <a:cs typeface="Times New Roman" panose="02020603050405020304" pitchFamily="18" charset="0"/>
              </a:rPr>
              <a:t> </a:t>
            </a:r>
            <a:r>
              <a:rPr lang="es-ES" sz="2400" b="1" dirty="0">
                <a:solidFill>
                  <a:schemeClr val="tx2">
                    <a:lumMod val="75000"/>
                  </a:schemeClr>
                </a:solidFill>
                <a:effectLst/>
                <a:latin typeface="+mj-lt"/>
                <a:ea typeface="Times New Roman" panose="02020603050405020304" pitchFamily="18" charset="0"/>
                <a:cs typeface="Times New Roman" panose="02020603050405020304" pitchFamily="18" charset="0"/>
              </a:rPr>
              <a:t>DE</a:t>
            </a:r>
            <a:r>
              <a:rPr lang="es-ES" sz="2400" b="1" spc="-15" dirty="0">
                <a:solidFill>
                  <a:schemeClr val="tx2">
                    <a:lumMod val="75000"/>
                  </a:schemeClr>
                </a:solidFill>
                <a:effectLst/>
                <a:latin typeface="+mj-lt"/>
                <a:ea typeface="Times New Roman" panose="02020603050405020304" pitchFamily="18" charset="0"/>
                <a:cs typeface="Times New Roman" panose="02020603050405020304" pitchFamily="18" charset="0"/>
              </a:rPr>
              <a:t> </a:t>
            </a:r>
            <a:r>
              <a:rPr lang="es-ES" sz="2400" b="1" dirty="0">
                <a:solidFill>
                  <a:schemeClr val="tx2">
                    <a:lumMod val="75000"/>
                  </a:schemeClr>
                </a:solidFill>
                <a:effectLst/>
                <a:latin typeface="+mj-lt"/>
                <a:ea typeface="Times New Roman" panose="02020603050405020304" pitchFamily="18" charset="0"/>
                <a:cs typeface="Times New Roman" panose="02020603050405020304" pitchFamily="18" charset="0"/>
              </a:rPr>
              <a:t>LOS</a:t>
            </a:r>
            <a:r>
              <a:rPr lang="es-ES" sz="2400" b="1" spc="-10" dirty="0">
                <a:solidFill>
                  <a:schemeClr val="tx2">
                    <a:lumMod val="75000"/>
                  </a:schemeClr>
                </a:solidFill>
                <a:effectLst/>
                <a:latin typeface="+mj-lt"/>
                <a:ea typeface="Times New Roman" panose="02020603050405020304" pitchFamily="18" charset="0"/>
                <a:cs typeface="Times New Roman" panose="02020603050405020304" pitchFamily="18" charset="0"/>
              </a:rPr>
              <a:t> </a:t>
            </a:r>
            <a:r>
              <a:rPr lang="es-ES" sz="2400" b="1" dirty="0">
                <a:solidFill>
                  <a:schemeClr val="tx2">
                    <a:lumMod val="75000"/>
                  </a:schemeClr>
                </a:solidFill>
                <a:effectLst/>
                <a:latin typeface="+mj-lt"/>
                <a:ea typeface="Times New Roman" panose="02020603050405020304" pitchFamily="18" charset="0"/>
                <a:cs typeface="Times New Roman" panose="02020603050405020304" pitchFamily="18" charset="0"/>
              </a:rPr>
              <a:t>ÓRGANOS</a:t>
            </a:r>
            <a:r>
              <a:rPr lang="es-ES" sz="2400" b="1" spc="-15" dirty="0">
                <a:solidFill>
                  <a:schemeClr val="tx2">
                    <a:lumMod val="75000"/>
                  </a:schemeClr>
                </a:solidFill>
                <a:effectLst/>
                <a:latin typeface="+mj-lt"/>
                <a:ea typeface="Times New Roman" panose="02020603050405020304" pitchFamily="18" charset="0"/>
                <a:cs typeface="Times New Roman" panose="02020603050405020304" pitchFamily="18" charset="0"/>
              </a:rPr>
              <a:t> </a:t>
            </a:r>
            <a:r>
              <a:rPr lang="es-ES" sz="2400" b="1" dirty="0">
                <a:solidFill>
                  <a:schemeClr val="tx2">
                    <a:lumMod val="75000"/>
                  </a:schemeClr>
                </a:solidFill>
                <a:effectLst/>
                <a:latin typeface="+mj-lt"/>
                <a:ea typeface="Times New Roman" panose="02020603050405020304" pitchFamily="18" charset="0"/>
                <a:cs typeface="Times New Roman" panose="02020603050405020304" pitchFamily="18" charset="0"/>
              </a:rPr>
              <a:t>CENTRALES.</a:t>
            </a:r>
          </a:p>
          <a:p>
            <a:endParaRPr lang="es-ES" dirty="0">
              <a:solidFill>
                <a:schemeClr val="tx2">
                  <a:lumMod val="75000"/>
                </a:schemeClr>
              </a:solidFill>
            </a:endParaRPr>
          </a:p>
        </p:txBody>
      </p:sp>
    </p:spTree>
    <p:extLst>
      <p:ext uri="{BB962C8B-B14F-4D97-AF65-F5344CB8AC3E}">
        <p14:creationId xmlns:p14="http://schemas.microsoft.com/office/powerpoint/2010/main" val="1792677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CAF4EE3-1F76-543B-2C84-712EE7687B24}"/>
              </a:ext>
            </a:extLst>
          </p:cNvPr>
          <p:cNvGraphicFramePr>
            <a:graphicFrameLocks noGrp="1"/>
          </p:cNvGraphicFramePr>
          <p:nvPr>
            <p:ph idx="1"/>
            <p:extLst>
              <p:ext uri="{D42A27DB-BD31-4B8C-83A1-F6EECF244321}">
                <p14:modId xmlns:p14="http://schemas.microsoft.com/office/powerpoint/2010/main" val="2906153793"/>
              </p:ext>
            </p:extLst>
          </p:nvPr>
        </p:nvGraphicFramePr>
        <p:xfrm>
          <a:off x="4373508" y="-600892"/>
          <a:ext cx="7818491" cy="7158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317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63B7FEE2-C854-8352-CFC9-2770206009E2}"/>
              </a:ext>
            </a:extLst>
          </p:cNvPr>
          <p:cNvSpPr>
            <a:spLocks noGrp="1"/>
          </p:cNvSpPr>
          <p:nvPr>
            <p:ph idx="1"/>
          </p:nvPr>
        </p:nvSpPr>
        <p:spPr>
          <a:xfrm>
            <a:off x="3373062" y="2133600"/>
            <a:ext cx="8131550" cy="3777622"/>
          </a:xfrm>
        </p:spPr>
        <p:txBody>
          <a:bodyPr>
            <a:normAutofit/>
          </a:bodyPr>
          <a:lstStyle/>
          <a:p>
            <a:r>
              <a:rPr lang="es-ES" sz="24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3.2. </a:t>
            </a:r>
            <a:r>
              <a:rPr lang="es-ES" sz="2400" b="1" u="none" strike="noStrike" spc="-3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ÓRGANOS</a:t>
            </a:r>
            <a:r>
              <a:rPr lang="es-ES" sz="2400" b="1" u="none" strike="noStrike" spc="-3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PERIFÉRICOS.</a:t>
            </a:r>
            <a:endParaRPr lang="es-ES" sz="2400" b="1" u="sng" dirty="0">
              <a:effectLst/>
              <a:uFill>
                <a:solidFill>
                  <a:srgbClr val="000000"/>
                </a:solidFill>
              </a:uFill>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02956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878072CC-822C-C7FF-DB89-72B180945BDE}"/>
              </a:ext>
            </a:extLst>
          </p:cNvPr>
          <p:cNvGraphicFramePr>
            <a:graphicFrameLocks noGrp="1"/>
          </p:cNvGraphicFramePr>
          <p:nvPr>
            <p:ph idx="1"/>
            <p:extLst>
              <p:ext uri="{D42A27DB-BD31-4B8C-83A1-F6EECF244321}">
                <p14:modId xmlns:p14="http://schemas.microsoft.com/office/powerpoint/2010/main" val="3353393938"/>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3470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EBC3A3A-C09E-E201-5CB8-5E203F0F5CBA}"/>
              </a:ext>
            </a:extLst>
          </p:cNvPr>
          <p:cNvSpPr>
            <a:spLocks noGrp="1"/>
          </p:cNvSpPr>
          <p:nvPr>
            <p:ph idx="1"/>
          </p:nvPr>
        </p:nvSpPr>
        <p:spPr>
          <a:xfrm>
            <a:off x="3276600" y="2211978"/>
            <a:ext cx="8915400" cy="3777622"/>
          </a:xfrm>
        </p:spPr>
        <p:txBody>
          <a:bodyPr/>
          <a:lstStyle/>
          <a:p>
            <a:r>
              <a:rPr lang="es-ES" sz="1800" b="1"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rPr>
              <a:t>A. ORGANIZACIÓN</a:t>
            </a:r>
            <a:r>
              <a:rPr lang="es-ES" sz="1800" b="1" spc="-40"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1800" b="1"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rPr>
              <a:t>TERRITORIAL.</a:t>
            </a:r>
            <a:endParaRPr lang="es-E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1503870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85BD0FF1-D0E6-6259-A44D-D1BD6320D761}"/>
              </a:ext>
            </a:extLst>
          </p:cNvPr>
          <p:cNvGraphicFramePr>
            <a:graphicFrameLocks noGrp="1"/>
          </p:cNvGraphicFramePr>
          <p:nvPr>
            <p:ph idx="1"/>
            <p:extLst>
              <p:ext uri="{D42A27DB-BD31-4B8C-83A1-F6EECF244321}">
                <p14:modId xmlns:p14="http://schemas.microsoft.com/office/powerpoint/2010/main" val="758999902"/>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081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6AB17775-1566-BC33-2742-CE5EB5D1A6C5}"/>
              </a:ext>
            </a:extLst>
          </p:cNvPr>
          <p:cNvSpPr>
            <a:spLocks noGrp="1"/>
          </p:cNvSpPr>
          <p:nvPr>
            <p:ph idx="1"/>
          </p:nvPr>
        </p:nvSpPr>
        <p:spPr>
          <a:xfrm>
            <a:off x="649225" y="2133600"/>
            <a:ext cx="3650278" cy="3759253"/>
          </a:xfrm>
        </p:spPr>
        <p:txBody>
          <a:bodyPr>
            <a:normAutofit/>
          </a:bodyPr>
          <a:lstStyle/>
          <a:p>
            <a:pPr marL="0" indent="0" algn="ctr">
              <a:buNone/>
            </a:pPr>
            <a:r>
              <a:rPr lang="es-ES" sz="2400" b="1" dirty="0">
                <a:effectLst/>
                <a:latin typeface="Calibri" panose="020F0502020204030204" pitchFamily="34" charset="0"/>
                <a:ea typeface="Times New Roman" panose="02020603050405020304" pitchFamily="18" charset="0"/>
                <a:cs typeface="Times New Roman" panose="02020603050405020304" pitchFamily="18" charset="0"/>
              </a:rPr>
              <a:t>B. DELEGACIONES</a:t>
            </a:r>
            <a:r>
              <a:rPr lang="es-ES" sz="2400" b="1"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s-ES" sz="2400" b="1" dirty="0">
                <a:effectLst/>
                <a:latin typeface="Calibri" panose="020F0502020204030204" pitchFamily="34" charset="0"/>
                <a:ea typeface="Times New Roman" panose="02020603050405020304" pitchFamily="18" charset="0"/>
                <a:cs typeface="Times New Roman" panose="02020603050405020304" pitchFamily="18" charset="0"/>
              </a:rPr>
              <a:t>TERRITORIALES</a:t>
            </a:r>
            <a:endParaRPr lang="es-ES" sz="2400" b="1"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s-ES" dirty="0"/>
          </a:p>
        </p:txBody>
      </p:sp>
      <p:pic>
        <p:nvPicPr>
          <p:cNvPr id="7" name="Graphic 6" descr="Marca de verificación">
            <a:extLst>
              <a:ext uri="{FF2B5EF4-FFF2-40B4-BE49-F238E27FC236}">
                <a16:creationId xmlns:a16="http://schemas.microsoft.com/office/drawing/2014/main" id="{0EA7F846-36B4-2836-2BFF-CEA6959FF0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945" y="640080"/>
            <a:ext cx="5252773" cy="5252773"/>
          </a:xfrm>
          <a:prstGeom prst="rect">
            <a:avLst/>
          </a:prstGeom>
        </p:spPr>
      </p:pic>
      <p:sp>
        <p:nvSpPr>
          <p:cNvPr id="1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516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CEFABAFA-C6A0-6B82-B818-FB46A59E6F54}"/>
              </a:ext>
            </a:extLst>
          </p:cNvPr>
          <p:cNvGraphicFramePr>
            <a:graphicFrameLocks noGrp="1"/>
          </p:cNvGraphicFramePr>
          <p:nvPr>
            <p:ph idx="1"/>
            <p:extLst>
              <p:ext uri="{D42A27DB-BD31-4B8C-83A1-F6EECF244321}">
                <p14:modId xmlns:p14="http://schemas.microsoft.com/office/powerpoint/2010/main" val="983660443"/>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60928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43"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accent1">
              <a:alpha val="3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44"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s-ES"/>
          </a:p>
        </p:txBody>
      </p:sp>
      <p:sp>
        <p:nvSpPr>
          <p:cNvPr id="3" name="Marcador de contenido 2">
            <a:extLst>
              <a:ext uri="{FF2B5EF4-FFF2-40B4-BE49-F238E27FC236}">
                <a16:creationId xmlns:a16="http://schemas.microsoft.com/office/drawing/2014/main" id="{E84E4B94-FC2D-C200-6FE4-E45B635CD890}"/>
              </a:ext>
            </a:extLst>
          </p:cNvPr>
          <p:cNvSpPr>
            <a:spLocks noGrp="1"/>
          </p:cNvSpPr>
          <p:nvPr>
            <p:ph idx="1"/>
          </p:nvPr>
        </p:nvSpPr>
        <p:spPr>
          <a:xfrm>
            <a:off x="637310" y="1286934"/>
            <a:ext cx="5292436" cy="4284134"/>
          </a:xfrm>
        </p:spPr>
        <p:txBody>
          <a:bodyPr anchor="ctr">
            <a:normAutofit/>
          </a:bodyPr>
          <a:lstStyle/>
          <a:p>
            <a:r>
              <a:rPr lang="es-ES"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C. EL</a:t>
            </a:r>
            <a:r>
              <a:rPr lang="es-ES" b="1" spc="-35"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DELEGADO</a:t>
            </a:r>
            <a:r>
              <a:rPr lang="es-ES" b="1" spc="-25"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TERRITORIAL.</a:t>
            </a:r>
            <a:endParaRPr lang="es-ES"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s-ES" dirty="0">
              <a:solidFill>
                <a:srgbClr val="FFFFFF"/>
              </a:solidFill>
            </a:endParaRPr>
          </a:p>
        </p:txBody>
      </p:sp>
    </p:spTree>
    <p:extLst>
      <p:ext uri="{BB962C8B-B14F-4D97-AF65-F5344CB8AC3E}">
        <p14:creationId xmlns:p14="http://schemas.microsoft.com/office/powerpoint/2010/main" val="4043215786"/>
      </p:ext>
    </p:extLst>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699CCC2-152E-67F2-3188-33D0C4E35C49}"/>
              </a:ext>
            </a:extLst>
          </p:cNvPr>
          <p:cNvSpPr>
            <a:spLocks noGrp="1"/>
          </p:cNvSpPr>
          <p:nvPr>
            <p:ph idx="1"/>
          </p:nvPr>
        </p:nvSpPr>
        <p:spPr>
          <a:xfrm>
            <a:off x="2589212" y="1892968"/>
            <a:ext cx="8915400" cy="4018254"/>
          </a:xfrm>
        </p:spPr>
        <p:txBody>
          <a:bodyPr>
            <a:normAutofit/>
          </a:bodyPr>
          <a:lstStyle/>
          <a:p>
            <a:pPr marL="71120" indent="449580" algn="ctr">
              <a:lnSpc>
                <a:spcPct val="107000"/>
              </a:lnSpc>
              <a:spcBef>
                <a:spcPts val="495"/>
              </a:spcBef>
              <a:spcAft>
                <a:spcPts val="800"/>
              </a:spcAft>
            </a:pPr>
            <a:r>
              <a:rPr lang="es-ES" sz="2400" dirty="0">
                <a:effectLst/>
                <a:latin typeface="Calibri" panose="020F0502020204030204" pitchFamily="34" charset="0"/>
                <a:ea typeface="Calibri" panose="020F0502020204030204" pitchFamily="34" charset="0"/>
                <a:cs typeface="Calibri" panose="020F0502020204030204" pitchFamily="34" charset="0"/>
              </a:rPr>
              <a:t>El Delegado Territorial </a:t>
            </a:r>
            <a:r>
              <a:rPr lang="es-ES" sz="2400" u="sng" dirty="0">
                <a:effectLst/>
                <a:latin typeface="Calibri" panose="020F0502020204030204" pitchFamily="34" charset="0"/>
                <a:ea typeface="Calibri" panose="020F0502020204030204" pitchFamily="34" charset="0"/>
                <a:cs typeface="Calibri" panose="020F0502020204030204" pitchFamily="34" charset="0"/>
              </a:rPr>
              <a:t>es el titular de la correspondiente Delegación Territorial y representa a la Junta de</a:t>
            </a:r>
            <a:r>
              <a:rPr lang="es-ES" sz="2400" u="sng" spc="5" dirty="0">
                <a:effectLst/>
                <a:latin typeface="Calibri" panose="020F0502020204030204" pitchFamily="34" charset="0"/>
                <a:ea typeface="Calibri" panose="020F0502020204030204" pitchFamily="34" charset="0"/>
                <a:cs typeface="Calibri" panose="020F0502020204030204" pitchFamily="34" charset="0"/>
              </a:rPr>
              <a:t> </a:t>
            </a:r>
            <a:r>
              <a:rPr lang="es-ES" sz="2400" u="sng" dirty="0">
                <a:effectLst/>
                <a:latin typeface="Calibri" panose="020F0502020204030204" pitchFamily="34" charset="0"/>
                <a:ea typeface="Calibri" panose="020F0502020204030204" pitchFamily="34" charset="0"/>
                <a:cs typeface="Calibri" panose="020F0502020204030204" pitchFamily="34" charset="0"/>
              </a:rPr>
              <a:t>Castilla</a:t>
            </a:r>
            <a:r>
              <a:rPr lang="es-ES" sz="2400" u="sng" spc="-5" dirty="0">
                <a:effectLst/>
                <a:latin typeface="Calibri" panose="020F0502020204030204" pitchFamily="34" charset="0"/>
                <a:ea typeface="Calibri" panose="020F0502020204030204" pitchFamily="34" charset="0"/>
                <a:cs typeface="Calibri" panose="020F0502020204030204" pitchFamily="34" charset="0"/>
              </a:rPr>
              <a:t> </a:t>
            </a:r>
            <a:r>
              <a:rPr lang="es-ES" sz="2400" u="sng" dirty="0">
                <a:effectLst/>
                <a:latin typeface="Calibri" panose="020F0502020204030204" pitchFamily="34" charset="0"/>
                <a:ea typeface="Calibri" panose="020F0502020204030204" pitchFamily="34" charset="0"/>
                <a:cs typeface="Calibri" panose="020F0502020204030204" pitchFamily="34" charset="0"/>
              </a:rPr>
              <a:t>y</a:t>
            </a:r>
            <a:r>
              <a:rPr lang="es-ES" sz="2400" u="sng" spc="-10" dirty="0">
                <a:effectLst/>
                <a:latin typeface="Calibri" panose="020F0502020204030204" pitchFamily="34" charset="0"/>
                <a:ea typeface="Calibri" panose="020F0502020204030204" pitchFamily="34" charset="0"/>
                <a:cs typeface="Calibri" panose="020F0502020204030204" pitchFamily="34" charset="0"/>
              </a:rPr>
              <a:t> </a:t>
            </a:r>
            <a:r>
              <a:rPr lang="es-ES" sz="2400" u="sng" dirty="0">
                <a:effectLst/>
                <a:latin typeface="Calibri" panose="020F0502020204030204" pitchFamily="34" charset="0"/>
                <a:ea typeface="Calibri" panose="020F0502020204030204" pitchFamily="34" charset="0"/>
                <a:cs typeface="Calibri" panose="020F0502020204030204" pitchFamily="34" charset="0"/>
              </a:rPr>
              <a:t>León</a:t>
            </a:r>
            <a:r>
              <a:rPr lang="es-ES" sz="2400" u="sng" spc="-15" dirty="0">
                <a:effectLst/>
                <a:latin typeface="Calibri" panose="020F0502020204030204" pitchFamily="34" charset="0"/>
                <a:ea typeface="Calibri" panose="020F0502020204030204" pitchFamily="34" charset="0"/>
                <a:cs typeface="Calibri" panose="020F0502020204030204" pitchFamily="34" charset="0"/>
              </a:rPr>
              <a:t> </a:t>
            </a:r>
            <a:r>
              <a:rPr lang="es-ES" sz="2400" u="sng" dirty="0">
                <a:effectLst/>
                <a:latin typeface="Calibri" panose="020F0502020204030204" pitchFamily="34" charset="0"/>
                <a:ea typeface="Calibri" panose="020F0502020204030204" pitchFamily="34" charset="0"/>
                <a:cs typeface="Calibri" panose="020F0502020204030204" pitchFamily="34" charset="0"/>
              </a:rPr>
              <a:t>y a</a:t>
            </a:r>
            <a:r>
              <a:rPr lang="es-ES" sz="2400" u="sng" spc="-10" dirty="0">
                <a:effectLst/>
                <a:latin typeface="Calibri" panose="020F0502020204030204" pitchFamily="34" charset="0"/>
                <a:ea typeface="Calibri" panose="020F0502020204030204" pitchFamily="34" charset="0"/>
                <a:cs typeface="Calibri" panose="020F0502020204030204" pitchFamily="34" charset="0"/>
              </a:rPr>
              <a:t> </a:t>
            </a:r>
            <a:r>
              <a:rPr lang="es-ES" sz="2400" u="sng" dirty="0">
                <a:effectLst/>
                <a:latin typeface="Calibri" panose="020F0502020204030204" pitchFamily="34" charset="0"/>
                <a:ea typeface="Calibri" panose="020F0502020204030204" pitchFamily="34" charset="0"/>
                <a:cs typeface="Calibri" panose="020F0502020204030204" pitchFamily="34" charset="0"/>
              </a:rPr>
              <a:t>cada una</a:t>
            </a:r>
            <a:r>
              <a:rPr lang="es-ES" sz="2400" u="sng" spc="-15" dirty="0">
                <a:effectLst/>
                <a:latin typeface="Calibri" panose="020F0502020204030204" pitchFamily="34" charset="0"/>
                <a:ea typeface="Calibri" panose="020F0502020204030204" pitchFamily="34" charset="0"/>
                <a:cs typeface="Calibri" panose="020F0502020204030204" pitchFamily="34" charset="0"/>
              </a:rPr>
              <a:t> </a:t>
            </a:r>
            <a:r>
              <a:rPr lang="es-ES" sz="2400" u="sng" dirty="0">
                <a:effectLst/>
                <a:latin typeface="Calibri" panose="020F0502020204030204" pitchFamily="34" charset="0"/>
                <a:ea typeface="Calibri" panose="020F0502020204030204" pitchFamily="34" charset="0"/>
                <a:cs typeface="Calibri" panose="020F0502020204030204" pitchFamily="34" charset="0"/>
              </a:rPr>
              <a:t>de las</a:t>
            </a:r>
            <a:r>
              <a:rPr lang="es-ES" sz="2400" u="sng" spc="-5" dirty="0">
                <a:effectLst/>
                <a:latin typeface="Calibri" panose="020F0502020204030204" pitchFamily="34" charset="0"/>
                <a:ea typeface="Calibri" panose="020F0502020204030204" pitchFamily="34" charset="0"/>
                <a:cs typeface="Calibri" panose="020F0502020204030204" pitchFamily="34" charset="0"/>
              </a:rPr>
              <a:t> </a:t>
            </a:r>
            <a:r>
              <a:rPr lang="es-ES" sz="2400" u="sng" dirty="0">
                <a:effectLst/>
                <a:latin typeface="Calibri" panose="020F0502020204030204" pitchFamily="34" charset="0"/>
                <a:ea typeface="Calibri" panose="020F0502020204030204" pitchFamily="34" charset="0"/>
                <a:cs typeface="Calibri" panose="020F0502020204030204" pitchFamily="34" charset="0"/>
              </a:rPr>
              <a:t>Consejerías</a:t>
            </a:r>
            <a:r>
              <a:rPr lang="es-ES" sz="2400" spc="-1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en la respectiva</a:t>
            </a:r>
            <a:r>
              <a:rPr lang="es-ES" sz="2400" spc="-1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provincia.</a:t>
            </a:r>
            <a:endParaRPr lang="es-ES" sz="24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14433915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F2BB721-8CC9-1D2D-C496-0EAE6795381A}"/>
              </a:ext>
            </a:extLst>
          </p:cNvPr>
          <p:cNvSpPr>
            <a:spLocks noGrp="1"/>
          </p:cNvSpPr>
          <p:nvPr>
            <p:ph idx="1"/>
          </p:nvPr>
        </p:nvSpPr>
        <p:spPr>
          <a:xfrm>
            <a:off x="2589212" y="946484"/>
            <a:ext cx="8915400" cy="4964738"/>
          </a:xfrm>
        </p:spPr>
        <p:txBody>
          <a:bodyPr>
            <a:normAutofit fontScale="92500" lnSpcReduction="20000"/>
          </a:bodyPr>
          <a:lstStyle/>
          <a:p>
            <a:pPr marL="71120" indent="449580" algn="just">
              <a:lnSpc>
                <a:spcPct val="107000"/>
              </a:lnSpc>
              <a:spcBef>
                <a:spcPts val="495"/>
              </a:spcBef>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El</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Delegado</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territorial</a:t>
            </a:r>
            <a:r>
              <a:rPr lang="es-ES" sz="1800" spc="-40"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dependerá</a:t>
            </a:r>
            <a:r>
              <a:rPr lang="es-ES" sz="1800" u="sng" spc="-2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orgánicamente</a:t>
            </a:r>
            <a:r>
              <a:rPr lang="es-ES" sz="1800" u="sng" spc="-30"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de</a:t>
            </a:r>
            <a:r>
              <a:rPr lang="es-ES" sz="1800" u="sng" spc="-2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la</a:t>
            </a:r>
            <a:r>
              <a:rPr lang="es-ES" sz="1800" u="sng" spc="-40"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Consejería</a:t>
            </a:r>
            <a:r>
              <a:rPr lang="es-ES" sz="1800" u="sng" spc="-3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de</a:t>
            </a:r>
            <a:r>
              <a:rPr lang="es-ES" sz="1800" u="sng" spc="-3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Presidencia</a:t>
            </a:r>
            <a:r>
              <a:rPr lang="es-ES" sz="1800" u="sng" spc="-40"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y</a:t>
            </a:r>
            <a:r>
              <a:rPr lang="es-ES" sz="1800" u="sng" spc="-3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Administración</a:t>
            </a:r>
            <a:r>
              <a:rPr lang="es-ES" sz="1800" u="sng" spc="-4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Territorial</a:t>
            </a:r>
            <a:r>
              <a:rPr lang="es-ES" sz="1800" u="sng" spc="-2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 funcionalmente de las Consejerías que corresponda por razón de las distintas competencias materiales y,</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con</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tal</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carácter,</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tiene</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las siguientes </a:t>
            </a:r>
            <a:r>
              <a:rPr lang="es-ES" sz="1800" b="1" dirty="0">
                <a:effectLst/>
                <a:latin typeface="Calibri" panose="020F0502020204030204" pitchFamily="34" charset="0"/>
                <a:ea typeface="Calibri" panose="020F0502020204030204" pitchFamily="34" charset="0"/>
                <a:cs typeface="Calibri" panose="020F0502020204030204" pitchFamily="34" charset="0"/>
              </a:rPr>
              <a:t>competencias</a:t>
            </a:r>
            <a:r>
              <a:rPr lang="es-ES" sz="1800" dirty="0">
                <a:effectLst/>
                <a:latin typeface="Calibri" panose="020F0502020204030204" pitchFamily="34" charset="0"/>
                <a:ea typeface="Calibri" panose="020F0502020204030204" pitchFamily="34" charset="0"/>
                <a:cs typeface="Calibri" panose="020F0502020204030204" pitchFamily="34" charset="0"/>
              </a:rPr>
              <a:t> en</a:t>
            </a:r>
            <a:r>
              <a:rPr lang="es-ES" sz="1800" spc="-2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el ámbito</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 su</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respectiva</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provincia:</a:t>
            </a:r>
            <a:endParaRPr lang="es-ES" sz="1800" dirty="0">
              <a:effectLst/>
              <a:latin typeface="Calibri" panose="020F0502020204030204" pitchFamily="34" charset="0"/>
              <a:ea typeface="Calibri" panose="020F0502020204030204" pitchFamily="34" charset="0"/>
            </a:endParaRPr>
          </a:p>
          <a:p>
            <a:pPr marL="342900" lvl="0" indent="-342900" algn="just">
              <a:lnSpc>
                <a:spcPct val="107000"/>
              </a:lnSpc>
              <a:spcBef>
                <a:spcPts val="495"/>
              </a:spcBef>
              <a:spcAft>
                <a:spcPts val="800"/>
              </a:spcAft>
              <a:buFont typeface="+mj-lt"/>
              <a:buAutoNum type="alphaLcParenR"/>
              <a:tabLst>
                <a:tab pos="529590" algn="l"/>
              </a:tabLst>
            </a:pPr>
            <a:r>
              <a:rPr lang="es-ES" sz="1800" dirty="0">
                <a:effectLst/>
                <a:latin typeface="Calibri" panose="020F0502020204030204" pitchFamily="34" charset="0"/>
                <a:ea typeface="Calibri" panose="020F0502020204030204" pitchFamily="34" charset="0"/>
                <a:cs typeface="Calibri" panose="020F0502020204030204" pitchFamily="34" charset="0"/>
              </a:rPr>
              <a:t>Coordinar</a:t>
            </a:r>
            <a:r>
              <a:rPr lang="es-ES" sz="1800" spc="-2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 acción</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política</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 la Junta de</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Castilla</a:t>
            </a:r>
            <a:r>
              <a:rPr lang="es-ES" sz="1800" spc="-2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León.</a:t>
            </a:r>
            <a:endParaRPr lang="es-ES" sz="1800" dirty="0">
              <a:effectLst/>
              <a:latin typeface="Calibri" panose="020F0502020204030204" pitchFamily="34" charset="0"/>
              <a:ea typeface="Calibri" panose="020F0502020204030204" pitchFamily="34" charset="0"/>
            </a:endParaRPr>
          </a:p>
          <a:p>
            <a:pPr marL="342900" lvl="0" indent="-342900" algn="just">
              <a:lnSpc>
                <a:spcPct val="107000"/>
              </a:lnSpc>
              <a:spcBef>
                <a:spcPts val="495"/>
              </a:spcBef>
              <a:spcAft>
                <a:spcPts val="800"/>
              </a:spcAft>
              <a:buFont typeface="+mj-lt"/>
              <a:buAutoNum type="alphaLcParenR"/>
              <a:tabLst>
                <a:tab pos="529590" algn="l"/>
              </a:tabLst>
            </a:pPr>
            <a:r>
              <a:rPr lang="es-ES" sz="1800" dirty="0">
                <a:effectLst/>
                <a:latin typeface="Calibri" panose="020F0502020204030204" pitchFamily="34" charset="0"/>
                <a:ea typeface="Calibri" panose="020F0502020204030204" pitchFamily="34" charset="0"/>
                <a:cs typeface="Calibri" panose="020F0502020204030204" pitchFamily="34" charset="0"/>
              </a:rPr>
              <a:t>Coordinar e impulsar la actividad de la Administración General e Institucional de la Comunidad</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Autónoma</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 la provincia,</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así como</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los programas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actuación</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territoriales de</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Delegación.</a:t>
            </a:r>
            <a:endParaRPr lang="es-ES" sz="1800" dirty="0">
              <a:effectLst/>
              <a:latin typeface="Calibri" panose="020F0502020204030204" pitchFamily="34" charset="0"/>
              <a:ea typeface="Calibri" panose="020F0502020204030204" pitchFamily="34" charset="0"/>
            </a:endParaRPr>
          </a:p>
          <a:p>
            <a:pPr marL="342900" lvl="0" indent="-342900" algn="just">
              <a:lnSpc>
                <a:spcPct val="107000"/>
              </a:lnSpc>
              <a:spcBef>
                <a:spcPts val="495"/>
              </a:spcBef>
              <a:spcAft>
                <a:spcPts val="800"/>
              </a:spcAft>
              <a:buFont typeface="+mj-lt"/>
              <a:buAutoNum type="alphaLcParenR"/>
              <a:tabLst>
                <a:tab pos="529590" algn="l"/>
              </a:tabLst>
            </a:pPr>
            <a:r>
              <a:rPr lang="es-ES" sz="1800" dirty="0">
                <a:effectLst/>
                <a:latin typeface="Calibri" panose="020F0502020204030204" pitchFamily="34" charset="0"/>
                <a:ea typeface="Calibri" panose="020F0502020204030204" pitchFamily="34" charset="0"/>
                <a:cs typeface="Calibri" panose="020F0502020204030204" pitchFamily="34" charset="0"/>
              </a:rPr>
              <a:t>Proponer</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o</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informar</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los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órganos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superiores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directivos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centrales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resolución</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que</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estime</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procedente</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 los</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asuntos</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cuya tramitación</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esté</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encomendada a</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 Delegación</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Territorial.</a:t>
            </a:r>
            <a:endParaRPr lang="es-ES" sz="1800" dirty="0">
              <a:effectLst/>
              <a:latin typeface="Calibri" panose="020F0502020204030204" pitchFamily="34" charset="0"/>
              <a:ea typeface="Calibri" panose="020F0502020204030204" pitchFamily="34" charset="0"/>
            </a:endParaRPr>
          </a:p>
          <a:p>
            <a:pPr marL="342900" lvl="0" indent="-342900" algn="just">
              <a:lnSpc>
                <a:spcPct val="107000"/>
              </a:lnSpc>
              <a:spcBef>
                <a:spcPts val="495"/>
              </a:spcBef>
              <a:spcAft>
                <a:spcPts val="800"/>
              </a:spcAft>
              <a:buFont typeface="+mj-lt"/>
              <a:buAutoNum type="alphaLcParenR"/>
              <a:tabLst>
                <a:tab pos="529590" algn="l"/>
              </a:tabLst>
            </a:pPr>
            <a:r>
              <a:rPr lang="es-ES" sz="1800" dirty="0">
                <a:effectLst/>
                <a:latin typeface="Calibri" panose="020F0502020204030204" pitchFamily="34" charset="0"/>
                <a:ea typeface="Calibri" panose="020F0502020204030204" pitchFamily="34" charset="0"/>
                <a:cs typeface="Calibri" panose="020F0502020204030204" pitchFamily="34" charset="0"/>
              </a:rPr>
              <a:t>Resolver</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los</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asuntos que</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le</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correspondan.</a:t>
            </a:r>
            <a:endParaRPr lang="es-ES" sz="1800" dirty="0">
              <a:effectLst/>
              <a:latin typeface="Calibri" panose="020F0502020204030204" pitchFamily="34" charset="0"/>
              <a:ea typeface="Calibri" panose="020F0502020204030204" pitchFamily="34" charset="0"/>
            </a:endParaRPr>
          </a:p>
          <a:p>
            <a:pPr marL="342900" lvl="0" indent="-342900" algn="just">
              <a:lnSpc>
                <a:spcPct val="107000"/>
              </a:lnSpc>
              <a:spcBef>
                <a:spcPts val="495"/>
              </a:spcBef>
              <a:spcAft>
                <a:spcPts val="800"/>
              </a:spcAft>
              <a:buFont typeface="+mj-lt"/>
              <a:buAutoNum type="alphaLcParenR"/>
              <a:tabLst>
                <a:tab pos="529590" algn="l"/>
              </a:tabLst>
            </a:pPr>
            <a:r>
              <a:rPr lang="es-ES" sz="1800" dirty="0">
                <a:effectLst/>
                <a:latin typeface="Calibri" panose="020F0502020204030204" pitchFamily="34" charset="0"/>
                <a:ea typeface="Calibri" panose="020F0502020204030204" pitchFamily="34" charset="0"/>
                <a:cs typeface="Calibri" panose="020F0502020204030204" pitchFamily="34" charset="0"/>
              </a:rPr>
              <a:t>Desempeñar</a:t>
            </a:r>
            <a:r>
              <a:rPr lang="es-ES" sz="1800" spc="1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1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jefatura</a:t>
            </a:r>
            <a:r>
              <a:rPr lang="es-ES" sz="1800" spc="1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1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personal</a:t>
            </a:r>
            <a:r>
              <a:rPr lang="es-ES" sz="1800" spc="1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1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12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Delegación,</a:t>
            </a:r>
            <a:r>
              <a:rPr lang="es-ES" sz="1800" spc="1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sin</a:t>
            </a:r>
            <a:r>
              <a:rPr lang="es-ES" sz="1800" spc="1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perjuicio</a:t>
            </a:r>
            <a:r>
              <a:rPr lang="es-ES" sz="1800" spc="1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1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las</a:t>
            </a:r>
            <a:r>
              <a:rPr lang="es-ES" sz="1800" spc="1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funciones</a:t>
            </a:r>
            <a:r>
              <a:rPr lang="es-ES" sz="1800" spc="1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que</a:t>
            </a:r>
            <a:r>
              <a:rPr lang="es-ES" sz="1800" spc="13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a:t>
            </a:r>
            <a:r>
              <a:rPr lang="es-ES" sz="1800" spc="1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este</a:t>
            </a:r>
            <a:r>
              <a:rPr lang="es-ES" sz="1800" spc="-23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ámbito correspondan</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otros</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órganos</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administrativos.</a:t>
            </a:r>
            <a:endParaRPr lang="es-ES" sz="1800" dirty="0">
              <a:effectLst/>
              <a:latin typeface="Calibri" panose="020F0502020204030204" pitchFamily="34" charset="0"/>
              <a:ea typeface="Calibri" panose="020F0502020204030204" pitchFamily="34" charset="0"/>
            </a:endParaRPr>
          </a:p>
          <a:p>
            <a:pPr marL="342900" lvl="0" indent="-342900" algn="just">
              <a:lnSpc>
                <a:spcPct val="107000"/>
              </a:lnSpc>
              <a:spcBef>
                <a:spcPts val="495"/>
              </a:spcBef>
              <a:spcAft>
                <a:spcPts val="800"/>
              </a:spcAft>
              <a:buFont typeface="+mj-lt"/>
              <a:buAutoNum type="alphaLcParenR"/>
              <a:tabLst>
                <a:tab pos="528955" algn="l"/>
                <a:tab pos="529590" algn="l"/>
              </a:tabLst>
            </a:pPr>
            <a:r>
              <a:rPr lang="es-ES" sz="1800" dirty="0">
                <a:effectLst/>
                <a:latin typeface="Calibri" panose="020F0502020204030204" pitchFamily="34" charset="0"/>
                <a:ea typeface="Calibri" panose="020F0502020204030204" pitchFamily="34" charset="0"/>
                <a:cs typeface="Calibri" panose="020F0502020204030204" pitchFamily="34" charset="0"/>
              </a:rPr>
              <a:t>Velar</a:t>
            </a:r>
            <a:r>
              <a:rPr lang="es-ES" sz="1800" spc="7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por</a:t>
            </a:r>
            <a:r>
              <a:rPr lang="es-ES" sz="1800" spc="7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7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correcta</a:t>
            </a:r>
            <a:r>
              <a:rPr lang="es-ES" sz="1800" spc="7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utilización</a:t>
            </a:r>
            <a:r>
              <a:rPr lang="es-ES" sz="1800" spc="7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8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los</a:t>
            </a:r>
            <a:r>
              <a:rPr lang="es-ES" sz="1800" spc="6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medios</a:t>
            </a:r>
            <a:r>
              <a:rPr lang="es-ES" sz="1800" spc="7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materiales</a:t>
            </a:r>
            <a:r>
              <a:rPr lang="es-ES" sz="1800" spc="7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adscritos</a:t>
            </a:r>
            <a:r>
              <a:rPr lang="es-ES" sz="1800" spc="7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al</a:t>
            </a:r>
            <a:r>
              <a:rPr lang="es-ES" sz="1800" spc="7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funcionamiento</a:t>
            </a:r>
            <a:r>
              <a:rPr lang="es-ES" sz="1800" spc="8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8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2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Delegación</a:t>
            </a:r>
            <a:r>
              <a:rPr lang="es-ES" sz="1800" spc="-2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Territorial</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 su caso, gestionarlos.</a:t>
            </a:r>
            <a:endParaRPr lang="es-ES" sz="1800" dirty="0">
              <a:effectLst/>
              <a:latin typeface="Calibri" panose="020F0502020204030204" pitchFamily="34" charset="0"/>
              <a:ea typeface="Calibri" panose="020F0502020204030204" pitchFamily="34" charset="0"/>
            </a:endParaRPr>
          </a:p>
          <a:p>
            <a:pPr marL="342900" lvl="0" indent="-342900" algn="just">
              <a:lnSpc>
                <a:spcPct val="107000"/>
              </a:lnSpc>
              <a:spcBef>
                <a:spcPts val="495"/>
              </a:spcBef>
              <a:spcAft>
                <a:spcPts val="800"/>
              </a:spcAft>
              <a:buFont typeface="+mj-lt"/>
              <a:buAutoNum type="alphaLcParenR"/>
              <a:tabLst>
                <a:tab pos="529590" algn="l"/>
              </a:tabLst>
            </a:pPr>
            <a:r>
              <a:rPr lang="es-ES" sz="1800" dirty="0">
                <a:effectLst/>
                <a:latin typeface="Calibri" panose="020F0502020204030204" pitchFamily="34" charset="0"/>
                <a:ea typeface="Calibri" panose="020F0502020204030204" pitchFamily="34" charset="0"/>
                <a:cs typeface="Calibri" panose="020F0502020204030204" pitchFamily="34" charset="0"/>
              </a:rPr>
              <a:t>Las</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demás</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competencias</a:t>
            </a:r>
            <a:r>
              <a:rPr lang="es-ES" sz="1800" spc="-2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que se le atribuyan</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desconcentren</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o deleguen.</a:t>
            </a:r>
            <a:endParaRPr lang="es-ES" sz="18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121115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0AE24B4-A73C-3034-76D3-D0227ABDCF80}"/>
              </a:ext>
            </a:extLst>
          </p:cNvPr>
          <p:cNvSpPr>
            <a:spLocks noGrp="1"/>
          </p:cNvSpPr>
          <p:nvPr>
            <p:ph idx="1"/>
          </p:nvPr>
        </p:nvSpPr>
        <p:spPr/>
        <p:txBody>
          <a:bodyPr/>
          <a:lstStyle/>
          <a:p>
            <a:pPr algn="ctr"/>
            <a:r>
              <a:rPr lang="es-ES" sz="2400" b="1" dirty="0"/>
              <a:t>RÉGIMEN DE CREACIÓN, MODIFICACIÓN Y CREACIÓN DE LOS ÓRGANOS PERIFÉRICOS.</a:t>
            </a:r>
          </a:p>
          <a:p>
            <a:endParaRPr lang="es-ES" dirty="0"/>
          </a:p>
        </p:txBody>
      </p:sp>
    </p:spTree>
    <p:extLst>
      <p:ext uri="{BB962C8B-B14F-4D97-AF65-F5344CB8AC3E}">
        <p14:creationId xmlns:p14="http://schemas.microsoft.com/office/powerpoint/2010/main" val="1265275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F4FC43F5-359C-681E-44DE-B924386164D2}"/>
              </a:ext>
            </a:extLst>
          </p:cNvPr>
          <p:cNvGraphicFramePr>
            <a:graphicFrameLocks noGrp="1"/>
          </p:cNvGraphicFramePr>
          <p:nvPr>
            <p:ph idx="1"/>
            <p:extLst>
              <p:ext uri="{D42A27DB-BD31-4B8C-83A1-F6EECF244321}">
                <p14:modId xmlns:p14="http://schemas.microsoft.com/office/powerpoint/2010/main" val="4243703731"/>
              </p:ext>
            </p:extLst>
          </p:nvPr>
        </p:nvGraphicFramePr>
        <p:xfrm>
          <a:off x="4152187" y="475835"/>
          <a:ext cx="6832212" cy="5906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53414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45EC2B93-A944-2F9C-DBC3-0340476B90B1}"/>
              </a:ext>
            </a:extLst>
          </p:cNvPr>
          <p:cNvSpPr>
            <a:spLocks noGrp="1"/>
          </p:cNvSpPr>
          <p:nvPr>
            <p:ph idx="1"/>
          </p:nvPr>
        </p:nvSpPr>
        <p:spPr>
          <a:xfrm>
            <a:off x="3373062" y="2133600"/>
            <a:ext cx="8131550" cy="3777622"/>
          </a:xfrm>
        </p:spPr>
        <p:txBody>
          <a:bodyPr>
            <a:normAutofit/>
          </a:bodyPr>
          <a:lstStyle/>
          <a:p>
            <a:pPr marL="50165" algn="just">
              <a:spcBef>
                <a:spcPts val="495"/>
              </a:spcBef>
            </a:pPr>
            <a:r>
              <a:rPr lang="es-ES" b="1" dirty="0">
                <a:effectLst/>
                <a:latin typeface="Calibri" panose="020F0502020204030204" pitchFamily="34" charset="0"/>
                <a:ea typeface="Calibri" panose="020F0502020204030204" pitchFamily="34" charset="0"/>
              </a:rPr>
              <a:t>Ideas</a:t>
            </a:r>
            <a:r>
              <a:rPr lang="es-ES" b="1" spc="125" dirty="0">
                <a:effectLst/>
                <a:latin typeface="Calibri" panose="020F0502020204030204" pitchFamily="34" charset="0"/>
                <a:ea typeface="Calibri" panose="020F0502020204030204" pitchFamily="34" charset="0"/>
              </a:rPr>
              <a:t> </a:t>
            </a:r>
            <a:r>
              <a:rPr lang="es-ES" b="1" dirty="0">
                <a:effectLst/>
                <a:latin typeface="Calibri" panose="020F0502020204030204" pitchFamily="34" charset="0"/>
                <a:ea typeface="Calibri" panose="020F0502020204030204" pitchFamily="34" charset="0"/>
              </a:rPr>
              <a:t>clave:</a:t>
            </a:r>
            <a:r>
              <a:rPr lang="es-ES" b="1" spc="1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De</a:t>
            </a:r>
            <a:r>
              <a:rPr lang="es-ES" spc="12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acuerdo</a:t>
            </a:r>
            <a:r>
              <a:rPr lang="es-ES" spc="13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con</a:t>
            </a:r>
            <a:r>
              <a:rPr lang="es-ES" spc="1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la</a:t>
            </a:r>
            <a:r>
              <a:rPr lang="es-ES" spc="12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Ley</a:t>
            </a:r>
            <a:r>
              <a:rPr lang="es-ES" spc="13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3/2001</a:t>
            </a:r>
            <a:r>
              <a:rPr lang="es-ES" spc="13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la</a:t>
            </a:r>
            <a:r>
              <a:rPr lang="es-ES" spc="12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Administración</a:t>
            </a:r>
            <a:r>
              <a:rPr lang="es-ES" spc="1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de</a:t>
            </a:r>
            <a:r>
              <a:rPr lang="es-ES" spc="11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Castilla</a:t>
            </a:r>
            <a:r>
              <a:rPr lang="es-ES" spc="11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y</a:t>
            </a:r>
            <a:r>
              <a:rPr lang="es-ES" spc="1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León</a:t>
            </a:r>
            <a:r>
              <a:rPr lang="es-ES" spc="1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se</a:t>
            </a:r>
            <a:r>
              <a:rPr lang="es-ES" spc="1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organiza</a:t>
            </a:r>
            <a:r>
              <a:rPr lang="es-ES" spc="1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a</a:t>
            </a:r>
            <a:r>
              <a:rPr lang="es-ES" spc="12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través</a:t>
            </a:r>
            <a:r>
              <a:rPr lang="es-ES" spc="1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de</a:t>
            </a:r>
            <a:r>
              <a:rPr lang="es-ES" spc="-23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órganos</a:t>
            </a:r>
            <a:r>
              <a:rPr lang="es-ES" spc="-2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centrales</a:t>
            </a:r>
            <a:r>
              <a:rPr lang="es-ES" spc="-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y periféricos. Entre los</a:t>
            </a:r>
            <a:r>
              <a:rPr lang="es-ES" spc="-1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órganos centrales</a:t>
            </a:r>
            <a:r>
              <a:rPr lang="es-ES" spc="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distinguimos:</a:t>
            </a:r>
          </a:p>
          <a:p>
            <a:pPr marL="342900" lvl="0" indent="-342900" algn="just">
              <a:spcBef>
                <a:spcPts val="495"/>
              </a:spcBef>
              <a:buSzPts val="1100"/>
              <a:buFont typeface="Calibri" panose="020F0502020204030204" pitchFamily="34" charset="0"/>
              <a:buAutoNum type="arabicPeriod"/>
              <a:tabLst>
                <a:tab pos="508000" algn="l"/>
              </a:tabLst>
            </a:pPr>
            <a:r>
              <a:rPr lang="es-ES" dirty="0">
                <a:effectLst/>
                <a:latin typeface="Calibri" panose="020F0502020204030204" pitchFamily="34" charset="0"/>
                <a:ea typeface="Calibri" panose="020F0502020204030204" pitchFamily="34" charset="0"/>
              </a:rPr>
              <a:t>Consejerías.</a:t>
            </a:r>
          </a:p>
          <a:p>
            <a:pPr marL="342900" lvl="0" indent="-342900" algn="just">
              <a:spcBef>
                <a:spcPts val="615"/>
              </a:spcBef>
              <a:buSzPts val="1100"/>
              <a:buFont typeface="Calibri" panose="020F0502020204030204" pitchFamily="34" charset="0"/>
              <a:buAutoNum type="arabicPeriod"/>
              <a:tabLst>
                <a:tab pos="508000" algn="l"/>
              </a:tabLst>
            </a:pPr>
            <a:r>
              <a:rPr lang="es-ES" dirty="0">
                <a:effectLst/>
                <a:latin typeface="Calibri" panose="020F0502020204030204" pitchFamily="34" charset="0"/>
                <a:ea typeface="Calibri" panose="020F0502020204030204" pitchFamily="34" charset="0"/>
              </a:rPr>
              <a:t>Viceconsejerías.</a:t>
            </a:r>
          </a:p>
          <a:p>
            <a:pPr marL="342900" lvl="0" indent="-342900" algn="just">
              <a:spcBef>
                <a:spcPts val="600"/>
              </a:spcBef>
              <a:buSzPts val="1100"/>
              <a:buFont typeface="Calibri" panose="020F0502020204030204" pitchFamily="34" charset="0"/>
              <a:buAutoNum type="arabicPeriod"/>
              <a:tabLst>
                <a:tab pos="508000" algn="l"/>
              </a:tabLst>
            </a:pPr>
            <a:r>
              <a:rPr lang="es-ES" dirty="0">
                <a:effectLst/>
                <a:latin typeface="Calibri" panose="020F0502020204030204" pitchFamily="34" charset="0"/>
                <a:ea typeface="Calibri" panose="020F0502020204030204" pitchFamily="34" charset="0"/>
              </a:rPr>
              <a:t>Direcciones</a:t>
            </a:r>
            <a:r>
              <a:rPr lang="es-ES" spc="-1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General.</a:t>
            </a:r>
          </a:p>
          <a:p>
            <a:pPr marL="342900" lvl="0" indent="-342900" algn="just">
              <a:spcBef>
                <a:spcPts val="615"/>
              </a:spcBef>
              <a:buSzPts val="1100"/>
              <a:buFont typeface="Calibri" panose="020F0502020204030204" pitchFamily="34" charset="0"/>
              <a:buAutoNum type="arabicPeriod"/>
              <a:tabLst>
                <a:tab pos="508000" algn="l"/>
              </a:tabLst>
            </a:pPr>
            <a:r>
              <a:rPr lang="es-ES" dirty="0">
                <a:effectLst/>
                <a:latin typeface="Calibri" panose="020F0502020204030204" pitchFamily="34" charset="0"/>
                <a:ea typeface="Calibri" panose="020F0502020204030204" pitchFamily="34" charset="0"/>
              </a:rPr>
              <a:t>Secretarías</a:t>
            </a:r>
            <a:r>
              <a:rPr lang="es-ES" spc="-1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Generales.</a:t>
            </a:r>
          </a:p>
          <a:p>
            <a:pPr marL="71120" algn="just">
              <a:spcBef>
                <a:spcPts val="615"/>
              </a:spcBef>
              <a:tabLst>
                <a:tab pos="508000" algn="l"/>
              </a:tabLst>
            </a:pPr>
            <a:r>
              <a:rPr lang="es-ES" dirty="0">
                <a:effectLst/>
                <a:latin typeface="Calibri" panose="020F0502020204030204" pitchFamily="34" charset="0"/>
                <a:ea typeface="Calibri" panose="020F0502020204030204" pitchFamily="34" charset="0"/>
              </a:rPr>
              <a:t>En cuanto a los órganos periféricos distinguimos</a:t>
            </a:r>
            <a:r>
              <a:rPr lang="es-ES" spc="-1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las</a:t>
            </a:r>
            <a:r>
              <a:rPr lang="es-ES" spc="-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delegaciones</a:t>
            </a:r>
            <a:r>
              <a:rPr lang="es-ES" spc="-1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territoriales</a:t>
            </a:r>
            <a:r>
              <a:rPr lang="es-ES" spc="-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así</a:t>
            </a:r>
            <a:r>
              <a:rPr lang="es-ES" spc="-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como</a:t>
            </a:r>
            <a:r>
              <a:rPr lang="es-ES" spc="-1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el</a:t>
            </a:r>
            <a:r>
              <a:rPr lang="es-ES" spc="-2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resto</a:t>
            </a:r>
            <a:r>
              <a:rPr lang="es-ES" spc="-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de</a:t>
            </a:r>
            <a:r>
              <a:rPr lang="es-ES" spc="-1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servicios</a:t>
            </a:r>
            <a:r>
              <a:rPr lang="es-ES" spc="-23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territoriales,</a:t>
            </a:r>
            <a:r>
              <a:rPr lang="es-ES" spc="-1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departamentos y</a:t>
            </a:r>
            <a:r>
              <a:rPr lang="es-ES" spc="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direcciones</a:t>
            </a:r>
            <a:r>
              <a:rPr lang="es-ES" spc="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provinciales</a:t>
            </a:r>
            <a:r>
              <a:rPr lang="es-ES" spc="-1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de los que</a:t>
            </a:r>
            <a:r>
              <a:rPr lang="es-ES" spc="-10"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ella</a:t>
            </a:r>
            <a:r>
              <a:rPr lang="es-ES" spc="-5" dirty="0">
                <a:effectLst/>
                <a:latin typeface="Calibri" panose="020F0502020204030204" pitchFamily="34" charset="0"/>
                <a:ea typeface="Calibri" panose="020F0502020204030204" pitchFamily="34" charset="0"/>
              </a:rPr>
              <a:t> </a:t>
            </a:r>
            <a:r>
              <a:rPr lang="es-ES" dirty="0">
                <a:effectLst/>
                <a:latin typeface="Calibri" panose="020F0502020204030204" pitchFamily="34" charset="0"/>
                <a:ea typeface="Calibri" panose="020F0502020204030204" pitchFamily="34" charset="0"/>
              </a:rPr>
              <a:t>dependa.</a:t>
            </a:r>
          </a:p>
          <a:p>
            <a:endParaRPr lang="es-ES" dirty="0"/>
          </a:p>
        </p:txBody>
      </p:sp>
    </p:spTree>
    <p:extLst>
      <p:ext uri="{BB962C8B-B14F-4D97-AF65-F5344CB8AC3E}">
        <p14:creationId xmlns:p14="http://schemas.microsoft.com/office/powerpoint/2010/main" val="218087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5CD74B-9CE8-4F20-A3E4-A22A7F036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9C44665-BECF-4482-A00C-E4BE2A87D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0398C1D-D011-4BA8-AC81-E829677B8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62600E90-74A1-F9AC-23ED-75DA8EE406E8}"/>
              </a:ext>
            </a:extLst>
          </p:cNvPr>
          <p:cNvGraphicFramePr>
            <a:graphicFrameLocks noGrp="1"/>
          </p:cNvGraphicFramePr>
          <p:nvPr>
            <p:ph idx="1"/>
            <p:extLst>
              <p:ext uri="{D42A27DB-BD31-4B8C-83A1-F6EECF244321}">
                <p14:modId xmlns:p14="http://schemas.microsoft.com/office/powerpoint/2010/main" val="1334236574"/>
              </p:ext>
            </p:extLst>
          </p:nvPr>
        </p:nvGraphicFramePr>
        <p:xfrm>
          <a:off x="1794897" y="1221673"/>
          <a:ext cx="8987404" cy="4655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7957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F85A6CE8-423D-F8C6-2112-7315466E89B8}"/>
              </a:ext>
            </a:extLst>
          </p:cNvPr>
          <p:cNvSpPr>
            <a:spLocks noGrp="1"/>
          </p:cNvSpPr>
          <p:nvPr>
            <p:ph idx="1"/>
          </p:nvPr>
        </p:nvSpPr>
        <p:spPr>
          <a:xfrm>
            <a:off x="3373062" y="2133600"/>
            <a:ext cx="8131550" cy="3777622"/>
          </a:xfrm>
        </p:spPr>
        <p:txBody>
          <a:bodyPr>
            <a:normAutofit/>
          </a:bodyPr>
          <a:lstStyle/>
          <a:p>
            <a:pPr algn="ct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4.-</a:t>
            </a:r>
            <a:r>
              <a:rPr lang="es-ES" sz="2400" b="1" u="none" strike="noStrike" kern="0" spc="-1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ADMINISTRACIÓN</a:t>
            </a:r>
            <a:r>
              <a:rPr lang="es-ES" sz="2400" b="1" u="none" strike="noStrike" kern="0" spc="-2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INSTITUCIONAL</a:t>
            </a:r>
            <a:r>
              <a:rPr lang="es-ES" sz="2400" b="1" u="none" strike="noStrike" kern="0" spc="-1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a:t>
            </a:r>
            <a:r>
              <a:rPr lang="es-ES" sz="2400" b="1" u="none" strike="noStrike" kern="0" spc="-2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EMPRESAS</a:t>
            </a:r>
            <a:r>
              <a:rPr lang="es-ES" sz="2400" b="1" u="none" strike="noStrike" kern="0" spc="-1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PÚBLICAS</a:t>
            </a:r>
            <a:r>
              <a:rPr lang="es-ES" sz="2400" b="1" u="none" strike="noStrike" kern="0" spc="-2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DE</a:t>
            </a:r>
            <a:r>
              <a:rPr lang="es-ES" sz="2400" b="1" u="none" strike="noStrike" kern="0" spc="-1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CASTILLA</a:t>
            </a:r>
            <a:r>
              <a:rPr lang="es-ES" sz="2400" b="1" u="none" strike="noStrike" kern="0" spc="-2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a:t>
            </a:r>
            <a:r>
              <a:rPr lang="es-ES" sz="2400" b="1" u="none" strike="noStrike" kern="0" spc="-1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kern="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LEÓN.</a:t>
            </a:r>
            <a:endParaRPr lang="es-ES" sz="2400" b="1" u="sng" kern="0" dirty="0">
              <a:effectLst/>
              <a:uFill>
                <a:solidFill>
                  <a:srgbClr val="000000"/>
                </a:solidFill>
              </a:uFill>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1620480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2C8407-EF87-4656-16D3-3B33E9704E25}"/>
              </a:ext>
            </a:extLst>
          </p:cNvPr>
          <p:cNvSpPr>
            <a:spLocks noGrp="1"/>
          </p:cNvSpPr>
          <p:nvPr>
            <p:ph idx="1"/>
          </p:nvPr>
        </p:nvSpPr>
        <p:spPr/>
        <p:txBody>
          <a:bodyPr/>
          <a:lstStyle/>
          <a:p>
            <a:pPr marL="431165" algn="just">
              <a:lnSpc>
                <a:spcPct val="107000"/>
              </a:lnSpc>
              <a:spcAft>
                <a:spcPts val="800"/>
              </a:spcAft>
            </a:pPr>
            <a:r>
              <a:rPr lang="es-ES" sz="18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4.1. -</a:t>
            </a:r>
            <a:r>
              <a:rPr lang="es-ES" sz="1800" b="1" u="none" strike="noStrike" spc="-2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18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PERSONALIDAD</a:t>
            </a:r>
            <a:r>
              <a:rPr lang="es-ES" sz="1800" b="1" u="none" strike="noStrike" spc="-2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18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a:t>
            </a:r>
            <a:r>
              <a:rPr lang="es-ES" sz="1800" b="1" u="none" strike="noStrike" spc="-2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18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ADSCRIPCIÓN.</a:t>
            </a:r>
            <a:endParaRPr lang="es-ES" sz="1800" b="1" u="sng" dirty="0">
              <a:effectLst/>
              <a:uFill>
                <a:solidFill>
                  <a:srgbClr val="000000"/>
                </a:solidFill>
              </a:uFill>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4010908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630C58E9-833B-B906-EC6F-D05AE2D3EA5F}"/>
              </a:ext>
            </a:extLst>
          </p:cNvPr>
          <p:cNvGraphicFramePr>
            <a:graphicFrameLocks noGrp="1"/>
          </p:cNvGraphicFramePr>
          <p:nvPr>
            <p:ph idx="1"/>
            <p:extLst>
              <p:ext uri="{D42A27DB-BD31-4B8C-83A1-F6EECF244321}">
                <p14:modId xmlns:p14="http://schemas.microsoft.com/office/powerpoint/2010/main" val="2627894812"/>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75494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4CCD2B57-63FD-9FD5-B287-3E49A3742B3D}"/>
              </a:ext>
            </a:extLst>
          </p:cNvPr>
          <p:cNvSpPr>
            <a:spLocks noGrp="1"/>
          </p:cNvSpPr>
          <p:nvPr>
            <p:ph idx="1"/>
          </p:nvPr>
        </p:nvSpPr>
        <p:spPr>
          <a:xfrm>
            <a:off x="3373062" y="2133600"/>
            <a:ext cx="8131550" cy="3777622"/>
          </a:xfrm>
        </p:spPr>
        <p:txBody>
          <a:bodyPr>
            <a:normAutofit/>
          </a:bodyPr>
          <a:lstStyle/>
          <a:p>
            <a:r>
              <a:rPr lang="es-ES" sz="24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4.2.-</a:t>
            </a:r>
            <a:r>
              <a:rPr lang="es-ES" sz="2400" b="1" u="none" strike="noStrike" spc="-2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CREACIÓN,</a:t>
            </a:r>
            <a:r>
              <a:rPr lang="es-ES" sz="2400" b="1" u="none" strike="noStrike" spc="-1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EXTINCIÓN</a:t>
            </a:r>
            <a:r>
              <a:rPr lang="es-ES" sz="2400" b="1" u="none" strike="noStrike" spc="-20"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a:t>
            </a:r>
            <a:r>
              <a:rPr lang="es-ES" sz="2400" b="1" u="none" strike="noStrike" spc="-15"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sz="2400" b="1"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LIQUIDACIÓN.</a:t>
            </a:r>
            <a:endParaRPr lang="es-ES" sz="2400" b="1" u="sng" dirty="0">
              <a:effectLst/>
              <a:uFill>
                <a:solidFill>
                  <a:srgbClr val="000000"/>
                </a:solidFill>
              </a:uFill>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0732707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DE5E72E1-F058-4645-31B7-48B58A713967}"/>
              </a:ext>
            </a:extLst>
          </p:cNvPr>
          <p:cNvGraphicFramePr>
            <a:graphicFrameLocks noGrp="1"/>
          </p:cNvGraphicFramePr>
          <p:nvPr>
            <p:ph idx="1"/>
            <p:extLst>
              <p:ext uri="{D42A27DB-BD31-4B8C-83A1-F6EECF244321}">
                <p14:modId xmlns:p14="http://schemas.microsoft.com/office/powerpoint/2010/main" val="1467114989"/>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1081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25"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9" name="Marcador de contenido 2">
            <a:extLst>
              <a:ext uri="{FF2B5EF4-FFF2-40B4-BE49-F238E27FC236}">
                <a16:creationId xmlns:a16="http://schemas.microsoft.com/office/drawing/2014/main" id="{66CF69FE-5082-A36F-1B43-7AE9692A4338}"/>
              </a:ext>
            </a:extLst>
          </p:cNvPr>
          <p:cNvSpPr>
            <a:spLocks noGrp="1"/>
          </p:cNvSpPr>
          <p:nvPr>
            <p:ph idx="1"/>
          </p:nvPr>
        </p:nvSpPr>
        <p:spPr>
          <a:xfrm>
            <a:off x="3373062" y="2133600"/>
            <a:ext cx="8131550" cy="3777622"/>
          </a:xfrm>
        </p:spPr>
        <p:txBody>
          <a:bodyPr>
            <a:normAutofit/>
          </a:bodyPr>
          <a:lstStyle/>
          <a:p>
            <a:pPr marL="71120" indent="449580" algn="just">
              <a:spcBef>
                <a:spcPts val="495"/>
              </a:spcBef>
              <a:spcAft>
                <a:spcPts val="800"/>
              </a:spcAft>
            </a:pPr>
            <a:r>
              <a:rPr lang="es-ES" dirty="0">
                <a:effectLst/>
                <a:latin typeface="Calibri" panose="020F0502020204030204" pitchFamily="34" charset="0"/>
                <a:ea typeface="Calibri" panose="020F0502020204030204" pitchFamily="34" charset="0"/>
                <a:cs typeface="Calibri" panose="020F0502020204030204" pitchFamily="34" charset="0"/>
              </a:rPr>
              <a:t>Los </a:t>
            </a:r>
            <a:r>
              <a:rPr lang="es-ES" u="sng" dirty="0">
                <a:effectLst/>
                <a:latin typeface="Calibri" panose="020F0502020204030204" pitchFamily="34" charset="0"/>
                <a:ea typeface="Calibri" panose="020F0502020204030204" pitchFamily="34" charset="0"/>
                <a:cs typeface="Calibri" panose="020F0502020204030204" pitchFamily="34" charset="0"/>
              </a:rPr>
              <a:t>anteproyectos de ley </a:t>
            </a:r>
            <a:r>
              <a:rPr lang="es-ES" dirty="0">
                <a:effectLst/>
                <a:latin typeface="Calibri" panose="020F0502020204030204" pitchFamily="34" charset="0"/>
                <a:ea typeface="Calibri" panose="020F0502020204030204" pitchFamily="34" charset="0"/>
                <a:cs typeface="Calibri" panose="020F0502020204030204" pitchFamily="34" charset="0"/>
              </a:rPr>
              <a:t>de creación de entidades institucionales o de autorización de constitución de</a:t>
            </a:r>
            <a:r>
              <a:rPr lang="es-ES" spc="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empresas públicas </a:t>
            </a:r>
            <a:r>
              <a:rPr lang="es-ES" u="sng" dirty="0">
                <a:effectLst/>
                <a:latin typeface="Calibri" panose="020F0502020204030204" pitchFamily="34" charset="0"/>
                <a:ea typeface="Calibri" panose="020F0502020204030204" pitchFamily="34" charset="0"/>
                <a:cs typeface="Calibri" panose="020F0502020204030204" pitchFamily="34" charset="0"/>
              </a:rPr>
              <a:t>deberán acompañarse de una propuesta de estatutos y del plan inicial de actuación de la</a:t>
            </a:r>
            <a:r>
              <a:rPr lang="es-ES" u="sng" spc="-23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entidad</a:t>
            </a:r>
            <a:r>
              <a:rPr lang="es-ES" dirty="0">
                <a:effectLst/>
                <a:latin typeface="Calibri" panose="020F0502020204030204" pitchFamily="34" charset="0"/>
                <a:ea typeface="Calibri" panose="020F0502020204030204" pitchFamily="34" charset="0"/>
                <a:cs typeface="Calibri" panose="020F0502020204030204" pitchFamily="34" charset="0"/>
              </a:rPr>
              <a:t>. El plan inicial de actuación, que será aprobado por el titular de la Consejería a que esté adscrita la</a:t>
            </a:r>
            <a:r>
              <a:rPr lang="es-ES" spc="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entidad o la empresa, </a:t>
            </a:r>
            <a:r>
              <a:rPr lang="es-ES" u="sng" dirty="0">
                <a:effectLst/>
                <a:latin typeface="Calibri" panose="020F0502020204030204" pitchFamily="34" charset="0"/>
                <a:ea typeface="Calibri" panose="020F0502020204030204" pitchFamily="34" charset="0"/>
                <a:cs typeface="Calibri" panose="020F0502020204030204" pitchFamily="34" charset="0"/>
              </a:rPr>
              <a:t>deberá contar con el previo informe favorable de las Consejerías de Presidencia y</a:t>
            </a:r>
            <a:r>
              <a:rPr lang="es-ES" u="sng" spc="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Administración</a:t>
            </a:r>
            <a:r>
              <a:rPr lang="es-ES" u="sng" spc="-10"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Territorial y</a:t>
            </a:r>
            <a:r>
              <a:rPr lang="es-ES" u="sng" spc="-10"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de</a:t>
            </a:r>
            <a:r>
              <a:rPr lang="es-ES" u="sng" spc="-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Hacienda</a:t>
            </a:r>
            <a:r>
              <a:rPr lang="es-ES" dirty="0">
                <a:effectLst/>
                <a:latin typeface="Calibri" panose="020F0502020204030204" pitchFamily="34" charset="0"/>
                <a:ea typeface="Calibri" panose="020F0502020204030204" pitchFamily="34" charset="0"/>
                <a:cs typeface="Calibri" panose="020F0502020204030204" pitchFamily="34" charset="0"/>
              </a:rPr>
              <a:t>,</a:t>
            </a:r>
            <a:r>
              <a:rPr lang="es-ES" spc="-10"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y su</a:t>
            </a:r>
            <a:r>
              <a:rPr lang="es-ES" spc="-1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contenido incluirá</a:t>
            </a:r>
            <a:r>
              <a:rPr lang="es-ES" spc="-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al</a:t>
            </a:r>
            <a:r>
              <a:rPr lang="es-ES" spc="-10"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menos</a:t>
            </a:r>
            <a:r>
              <a:rPr lang="es-ES" spc="-1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los</a:t>
            </a:r>
            <a:r>
              <a:rPr lang="es-ES" spc="-20"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siguientes</a:t>
            </a:r>
            <a:r>
              <a:rPr lang="es-ES" b="1" spc="-10" dirty="0">
                <a:effectLst/>
                <a:latin typeface="Calibri" panose="020F0502020204030204" pitchFamily="34" charset="0"/>
                <a:ea typeface="Calibri" panose="020F0502020204030204" pitchFamily="34" charset="0"/>
                <a:cs typeface="Calibri" panose="020F0502020204030204" pitchFamily="34" charset="0"/>
              </a:rPr>
              <a:t> </a:t>
            </a:r>
            <a:r>
              <a:rPr lang="es-ES" b="1" dirty="0">
                <a:effectLst/>
                <a:latin typeface="Calibri" panose="020F0502020204030204" pitchFamily="34" charset="0"/>
                <a:ea typeface="Calibri" panose="020F0502020204030204" pitchFamily="34" charset="0"/>
                <a:cs typeface="Calibri" panose="020F0502020204030204" pitchFamily="34" charset="0"/>
              </a:rPr>
              <a:t>extremos:</a:t>
            </a:r>
            <a:endParaRPr lang="es-ES" dirty="0">
              <a:effectLst/>
              <a:latin typeface="Calibri" panose="020F0502020204030204" pitchFamily="34" charset="0"/>
              <a:ea typeface="Calibri" panose="020F0502020204030204" pitchFamily="34" charset="0"/>
            </a:endParaRPr>
          </a:p>
          <a:p>
            <a:pPr marL="342900" lvl="0" indent="-342900" algn="just">
              <a:spcBef>
                <a:spcPts val="495"/>
              </a:spcBef>
              <a:spcAft>
                <a:spcPts val="800"/>
              </a:spcAft>
              <a:buFont typeface="+mj-lt"/>
              <a:buAutoNum type="alphaLcParenR"/>
              <a:tabLst>
                <a:tab pos="529590" algn="l"/>
              </a:tabLst>
            </a:pPr>
            <a:r>
              <a:rPr lang="es-ES" dirty="0">
                <a:effectLst/>
                <a:latin typeface="Calibri" panose="020F0502020204030204" pitchFamily="34" charset="0"/>
                <a:ea typeface="Calibri" panose="020F0502020204030204" pitchFamily="34" charset="0"/>
                <a:cs typeface="Calibri" panose="020F0502020204030204" pitchFamily="34" charset="0"/>
              </a:rPr>
              <a:t>Los</a:t>
            </a:r>
            <a:r>
              <a:rPr lang="es-ES" spc="-20"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objetivos </a:t>
            </a:r>
            <a:r>
              <a:rPr lang="es-ES" dirty="0">
                <a:effectLst/>
                <a:latin typeface="Calibri" panose="020F0502020204030204" pitchFamily="34" charset="0"/>
                <a:ea typeface="Calibri" panose="020F0502020204030204" pitchFamily="34" charset="0"/>
                <a:cs typeface="Calibri" panose="020F0502020204030204" pitchFamily="34" charset="0"/>
              </a:rPr>
              <a:t>que</a:t>
            </a:r>
            <a:r>
              <a:rPr lang="es-ES" spc="-1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la</a:t>
            </a:r>
            <a:r>
              <a:rPr lang="es-ES" spc="-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entidad</a:t>
            </a:r>
            <a:r>
              <a:rPr lang="es-ES" spc="-10"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deba</a:t>
            </a:r>
            <a:r>
              <a:rPr lang="es-ES" spc="-10"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alcanzar</a:t>
            </a:r>
            <a:r>
              <a:rPr lang="es-ES" spc="-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en</a:t>
            </a:r>
            <a:r>
              <a:rPr lang="es-ES" spc="-1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el</a:t>
            </a:r>
            <a:r>
              <a:rPr lang="es-ES" spc="-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área</a:t>
            </a:r>
            <a:r>
              <a:rPr lang="es-ES" spc="-1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de</a:t>
            </a:r>
            <a:r>
              <a:rPr lang="es-ES" spc="5"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actividad</a:t>
            </a:r>
            <a:r>
              <a:rPr lang="es-ES" spc="-10" dirty="0">
                <a:effectLst/>
                <a:latin typeface="Calibri" panose="020F0502020204030204" pitchFamily="34" charset="0"/>
                <a:ea typeface="Calibri" panose="020F0502020204030204" pitchFamily="34" charset="0"/>
                <a:cs typeface="Calibri" panose="020F0502020204030204" pitchFamily="34" charset="0"/>
              </a:rPr>
              <a:t> </a:t>
            </a:r>
            <a:r>
              <a:rPr lang="es-ES" dirty="0">
                <a:effectLst/>
                <a:latin typeface="Calibri" panose="020F0502020204030204" pitchFamily="34" charset="0"/>
                <a:ea typeface="Calibri" panose="020F0502020204030204" pitchFamily="34" charset="0"/>
                <a:cs typeface="Calibri" panose="020F0502020204030204" pitchFamily="34" charset="0"/>
              </a:rPr>
              <a:t>encomendada.</a:t>
            </a:r>
            <a:endParaRPr lang="es-ES" dirty="0">
              <a:effectLst/>
              <a:latin typeface="Calibri" panose="020F0502020204030204" pitchFamily="34" charset="0"/>
              <a:ea typeface="Calibri" panose="020F0502020204030204" pitchFamily="34" charset="0"/>
            </a:endParaRPr>
          </a:p>
          <a:p>
            <a:pPr marL="342900" lvl="0" indent="-342900" algn="just">
              <a:spcBef>
                <a:spcPts val="495"/>
              </a:spcBef>
              <a:spcAft>
                <a:spcPts val="800"/>
              </a:spcAft>
              <a:buFont typeface="+mj-lt"/>
              <a:buAutoNum type="alphaLcParenR"/>
              <a:tabLst>
                <a:tab pos="529590" algn="l"/>
              </a:tabLst>
            </a:pPr>
            <a:r>
              <a:rPr lang="es-ES" dirty="0">
                <a:effectLst/>
                <a:latin typeface="Calibri" panose="020F0502020204030204" pitchFamily="34" charset="0"/>
                <a:ea typeface="Calibri" panose="020F0502020204030204" pitchFamily="34" charset="0"/>
                <a:cs typeface="Calibri" panose="020F0502020204030204" pitchFamily="34" charset="0"/>
              </a:rPr>
              <a:t>Los</a:t>
            </a:r>
            <a:r>
              <a:rPr lang="es-ES" spc="-2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recursos</a:t>
            </a:r>
            <a:r>
              <a:rPr lang="es-ES" u="sng" spc="-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humanos,</a:t>
            </a:r>
            <a:r>
              <a:rPr lang="es-ES" u="sng" spc="-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financieros</a:t>
            </a:r>
            <a:r>
              <a:rPr lang="es-ES" u="sng" spc="-20"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y</a:t>
            </a:r>
            <a:r>
              <a:rPr lang="es-ES" u="sng" spc="-10"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materiales</a:t>
            </a:r>
            <a:r>
              <a:rPr lang="es-ES" u="sng" spc="-1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precisos</a:t>
            </a:r>
            <a:r>
              <a:rPr lang="es-ES" u="sng" spc="-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para</a:t>
            </a:r>
            <a:r>
              <a:rPr lang="es-ES" u="sng" spc="-20"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el</a:t>
            </a:r>
            <a:r>
              <a:rPr lang="es-ES" u="sng" spc="-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funcionamiento</a:t>
            </a:r>
            <a:r>
              <a:rPr lang="es-ES" u="sng" spc="-20"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de la</a:t>
            </a:r>
            <a:r>
              <a:rPr lang="es-ES" u="sng" spc="-5" dirty="0">
                <a:effectLst/>
                <a:latin typeface="Calibri" panose="020F0502020204030204" pitchFamily="34" charset="0"/>
                <a:ea typeface="Calibri" panose="020F0502020204030204" pitchFamily="34" charset="0"/>
                <a:cs typeface="Calibri" panose="020F0502020204030204" pitchFamily="34" charset="0"/>
              </a:rPr>
              <a:t> </a:t>
            </a:r>
            <a:r>
              <a:rPr lang="es-ES" u="sng" dirty="0">
                <a:effectLst/>
                <a:latin typeface="Calibri" panose="020F0502020204030204" pitchFamily="34" charset="0"/>
                <a:ea typeface="Calibri" panose="020F0502020204030204" pitchFamily="34" charset="0"/>
                <a:cs typeface="Calibri" panose="020F0502020204030204" pitchFamily="34" charset="0"/>
              </a:rPr>
              <a:t>entidad.</a:t>
            </a:r>
            <a:endParaRPr lang="es-ES" u="sng" dirty="0">
              <a:effectLst/>
              <a:latin typeface="Calibri" panose="020F0502020204030204" pitchFamily="34" charset="0"/>
              <a:ea typeface="Calibri" panose="020F0502020204030204" pitchFamily="34" charset="0"/>
            </a:endParaRPr>
          </a:p>
          <a:p>
            <a:pPr marL="0" indent="0">
              <a:buNone/>
            </a:pPr>
            <a:endParaRPr lang="es-ES" dirty="0"/>
          </a:p>
        </p:txBody>
      </p:sp>
    </p:spTree>
    <p:extLst>
      <p:ext uri="{BB962C8B-B14F-4D97-AF65-F5344CB8AC3E}">
        <p14:creationId xmlns:p14="http://schemas.microsoft.com/office/powerpoint/2010/main" val="28937108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9"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20" name="Marcador de contenido 2">
            <a:extLst>
              <a:ext uri="{FF2B5EF4-FFF2-40B4-BE49-F238E27FC236}">
                <a16:creationId xmlns:a16="http://schemas.microsoft.com/office/drawing/2014/main" id="{0B8F1632-5061-6DA9-AEF1-896335BD05BF}"/>
              </a:ext>
            </a:extLst>
          </p:cNvPr>
          <p:cNvGraphicFramePr>
            <a:graphicFrameLocks noGrp="1"/>
          </p:cNvGraphicFramePr>
          <p:nvPr>
            <p:ph idx="1"/>
            <p:extLst>
              <p:ext uri="{D42A27DB-BD31-4B8C-83A1-F6EECF244321}">
                <p14:modId xmlns:p14="http://schemas.microsoft.com/office/powerpoint/2010/main" val="230339306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4901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s-ES"/>
          </a:p>
        </p:txBody>
      </p:sp>
      <p:sp>
        <p:nvSpPr>
          <p:cNvPr id="3" name="Marcador de contenido 2">
            <a:extLst>
              <a:ext uri="{FF2B5EF4-FFF2-40B4-BE49-F238E27FC236}">
                <a16:creationId xmlns:a16="http://schemas.microsoft.com/office/drawing/2014/main" id="{090DC051-7340-F4F6-AD75-8D95438B3BC6}"/>
              </a:ext>
            </a:extLst>
          </p:cNvPr>
          <p:cNvSpPr>
            <a:spLocks noGrp="1"/>
          </p:cNvSpPr>
          <p:nvPr>
            <p:ph idx="1"/>
          </p:nvPr>
        </p:nvSpPr>
        <p:spPr>
          <a:xfrm>
            <a:off x="637310" y="1286934"/>
            <a:ext cx="5292436" cy="4284134"/>
          </a:xfrm>
        </p:spPr>
        <p:txBody>
          <a:bodyPr anchor="ctr">
            <a:normAutofit/>
          </a:bodyPr>
          <a:lstStyle/>
          <a:p>
            <a:r>
              <a:rPr lang="es-ES" b="1" u="none" strike="noStrike">
                <a:solidFill>
                  <a:srgbClr val="FF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4.3.-</a:t>
            </a:r>
            <a:r>
              <a:rPr lang="es-ES" b="1" u="none" strike="noStrike" spc="-25">
                <a:solidFill>
                  <a:srgbClr val="FF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b="1" u="none" strike="noStrike">
                <a:solidFill>
                  <a:srgbClr val="FF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a:t>
            </a:r>
            <a:r>
              <a:rPr lang="es-ES" b="1" u="none" strike="noStrike" spc="-35">
                <a:solidFill>
                  <a:srgbClr val="FF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b="1" u="none" strike="noStrike">
                <a:solidFill>
                  <a:srgbClr val="FF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ADMINISTRACIÓN</a:t>
            </a:r>
            <a:r>
              <a:rPr lang="es-ES" b="1" u="none" strike="noStrike" spc="-30">
                <a:solidFill>
                  <a:srgbClr val="FF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ES" b="1" u="none" strike="noStrike">
                <a:solidFill>
                  <a:srgbClr val="FFFFFF"/>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INSTITUCIONAL.</a:t>
            </a:r>
            <a:endParaRPr lang="es-ES" b="1" u="sng">
              <a:solidFill>
                <a:srgbClr val="FFFFFF"/>
              </a:solidFill>
              <a:effectLst/>
              <a:uFill>
                <a:solidFill>
                  <a:srgbClr val="000000"/>
                </a:solidFill>
              </a:uFill>
              <a:latin typeface="Calibri" panose="020F0502020204030204" pitchFamily="34" charset="0"/>
              <a:ea typeface="Calibri" panose="020F0502020204030204" pitchFamily="34" charset="0"/>
            </a:endParaRPr>
          </a:p>
          <a:p>
            <a:endParaRPr lang="es-ES">
              <a:solidFill>
                <a:srgbClr val="FFFFFF"/>
              </a:solidFill>
            </a:endParaRPr>
          </a:p>
        </p:txBody>
      </p:sp>
    </p:spTree>
    <p:extLst>
      <p:ext uri="{BB962C8B-B14F-4D97-AF65-F5344CB8AC3E}">
        <p14:creationId xmlns:p14="http://schemas.microsoft.com/office/powerpoint/2010/main" val="2249711433"/>
      </p:ext>
    </p:extLst>
  </p:cSld>
  <p:clrMapOvr>
    <a:overrideClrMapping bg1="dk1" tx1="lt1" bg2="dk2" tx2="lt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656D77-ACF2-DF36-5729-AA3712F1F9A1}"/>
              </a:ext>
            </a:extLst>
          </p:cNvPr>
          <p:cNvSpPr>
            <a:spLocks noGrp="1"/>
          </p:cNvSpPr>
          <p:nvPr>
            <p:ph idx="1"/>
          </p:nvPr>
        </p:nvSpPr>
        <p:spPr/>
        <p:txBody>
          <a:bodyPr>
            <a:normAutofit/>
          </a:bodyPr>
          <a:lstStyle/>
          <a:p>
            <a:pPr marL="71120" indent="449580" algn="ctr">
              <a:lnSpc>
                <a:spcPct val="107000"/>
              </a:lnSpc>
              <a:spcBef>
                <a:spcPts val="495"/>
              </a:spcBef>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2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Administración</a:t>
            </a:r>
            <a:r>
              <a:rPr lang="es-ES" sz="1800" spc="-3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Institucional</a:t>
            </a:r>
            <a:r>
              <a:rPr lang="es-ES" sz="1800" spc="-2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Comunidad</a:t>
            </a:r>
            <a:r>
              <a:rPr lang="es-ES" sz="1800" spc="-2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3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Castilla</a:t>
            </a:r>
            <a:r>
              <a:rPr lang="es-ES" sz="1800" spc="-3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a:t>
            </a:r>
            <a:r>
              <a:rPr lang="es-ES" sz="1800" spc="-2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León,</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bajo</a:t>
            </a:r>
            <a:r>
              <a:rPr lang="es-ES" sz="1800" spc="-2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dependencia</a:t>
            </a:r>
            <a:r>
              <a:rPr lang="es-ES" sz="1800" spc="-2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2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Administración</a:t>
            </a:r>
            <a:r>
              <a:rPr lang="es-ES" sz="1800" spc="-2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General, </a:t>
            </a:r>
            <a:r>
              <a:rPr lang="es-ES" sz="1800" u="sng" dirty="0">
                <a:effectLst/>
                <a:latin typeface="Calibri" panose="020F0502020204030204" pitchFamily="34" charset="0"/>
                <a:ea typeface="Calibri" panose="020F0502020204030204" pitchFamily="34" charset="0"/>
                <a:cs typeface="Calibri" panose="020F0502020204030204" pitchFamily="34" charset="0"/>
              </a:rPr>
              <a:t>actúa para el cumplimiento de los fines de interés público que el ordenamiento establece como</a:t>
            </a:r>
            <a:r>
              <a:rPr lang="es-ES" sz="1800" u="sng" spc="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principios rectores de la política social y económica y desarrolla, mediante descentralización funcional</a:t>
            </a:r>
            <a:r>
              <a:rPr lang="es-ES" sz="1800" dirty="0">
                <a:effectLst/>
                <a:latin typeface="Calibri" panose="020F0502020204030204" pitchFamily="34" charset="0"/>
                <a:ea typeface="Calibri" panose="020F0502020204030204" pitchFamily="34" charset="0"/>
                <a:cs typeface="Calibri" panose="020F0502020204030204" pitchFamily="34" charset="0"/>
              </a:rPr>
              <a:t>,</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actividades</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ejecución</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administrativa</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económica propias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competencias</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 Comunidad.</a:t>
            </a:r>
            <a:endParaRPr lang="es-ES" sz="18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3417538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3B87138-2ECC-13FB-D734-E670F4878F78}"/>
              </a:ext>
            </a:extLst>
          </p:cNvPr>
          <p:cNvSpPr>
            <a:spLocks noGrp="1"/>
          </p:cNvSpPr>
          <p:nvPr>
            <p:ph idx="1"/>
          </p:nvPr>
        </p:nvSpPr>
        <p:spPr/>
        <p:txBody>
          <a:bodyPr/>
          <a:lstStyle/>
          <a:p>
            <a:pPr marL="71120" indent="449580" algn="just">
              <a:lnSpc>
                <a:spcPct val="107000"/>
              </a:lnSpc>
              <a:spcBef>
                <a:spcPts val="495"/>
              </a:spcBef>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Administración</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Institucional</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a:effectLst/>
                <a:latin typeface="Calibri" panose="020F0502020204030204" pitchFamily="34" charset="0"/>
                <a:ea typeface="Calibri" panose="020F0502020204030204" pitchFamily="34" charset="0"/>
                <a:cs typeface="Calibri" panose="020F0502020204030204" pitchFamily="34" charset="0"/>
              </a:rPr>
              <a:t>está</a:t>
            </a:r>
            <a:r>
              <a:rPr lang="es-ES" sz="1800" b="1" spc="-10"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a:effectLst/>
                <a:latin typeface="Calibri" panose="020F0502020204030204" pitchFamily="34" charset="0"/>
                <a:ea typeface="Calibri" panose="020F0502020204030204" pitchFamily="34" charset="0"/>
                <a:cs typeface="Calibri" panose="020F0502020204030204" pitchFamily="34" charset="0"/>
              </a:rPr>
              <a:t>constituida</a:t>
            </a:r>
            <a:r>
              <a:rPr lang="es-ES" sz="1800" b="1" spc="-10" dirty="0">
                <a:effectLst/>
                <a:latin typeface="Calibri" panose="020F0502020204030204" pitchFamily="34" charset="0"/>
                <a:ea typeface="Calibri" panose="020F0502020204030204" pitchFamily="34" charset="0"/>
                <a:cs typeface="Calibri" panose="020F0502020204030204" pitchFamily="34" charset="0"/>
              </a:rPr>
              <a:t> </a:t>
            </a:r>
            <a:r>
              <a:rPr lang="es-ES" sz="1800" b="1" dirty="0">
                <a:effectLst/>
                <a:latin typeface="Calibri" panose="020F0502020204030204" pitchFamily="34" charset="0"/>
                <a:ea typeface="Calibri" panose="020F0502020204030204" pitchFamily="34" charset="0"/>
                <a:cs typeface="Calibri" panose="020F0502020204030204" pitchFamily="34" charset="0"/>
              </a:rPr>
              <a:t>por</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las</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siguientes</a:t>
            </a:r>
            <a:r>
              <a:rPr lang="es-ES" sz="1800" spc="-2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entidades: (PREGUNTA DE TEST): </a:t>
            </a:r>
            <a:endParaRPr lang="es-ES" sz="1800" dirty="0">
              <a:effectLst/>
              <a:latin typeface="Calibri" panose="020F0502020204030204" pitchFamily="34" charset="0"/>
              <a:ea typeface="Calibri" panose="020F0502020204030204" pitchFamily="34" charset="0"/>
            </a:endParaRPr>
          </a:p>
          <a:p>
            <a:pPr marL="342900" lvl="0" indent="-342900" algn="just">
              <a:lnSpc>
                <a:spcPct val="107000"/>
              </a:lnSpc>
              <a:spcBef>
                <a:spcPts val="495"/>
              </a:spcBef>
              <a:spcAft>
                <a:spcPts val="800"/>
              </a:spcAft>
              <a:buFont typeface="+mj-lt"/>
              <a:buAutoNum type="alphaLcParenR"/>
              <a:tabLst>
                <a:tab pos="529590" algn="l"/>
              </a:tabLst>
            </a:pPr>
            <a:r>
              <a:rPr lang="es-ES" sz="1800" u="sng" dirty="0">
                <a:effectLst/>
                <a:latin typeface="Calibri" panose="020F0502020204030204" pitchFamily="34" charset="0"/>
                <a:ea typeface="Calibri" panose="020F0502020204030204" pitchFamily="34" charset="0"/>
                <a:cs typeface="Calibri" panose="020F0502020204030204" pitchFamily="34" charset="0"/>
              </a:rPr>
              <a:t>Organismos</a:t>
            </a:r>
            <a:r>
              <a:rPr lang="es-ES" sz="1800" u="sng" spc="-1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autónomos.</a:t>
            </a:r>
            <a:endParaRPr lang="es-ES" sz="1800" dirty="0">
              <a:effectLst/>
              <a:latin typeface="Calibri" panose="020F0502020204030204" pitchFamily="34" charset="0"/>
              <a:ea typeface="Calibri" panose="020F0502020204030204" pitchFamily="34" charset="0"/>
            </a:endParaRPr>
          </a:p>
          <a:p>
            <a:pPr marL="342900" lvl="0" indent="-342900" algn="just">
              <a:lnSpc>
                <a:spcPct val="107000"/>
              </a:lnSpc>
              <a:spcBef>
                <a:spcPts val="495"/>
              </a:spcBef>
              <a:spcAft>
                <a:spcPts val="800"/>
              </a:spcAft>
              <a:buFont typeface="+mj-lt"/>
              <a:buAutoNum type="alphaLcParenR"/>
              <a:tabLst>
                <a:tab pos="529590" algn="l"/>
              </a:tabLst>
            </a:pPr>
            <a:r>
              <a:rPr lang="es-ES" sz="1800" u="sng" dirty="0">
                <a:effectLst/>
                <a:latin typeface="Calibri" panose="020F0502020204030204" pitchFamily="34" charset="0"/>
                <a:ea typeface="Calibri" panose="020F0502020204030204" pitchFamily="34" charset="0"/>
                <a:cs typeface="Calibri" panose="020F0502020204030204" pitchFamily="34" charset="0"/>
              </a:rPr>
              <a:t>Entes</a:t>
            </a:r>
            <a:r>
              <a:rPr lang="es-ES" sz="1800" u="sng" spc="-1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Públicos</a:t>
            </a:r>
            <a:r>
              <a:rPr lang="es-ES" sz="1800" u="sng" spc="-1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de</a:t>
            </a:r>
            <a:r>
              <a:rPr lang="es-ES" sz="1800" u="sng" spc="-10"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Derecho</a:t>
            </a:r>
            <a:r>
              <a:rPr lang="es-ES" sz="1800" u="sng" spc="-20"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Privado.</a:t>
            </a:r>
            <a:endParaRPr lang="es-ES" sz="1800" dirty="0">
              <a:effectLst/>
              <a:latin typeface="Calibri" panose="020F0502020204030204" pitchFamily="34" charset="0"/>
              <a:ea typeface="Calibri" panose="020F0502020204030204" pitchFamily="34" charset="0"/>
            </a:endParaRPr>
          </a:p>
          <a:p>
            <a:pPr marL="0" indent="0">
              <a:buNone/>
            </a:pPr>
            <a:endParaRPr lang="es-ES" dirty="0"/>
          </a:p>
        </p:txBody>
      </p:sp>
    </p:spTree>
    <p:extLst>
      <p:ext uri="{BB962C8B-B14F-4D97-AF65-F5344CB8AC3E}">
        <p14:creationId xmlns:p14="http://schemas.microsoft.com/office/powerpoint/2010/main" val="296659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E0789E-91A7-4246-978E-A17FE1BF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C6C0BD2-8B3C-4042-B4EE-5DB7665A37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5F53669F-C1E6-43B8-AC6F-B44CE56B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12" name="Freeform 28">
              <a:extLst>
                <a:ext uri="{FF2B5EF4-FFF2-40B4-BE49-F238E27FC236}">
                  <a16:creationId xmlns:a16="http://schemas.microsoft.com/office/drawing/2014/main" id="{53966C25-DAEA-4318-8FBC-EC6FF8F5A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13" name="Freeform 29">
              <a:extLst>
                <a:ext uri="{FF2B5EF4-FFF2-40B4-BE49-F238E27FC236}">
                  <a16:creationId xmlns:a16="http://schemas.microsoft.com/office/drawing/2014/main" id="{ED6EA716-EAD4-4023-8673-0809A1E24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14" name="Freeform 30">
              <a:extLst>
                <a:ext uri="{FF2B5EF4-FFF2-40B4-BE49-F238E27FC236}">
                  <a16:creationId xmlns:a16="http://schemas.microsoft.com/office/drawing/2014/main" id="{84261748-EFC0-4729-A7BB-A88FDAF6FA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15" name="Freeform 31">
              <a:extLst>
                <a:ext uri="{FF2B5EF4-FFF2-40B4-BE49-F238E27FC236}">
                  <a16:creationId xmlns:a16="http://schemas.microsoft.com/office/drawing/2014/main" id="{2C14F808-CC69-494F-98AC-CB75041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16" name="Freeform 32">
              <a:extLst>
                <a:ext uri="{FF2B5EF4-FFF2-40B4-BE49-F238E27FC236}">
                  <a16:creationId xmlns:a16="http://schemas.microsoft.com/office/drawing/2014/main" id="{F1CA3607-84D0-4085-A363-796A17B1D7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17" name="Freeform 33">
              <a:extLst>
                <a:ext uri="{FF2B5EF4-FFF2-40B4-BE49-F238E27FC236}">
                  <a16:creationId xmlns:a16="http://schemas.microsoft.com/office/drawing/2014/main" id="{491E6160-2958-4A90-8B50-EDA182AAB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18" name="Freeform 34">
              <a:extLst>
                <a:ext uri="{FF2B5EF4-FFF2-40B4-BE49-F238E27FC236}">
                  <a16:creationId xmlns:a16="http://schemas.microsoft.com/office/drawing/2014/main" id="{559F6CB7-E057-499B-A859-360276989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19" name="Freeform 35">
              <a:extLst>
                <a:ext uri="{FF2B5EF4-FFF2-40B4-BE49-F238E27FC236}">
                  <a16:creationId xmlns:a16="http://schemas.microsoft.com/office/drawing/2014/main" id="{FF12353D-CF89-4D03-8075-C161824E2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20" name="Freeform 36">
              <a:extLst>
                <a:ext uri="{FF2B5EF4-FFF2-40B4-BE49-F238E27FC236}">
                  <a16:creationId xmlns:a16="http://schemas.microsoft.com/office/drawing/2014/main" id="{5B91C9D6-FAF2-445B-AF1B-43992602A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21" name="Freeform 37">
              <a:extLst>
                <a:ext uri="{FF2B5EF4-FFF2-40B4-BE49-F238E27FC236}">
                  <a16:creationId xmlns:a16="http://schemas.microsoft.com/office/drawing/2014/main" id="{570F7A1D-86B1-4AD1-B4A3-9AE2A52C8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22" name="Freeform 38">
              <a:extLst>
                <a:ext uri="{FF2B5EF4-FFF2-40B4-BE49-F238E27FC236}">
                  <a16:creationId xmlns:a16="http://schemas.microsoft.com/office/drawing/2014/main" id="{52C6EBA8-95CC-4FE6-A8E4-3A6911E8A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24" name="Freeform 11">
            <a:extLst>
              <a:ext uri="{FF2B5EF4-FFF2-40B4-BE49-F238E27FC236}">
                <a16:creationId xmlns:a16="http://schemas.microsoft.com/office/drawing/2014/main" id="{15EDA122-4530-45D2-A70A-B1A967AAE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26" name="Rectangle 25">
            <a:extLst>
              <a:ext uri="{FF2B5EF4-FFF2-40B4-BE49-F238E27FC236}">
                <a16:creationId xmlns:a16="http://schemas.microsoft.com/office/drawing/2014/main" id="{9782F52E-0F94-4BFC-9F89-B054DDEAB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A20EC855-82A8-4295-6577-EBBCB4759D85}"/>
              </a:ext>
            </a:extLst>
          </p:cNvPr>
          <p:cNvSpPr>
            <a:spLocks noGrp="1"/>
          </p:cNvSpPr>
          <p:nvPr>
            <p:ph idx="1"/>
          </p:nvPr>
        </p:nvSpPr>
        <p:spPr>
          <a:xfrm>
            <a:off x="5285509" y="1093380"/>
            <a:ext cx="6219103" cy="4679250"/>
          </a:xfrm>
        </p:spPr>
        <p:txBody>
          <a:bodyPr anchor="ctr">
            <a:normAutofit/>
          </a:bodyPr>
          <a:lstStyle/>
          <a:p>
            <a:r>
              <a:rPr lang="es-ES" b="1">
                <a:effectLst/>
                <a:latin typeface="Calibri" panose="020F0502020204030204" pitchFamily="34" charset="0"/>
                <a:ea typeface="Calibri" panose="020F0502020204030204" pitchFamily="34" charset="0"/>
                <a:cs typeface="Calibri" panose="020F0502020204030204" pitchFamily="34" charset="0"/>
              </a:rPr>
              <a:t>1.2.-</a:t>
            </a:r>
            <a:r>
              <a:rPr lang="es-ES" b="1" spc="-35">
                <a:effectLst/>
                <a:latin typeface="Calibri" panose="020F0502020204030204" pitchFamily="34" charset="0"/>
                <a:ea typeface="Calibri" panose="020F0502020204030204" pitchFamily="34" charset="0"/>
                <a:cs typeface="Calibri" panose="020F0502020204030204" pitchFamily="34" charset="0"/>
              </a:rPr>
              <a:t> </a:t>
            </a:r>
            <a:r>
              <a:rPr lang="es-ES" b="1">
                <a:effectLst/>
                <a:latin typeface="Calibri" panose="020F0502020204030204" pitchFamily="34" charset="0"/>
                <a:ea typeface="Calibri" panose="020F0502020204030204" pitchFamily="34" charset="0"/>
                <a:cs typeface="Calibri" panose="020F0502020204030204" pitchFamily="34" charset="0"/>
              </a:rPr>
              <a:t>REGULACIÓN</a:t>
            </a:r>
            <a:r>
              <a:rPr lang="es-ES" b="1" spc="-30">
                <a:effectLst/>
                <a:latin typeface="Calibri" panose="020F0502020204030204" pitchFamily="34" charset="0"/>
                <a:ea typeface="Calibri" panose="020F0502020204030204" pitchFamily="34" charset="0"/>
                <a:cs typeface="Calibri" panose="020F0502020204030204" pitchFamily="34" charset="0"/>
              </a:rPr>
              <a:t> </a:t>
            </a:r>
            <a:r>
              <a:rPr lang="es-ES" b="1">
                <a:effectLst/>
                <a:latin typeface="Calibri" panose="020F0502020204030204" pitchFamily="34" charset="0"/>
                <a:ea typeface="Calibri" panose="020F0502020204030204" pitchFamily="34" charset="0"/>
                <a:cs typeface="Calibri" panose="020F0502020204030204" pitchFamily="34" charset="0"/>
              </a:rPr>
              <a:t>CONSTITUCIONAL.</a:t>
            </a:r>
            <a:endParaRPr lang="es-ES">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3785487939"/>
      </p:ext>
    </p:extLst>
  </p:cSld>
  <p:clrMapOvr>
    <a:overrideClrMapping bg1="dk1" tx1="lt1" bg2="dk2" tx2="lt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F848D00-CD06-2960-36D3-009CD07624E5}"/>
              </a:ext>
            </a:extLst>
          </p:cNvPr>
          <p:cNvSpPr>
            <a:spLocks noGrp="1"/>
          </p:cNvSpPr>
          <p:nvPr>
            <p:ph idx="1"/>
          </p:nvPr>
        </p:nvSpPr>
        <p:spPr/>
        <p:txBody>
          <a:bodyPr/>
          <a:lstStyle/>
          <a:p>
            <a:pPr algn="ctr"/>
            <a:r>
              <a:rPr lang="es-ES" sz="1800" dirty="0">
                <a:effectLst/>
                <a:latin typeface="Calibri" panose="020F0502020204030204" pitchFamily="34" charset="0"/>
                <a:ea typeface="Calibri" panose="020F0502020204030204" pitchFamily="34" charset="0"/>
                <a:cs typeface="Calibri" panose="020F0502020204030204" pitchFamily="34" charset="0"/>
              </a:rPr>
              <a:t>Las entidades institucionales se regirán por su Ley de creación, las disposiciones de esta Ley, las de aquellas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otras</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Leyes</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que</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les</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sean</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aplicación</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 por la regulación</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interna</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que</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sus propios</a:t>
            </a:r>
            <a:r>
              <a:rPr lang="es-ES" sz="1800" spc="-2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estatutos</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establezcan.</a:t>
            </a:r>
            <a:endParaRPr lang="es-ES" sz="18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9917529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C2CC726-E460-2ABE-3029-359E0C790B81}"/>
              </a:ext>
            </a:extLst>
          </p:cNvPr>
          <p:cNvSpPr>
            <a:spLocks noGrp="1"/>
          </p:cNvSpPr>
          <p:nvPr>
            <p:ph idx="1"/>
          </p:nvPr>
        </p:nvSpPr>
        <p:spPr/>
        <p:txBody>
          <a:bodyPr/>
          <a:lstStyle/>
          <a:p>
            <a:pPr algn="just">
              <a:lnSpc>
                <a:spcPct val="107000"/>
              </a:lnSpc>
              <a:spcBef>
                <a:spcPts val="200"/>
              </a:spcBef>
              <a:spcAft>
                <a:spcPts val="800"/>
              </a:spcAft>
            </a:pPr>
            <a:r>
              <a:rPr lang="es-ES" sz="1800" b="1"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rPr>
              <a:t>ORGANISMOS</a:t>
            </a:r>
            <a:r>
              <a:rPr lang="es-ES" sz="1800" b="1" spc="-35"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sz="1800" b="1" dirty="0">
                <a:solidFill>
                  <a:srgbClr val="1F3763"/>
                </a:solidFill>
                <a:effectLst/>
                <a:latin typeface="Calibri" panose="020F0502020204030204" pitchFamily="34" charset="0"/>
                <a:ea typeface="Times New Roman" panose="02020603050405020304" pitchFamily="18" charset="0"/>
                <a:cs typeface="Times New Roman" panose="02020603050405020304" pitchFamily="18" charset="0"/>
              </a:rPr>
              <a:t>AUTÓNOMOS.</a:t>
            </a:r>
            <a:endParaRPr lang="es-ES" sz="18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9406578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986F72CA-B911-7E81-DD0B-5927DD743AAF}"/>
              </a:ext>
            </a:extLst>
          </p:cNvPr>
          <p:cNvGraphicFramePr>
            <a:graphicFrameLocks noGrp="1"/>
          </p:cNvGraphicFramePr>
          <p:nvPr>
            <p:ph idx="1"/>
            <p:extLst>
              <p:ext uri="{D42A27DB-BD31-4B8C-83A1-F6EECF244321}">
                <p14:modId xmlns:p14="http://schemas.microsoft.com/office/powerpoint/2010/main" val="3301492048"/>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07493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BA0E4037-2CFE-6EEB-B997-E7A0673FF5C1}"/>
              </a:ext>
            </a:extLst>
          </p:cNvPr>
          <p:cNvGraphicFramePr>
            <a:graphicFrameLocks noGrp="1"/>
          </p:cNvGraphicFramePr>
          <p:nvPr>
            <p:ph idx="1"/>
            <p:extLst>
              <p:ext uri="{D42A27DB-BD31-4B8C-83A1-F6EECF244321}">
                <p14:modId xmlns:p14="http://schemas.microsoft.com/office/powerpoint/2010/main" val="236319963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76656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A7D5700-D87F-4967-0437-63E5D703E432}"/>
              </a:ext>
            </a:extLst>
          </p:cNvPr>
          <p:cNvSpPr>
            <a:spLocks noGrp="1"/>
          </p:cNvSpPr>
          <p:nvPr>
            <p:ph idx="1"/>
          </p:nvPr>
        </p:nvSpPr>
        <p:spPr>
          <a:xfrm>
            <a:off x="2589212" y="1363579"/>
            <a:ext cx="8915400" cy="4547643"/>
          </a:xfrm>
        </p:spPr>
        <p:txBody>
          <a:bodyPr/>
          <a:lstStyle/>
          <a:p>
            <a:pPr marL="0" indent="0" algn="just">
              <a:lnSpc>
                <a:spcPct val="107000"/>
              </a:lnSpc>
              <a:spcBef>
                <a:spcPts val="495"/>
              </a:spcBef>
              <a:spcAft>
                <a:spcPts val="800"/>
              </a:spcAft>
              <a:buNone/>
            </a:pPr>
            <a:r>
              <a:rPr lang="es-ES" sz="1800" b="1" dirty="0">
                <a:effectLst/>
                <a:latin typeface="Calibri" panose="020F0502020204030204" pitchFamily="34" charset="0"/>
                <a:ea typeface="Calibri" panose="020F0502020204030204" pitchFamily="34" charset="0"/>
                <a:cs typeface="Calibri" panose="020F0502020204030204" pitchFamily="34" charset="0"/>
              </a:rPr>
              <a:t>Personal, patrimonio y contratación: </a:t>
            </a:r>
          </a:p>
          <a:p>
            <a:pPr marL="71120" algn="just">
              <a:lnSpc>
                <a:spcPct val="107000"/>
              </a:lnSpc>
              <a:spcBef>
                <a:spcPts val="495"/>
              </a:spcBef>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El régimen de personal y de patrimonio de los organismos autónomos</a:t>
            </a:r>
            <a:r>
              <a:rPr lang="es-ES" sz="1800" spc="-235"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será</a:t>
            </a:r>
            <a:r>
              <a:rPr lang="es-ES" sz="1800" spc="-45"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el</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establecido</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en</a:t>
            </a:r>
            <a:r>
              <a:rPr lang="es-ES" sz="1800" spc="-45"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la</a:t>
            </a:r>
            <a:r>
              <a:rPr lang="es-ES" sz="1800" spc="-45"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normativa</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que</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regula</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Función</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Pública</a:t>
            </a:r>
            <a:r>
              <a:rPr lang="es-ES" sz="1800" spc="-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4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4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Administración</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General</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el</a:t>
            </a:r>
            <a:r>
              <a:rPr lang="es-ES" sz="1800" spc="-5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Patrimonio</a:t>
            </a:r>
            <a:r>
              <a:rPr lang="es-ES" sz="1800" spc="-2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 la Comunidad</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Castilla y</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León.</a:t>
            </a:r>
            <a:endParaRPr lang="es-ES" sz="1800" dirty="0">
              <a:effectLst/>
              <a:latin typeface="Calibri" panose="020F0502020204030204" pitchFamily="34" charset="0"/>
              <a:ea typeface="Calibri" panose="020F0502020204030204" pitchFamily="34" charset="0"/>
            </a:endParaRPr>
          </a:p>
          <a:p>
            <a:pPr marL="71120" algn="just">
              <a:lnSpc>
                <a:spcPct val="107000"/>
              </a:lnSpc>
              <a:spcBef>
                <a:spcPts val="495"/>
              </a:spcBef>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La normativa sobre la Hacienda de la Comunidad de Castilla y León será de aplicación a los organismos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autónomos</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 materia</a:t>
            </a:r>
            <a:r>
              <a:rPr lang="es-ES" sz="1800" spc="-2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económica y</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presupuestaria.</a:t>
            </a:r>
            <a:endParaRPr lang="es-ES" sz="1800" dirty="0">
              <a:effectLst/>
              <a:latin typeface="Calibri" panose="020F0502020204030204" pitchFamily="34" charset="0"/>
              <a:ea typeface="Calibri" panose="020F0502020204030204" pitchFamily="34" charset="0"/>
            </a:endParaRPr>
          </a:p>
          <a:p>
            <a:pPr marL="71120" algn="just">
              <a:lnSpc>
                <a:spcPct val="107000"/>
              </a:lnSpc>
              <a:spcBef>
                <a:spcPts val="495"/>
              </a:spcBef>
              <a:spcAft>
                <a:spcPts val="800"/>
              </a:spcAft>
            </a:pPr>
            <a:r>
              <a:rPr lang="es-ES" sz="1800" dirty="0">
                <a:effectLst/>
                <a:latin typeface="Calibri" panose="020F0502020204030204" pitchFamily="34" charset="0"/>
                <a:ea typeface="Calibri" panose="020F0502020204030204" pitchFamily="34" charset="0"/>
                <a:cs typeface="Calibri" panose="020F0502020204030204" pitchFamily="34" charset="0"/>
              </a:rPr>
              <a:t>La contratación de los organismos autónomos se rige por las normas generales de contratación de las</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spc="-5" dirty="0">
                <a:effectLst/>
                <a:latin typeface="Calibri" panose="020F0502020204030204" pitchFamily="34" charset="0"/>
                <a:ea typeface="Calibri" panose="020F0502020204030204" pitchFamily="34" charset="0"/>
                <a:cs typeface="Calibri" panose="020F0502020204030204" pitchFamily="34" charset="0"/>
              </a:rPr>
              <a:t>Administraciones</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Públicas,</a:t>
            </a:r>
            <a:r>
              <a:rPr lang="es-ES" sz="1800" spc="-6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y</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por</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lo</a:t>
            </a:r>
            <a:r>
              <a:rPr lang="es-ES" sz="1800" spc="-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dispuesto</a:t>
            </a:r>
            <a:r>
              <a:rPr lang="es-ES" sz="1800" spc="-4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en</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el</a:t>
            </a:r>
            <a:r>
              <a:rPr lang="es-ES" sz="1800" spc="-4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Capítulo</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Cuarto</a:t>
            </a:r>
            <a:r>
              <a:rPr lang="es-ES" sz="1800" spc="-4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del</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Título</a:t>
            </a:r>
            <a:r>
              <a:rPr lang="es-ES" sz="1800" spc="-4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Sexto</a:t>
            </a:r>
            <a:r>
              <a:rPr lang="es-ES" sz="1800" spc="-3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la</a:t>
            </a:r>
            <a:r>
              <a:rPr lang="es-ES" sz="1800" spc="-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presente</a:t>
            </a:r>
            <a:r>
              <a:rPr lang="es-ES" sz="1800" spc="-4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Ley,</a:t>
            </a:r>
            <a:r>
              <a:rPr lang="es-ES" sz="1800" spc="-5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siendo</a:t>
            </a:r>
            <a:r>
              <a:rPr lang="es-ES" sz="1800" spc="-23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el</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Presidente</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del</a:t>
            </a:r>
            <a:r>
              <a:rPr lang="es-ES" sz="1800" spc="-10"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organismo</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el</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órgano</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contratación</a:t>
            </a:r>
            <a:r>
              <a:rPr lang="es-ES" sz="1800" spc="-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de los</a:t>
            </a:r>
            <a:r>
              <a:rPr lang="es-ES" sz="1800" spc="-15" dirty="0">
                <a:effectLst/>
                <a:latin typeface="Calibri" panose="020F0502020204030204" pitchFamily="34" charset="0"/>
                <a:ea typeface="Calibri" panose="020F0502020204030204" pitchFamily="34" charset="0"/>
                <a:cs typeface="Calibri" panose="020F0502020204030204" pitchFamily="34" charset="0"/>
              </a:rPr>
              <a:t> </a:t>
            </a:r>
            <a:r>
              <a:rPr lang="es-ES" sz="1800" dirty="0">
                <a:effectLst/>
                <a:latin typeface="Calibri" panose="020F0502020204030204" pitchFamily="34" charset="0"/>
                <a:ea typeface="Calibri" panose="020F0502020204030204" pitchFamily="34" charset="0"/>
                <a:cs typeface="Calibri" panose="020F0502020204030204" pitchFamily="34" charset="0"/>
              </a:rPr>
              <a:t>mismos.</a:t>
            </a:r>
            <a:endParaRPr lang="es-ES" sz="18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374939778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2">
            <a:extLst>
              <a:ext uri="{FF2B5EF4-FFF2-40B4-BE49-F238E27FC236}">
                <a16:creationId xmlns:a16="http://schemas.microsoft.com/office/drawing/2014/main" id="{A57297F2-7300-922D-D2F5-E591471D8398}"/>
              </a:ext>
            </a:extLst>
          </p:cNvPr>
          <p:cNvGraphicFramePr>
            <a:graphicFrameLocks noGrp="1"/>
          </p:cNvGraphicFramePr>
          <p:nvPr>
            <p:ph idx="1"/>
            <p:extLst>
              <p:ext uri="{D42A27DB-BD31-4B8C-83A1-F6EECF244321}">
                <p14:modId xmlns:p14="http://schemas.microsoft.com/office/powerpoint/2010/main" val="384229014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1377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solidFill>
            <a:schemeClr val="tx2"/>
          </a:solid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tx2">
              <a:lumMod val="9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s-ES"/>
          </a:p>
        </p:txBody>
      </p:sp>
      <p:sp>
        <p:nvSpPr>
          <p:cNvPr id="3" name="Marcador de contenido 2">
            <a:extLst>
              <a:ext uri="{FF2B5EF4-FFF2-40B4-BE49-F238E27FC236}">
                <a16:creationId xmlns:a16="http://schemas.microsoft.com/office/drawing/2014/main" id="{31DF8C0B-E7FF-B764-C587-D3E6C54249B4}"/>
              </a:ext>
            </a:extLst>
          </p:cNvPr>
          <p:cNvSpPr>
            <a:spLocks noGrp="1"/>
          </p:cNvSpPr>
          <p:nvPr>
            <p:ph idx="1"/>
          </p:nvPr>
        </p:nvSpPr>
        <p:spPr>
          <a:xfrm>
            <a:off x="637310" y="1286934"/>
            <a:ext cx="5292436" cy="4284134"/>
          </a:xfrm>
        </p:spPr>
        <p:txBody>
          <a:bodyPr anchor="ctr">
            <a:normAutofit/>
          </a:bodyPr>
          <a:lstStyle/>
          <a:p>
            <a:pPr marL="0" indent="0">
              <a:spcBef>
                <a:spcPts val="200"/>
              </a:spcBef>
              <a:spcAft>
                <a:spcPts val="800"/>
              </a:spcAft>
              <a:buNone/>
            </a:pPr>
            <a:endParaRPr lang="es-ES"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spcBef>
                <a:spcPts val="200"/>
              </a:spcBef>
              <a:spcAft>
                <a:spcPts val="800"/>
              </a:spcAft>
            </a:pPr>
            <a:r>
              <a:rPr lang="es-ES"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4.4. ENTES</a:t>
            </a:r>
            <a:r>
              <a:rPr lang="es-ES" b="1" spc="-15"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PÚBLICOS</a:t>
            </a:r>
            <a:r>
              <a:rPr lang="es-ES" b="1" spc="-1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DE</a:t>
            </a:r>
            <a:r>
              <a:rPr lang="es-ES" b="1" spc="-15"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DERECHO</a:t>
            </a:r>
            <a:r>
              <a:rPr lang="es-ES" b="1" spc="-25"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PRIVADO.</a:t>
            </a:r>
            <a:endParaRPr lang="es-ES" b="1" dirty="0">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s-ES" dirty="0">
              <a:solidFill>
                <a:srgbClr val="FFFFFF"/>
              </a:solidFill>
            </a:endParaRPr>
          </a:p>
        </p:txBody>
      </p:sp>
    </p:spTree>
    <p:extLst>
      <p:ext uri="{BB962C8B-B14F-4D97-AF65-F5344CB8AC3E}">
        <p14:creationId xmlns:p14="http://schemas.microsoft.com/office/powerpoint/2010/main" val="1311758659"/>
      </p:ext>
    </p:extLst>
  </p:cSld>
  <p:clrMapOvr>
    <a:overrideClrMapping bg1="dk1" tx1="lt1" bg2="dk2" tx2="lt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useBgFill="1">
        <p:nvSpPr>
          <p:cNvPr id="50" name="Rectangle 49">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2" name="Marcador de contenido 2">
            <a:extLst>
              <a:ext uri="{FF2B5EF4-FFF2-40B4-BE49-F238E27FC236}">
                <a16:creationId xmlns:a16="http://schemas.microsoft.com/office/drawing/2014/main" id="{F462DC04-5B27-2923-DEE1-50877D54F596}"/>
              </a:ext>
            </a:extLst>
          </p:cNvPr>
          <p:cNvGraphicFramePr>
            <a:graphicFrameLocks noGrp="1"/>
          </p:cNvGraphicFramePr>
          <p:nvPr>
            <p:ph idx="1"/>
            <p:extLst>
              <p:ext uri="{D42A27DB-BD31-4B8C-83A1-F6EECF244321}">
                <p14:modId xmlns:p14="http://schemas.microsoft.com/office/powerpoint/2010/main" val="390588424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566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s-ES"/>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s-ES"/>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s-ES"/>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s-ES"/>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s-ES"/>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s-ES"/>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s-ES"/>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s-ES"/>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s-ES"/>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s-ES"/>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s-ES"/>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s-ES"/>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s-ES"/>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s-ES"/>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s-ES"/>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s-ES"/>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s-ES"/>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s-ES"/>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s-ES"/>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s-ES"/>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s-ES"/>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s-ES"/>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s-ES"/>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s-ES"/>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s-ES"/>
          </a:p>
        </p:txBody>
      </p:sp>
      <p:sp>
        <p:nvSpPr>
          <p:cNvPr id="3" name="Marcador de contenido 2">
            <a:extLst>
              <a:ext uri="{FF2B5EF4-FFF2-40B4-BE49-F238E27FC236}">
                <a16:creationId xmlns:a16="http://schemas.microsoft.com/office/drawing/2014/main" id="{91D6407D-7647-CC64-BA16-9284EA48B7EE}"/>
              </a:ext>
            </a:extLst>
          </p:cNvPr>
          <p:cNvSpPr>
            <a:spLocks noGrp="1"/>
          </p:cNvSpPr>
          <p:nvPr>
            <p:ph idx="1"/>
          </p:nvPr>
        </p:nvSpPr>
        <p:spPr>
          <a:xfrm>
            <a:off x="3373062" y="2133600"/>
            <a:ext cx="8131550" cy="3777622"/>
          </a:xfrm>
        </p:spPr>
        <p:txBody>
          <a:bodyPr>
            <a:normAutofit/>
          </a:bodyPr>
          <a:lstStyle/>
          <a:p>
            <a:r>
              <a:rPr lang="es-ES" b="1" dirty="0">
                <a:effectLst/>
                <a:latin typeface="Calibri" panose="020F0502020204030204" pitchFamily="34" charset="0"/>
                <a:ea typeface="Times New Roman" panose="02020603050405020304" pitchFamily="18" charset="0"/>
                <a:cs typeface="Times New Roman" panose="02020603050405020304" pitchFamily="18" charset="0"/>
              </a:rPr>
              <a:t>EMPRESAS</a:t>
            </a:r>
            <a:r>
              <a:rPr lang="es-ES" b="1" spc="-35" dirty="0">
                <a:effectLst/>
                <a:latin typeface="Calibri" panose="020F0502020204030204" pitchFamily="34" charset="0"/>
                <a:ea typeface="Times New Roman" panose="02020603050405020304" pitchFamily="18" charset="0"/>
                <a:cs typeface="Times New Roman" panose="02020603050405020304" pitchFamily="18" charset="0"/>
              </a:rPr>
              <a:t> </a:t>
            </a:r>
            <a:r>
              <a:rPr lang="es-ES" b="1" dirty="0">
                <a:effectLst/>
                <a:latin typeface="Calibri" panose="020F0502020204030204" pitchFamily="34" charset="0"/>
                <a:ea typeface="Times New Roman" panose="02020603050405020304" pitchFamily="18" charset="0"/>
                <a:cs typeface="Times New Roman" panose="02020603050405020304" pitchFamily="18" charset="0"/>
              </a:rPr>
              <a:t>PÚBLICAS.</a:t>
            </a:r>
            <a:endParaRPr lang="es-ES" b="1" dirty="0">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3083911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3C72BD4-DE34-5384-2330-ED96968BFE07}"/>
              </a:ext>
            </a:extLst>
          </p:cNvPr>
          <p:cNvSpPr>
            <a:spLocks noGrp="1"/>
          </p:cNvSpPr>
          <p:nvPr>
            <p:ph idx="1"/>
          </p:nvPr>
        </p:nvSpPr>
        <p:spPr/>
        <p:txBody>
          <a:bodyPr/>
          <a:lstStyle/>
          <a:p>
            <a:pPr algn="ctr"/>
            <a:r>
              <a:rPr lang="es-ES" sz="1800" dirty="0">
                <a:effectLst/>
                <a:latin typeface="Calibri" panose="020F0502020204030204" pitchFamily="34" charset="0"/>
                <a:ea typeface="Calibri" panose="020F0502020204030204" pitchFamily="34" charset="0"/>
                <a:cs typeface="Calibri" panose="020F0502020204030204" pitchFamily="34" charset="0"/>
              </a:rPr>
              <a:t>Son empresas públicas de la Comunidad de Castilla y León </a:t>
            </a:r>
            <a:r>
              <a:rPr lang="es-ES" sz="1800" u="sng" dirty="0">
                <a:effectLst/>
                <a:latin typeface="Calibri" panose="020F0502020204030204" pitchFamily="34" charset="0"/>
                <a:ea typeface="Calibri" panose="020F0502020204030204" pitchFamily="34" charset="0"/>
                <a:cs typeface="Calibri" panose="020F0502020204030204" pitchFamily="34" charset="0"/>
              </a:rPr>
              <a:t>las sociedades mercantiles en cuyo capital la</a:t>
            </a:r>
            <a:r>
              <a:rPr lang="es-ES" sz="1800" u="sng" spc="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participación directa o indirecta de la Administración de la Comunidad Autónoma o de sus entidades</a:t>
            </a:r>
            <a:r>
              <a:rPr lang="es-ES" sz="1800" u="sng" spc="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institucionales</a:t>
            </a:r>
            <a:r>
              <a:rPr lang="es-ES" sz="1800" u="sng" spc="-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sea</a:t>
            </a:r>
            <a:r>
              <a:rPr lang="es-ES" sz="1800" u="sng" spc="-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superior</a:t>
            </a:r>
            <a:r>
              <a:rPr lang="es-ES" sz="1800" u="sng" spc="-1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al 50 por</a:t>
            </a:r>
            <a:r>
              <a:rPr lang="es-ES" sz="1800" u="sng" spc="-15" dirty="0">
                <a:effectLst/>
                <a:latin typeface="Calibri" panose="020F0502020204030204" pitchFamily="34" charset="0"/>
                <a:ea typeface="Calibri" panose="020F0502020204030204" pitchFamily="34" charset="0"/>
                <a:cs typeface="Calibri" panose="020F0502020204030204" pitchFamily="34" charset="0"/>
              </a:rPr>
              <a:t> </a:t>
            </a:r>
            <a:r>
              <a:rPr lang="es-ES" sz="1800" u="sng" dirty="0">
                <a:effectLst/>
                <a:latin typeface="Calibri" panose="020F0502020204030204" pitchFamily="34" charset="0"/>
                <a:ea typeface="Calibri" panose="020F0502020204030204" pitchFamily="34" charset="0"/>
                <a:cs typeface="Calibri" panose="020F0502020204030204" pitchFamily="34" charset="0"/>
              </a:rPr>
              <a:t>100.</a:t>
            </a:r>
            <a:endParaRPr lang="es-ES" sz="18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246260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1035518D-B049-3A3D-2BD0-A6D8F282DBAF}"/>
              </a:ext>
            </a:extLst>
          </p:cNvPr>
          <p:cNvGraphicFramePr>
            <a:graphicFrameLocks noGrp="1"/>
          </p:cNvGraphicFramePr>
          <p:nvPr>
            <p:ph idx="1"/>
            <p:extLst>
              <p:ext uri="{D42A27DB-BD31-4B8C-83A1-F6EECF244321}">
                <p14:modId xmlns:p14="http://schemas.microsoft.com/office/powerpoint/2010/main" val="2965079024"/>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25091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C4EEC2-C6AD-9A23-B250-9950A2C9D8CC}"/>
              </a:ext>
            </a:extLst>
          </p:cNvPr>
          <p:cNvSpPr>
            <a:spLocks noGrp="1"/>
          </p:cNvSpPr>
          <p:nvPr>
            <p:ph idx="1"/>
          </p:nvPr>
        </p:nvSpPr>
        <p:spPr/>
        <p:txBody>
          <a:bodyPr/>
          <a:lstStyle/>
          <a:p>
            <a:pPr algn="ctr"/>
            <a:r>
              <a:rPr lang="es-ES" sz="2400" dirty="0">
                <a:effectLst/>
                <a:latin typeface="Calibri" panose="020F0502020204030204" pitchFamily="34" charset="0"/>
                <a:ea typeface="Calibri" panose="020F0502020204030204" pitchFamily="34" charset="0"/>
                <a:cs typeface="Calibri" panose="020F0502020204030204" pitchFamily="34" charset="0"/>
              </a:rPr>
              <a:t>La creación de una empresa pública podrá realizarse bien a través de la constitución de una sociedad</a:t>
            </a:r>
            <a:r>
              <a:rPr lang="es-ES" sz="2400" spc="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mercantil,</a:t>
            </a:r>
            <a:r>
              <a:rPr lang="es-ES" sz="2400" spc="-2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preferentemente</a:t>
            </a:r>
            <a:r>
              <a:rPr lang="es-ES" sz="2400" spc="-1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anónima,</a:t>
            </a:r>
            <a:r>
              <a:rPr lang="es-ES" sz="2400" spc="-3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con</a:t>
            </a:r>
            <a:r>
              <a:rPr lang="es-ES" sz="2400" spc="-2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la</a:t>
            </a:r>
            <a:r>
              <a:rPr lang="es-ES" sz="2400" spc="-3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cualidad</a:t>
            </a:r>
            <a:r>
              <a:rPr lang="es-ES" sz="2400" spc="-3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de</a:t>
            </a:r>
            <a:r>
              <a:rPr lang="es-ES" sz="2400" spc="-1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empresa</a:t>
            </a:r>
            <a:r>
              <a:rPr lang="es-ES" sz="2400" spc="-2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pública,</a:t>
            </a:r>
            <a:r>
              <a:rPr lang="es-ES" sz="2400" spc="-2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o</a:t>
            </a:r>
            <a:r>
              <a:rPr lang="es-ES" sz="2400" spc="-2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bien</a:t>
            </a:r>
            <a:r>
              <a:rPr lang="es-ES" sz="2400" spc="-3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mediante</a:t>
            </a:r>
            <a:r>
              <a:rPr lang="es-ES" sz="2400" spc="-1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la</a:t>
            </a:r>
            <a:r>
              <a:rPr lang="es-ES" sz="2400" spc="-2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adquisición</a:t>
            </a:r>
            <a:r>
              <a:rPr lang="es-ES" sz="2400" spc="-3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de</a:t>
            </a:r>
            <a:r>
              <a:rPr lang="es-ES" sz="2400" spc="-24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esta</a:t>
            </a:r>
            <a:r>
              <a:rPr lang="es-ES" sz="2400" spc="-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cualidad</a:t>
            </a:r>
            <a:r>
              <a:rPr lang="es-ES" sz="2400" spc="-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por parte</a:t>
            </a:r>
            <a:r>
              <a:rPr lang="es-ES" sz="2400" spc="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de</a:t>
            </a:r>
            <a:r>
              <a:rPr lang="es-ES" sz="2400" spc="-2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una sociedad</a:t>
            </a:r>
            <a:r>
              <a:rPr lang="es-ES" sz="2400" spc="-2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mercantil</a:t>
            </a:r>
            <a:r>
              <a:rPr lang="es-ES" sz="2400" spc="-15"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ya</a:t>
            </a:r>
            <a:r>
              <a:rPr lang="es-ES" sz="2400" spc="-10" dirty="0">
                <a:effectLst/>
                <a:latin typeface="Calibri" panose="020F0502020204030204" pitchFamily="34" charset="0"/>
                <a:ea typeface="Calibri" panose="020F0502020204030204" pitchFamily="34" charset="0"/>
                <a:cs typeface="Calibri" panose="020F0502020204030204" pitchFamily="34" charset="0"/>
              </a:rPr>
              <a:t> </a:t>
            </a:r>
            <a:r>
              <a:rPr lang="es-ES" sz="2400" dirty="0">
                <a:effectLst/>
                <a:latin typeface="Calibri" panose="020F0502020204030204" pitchFamily="34" charset="0"/>
                <a:ea typeface="Calibri" panose="020F0502020204030204" pitchFamily="34" charset="0"/>
                <a:cs typeface="Calibri" panose="020F0502020204030204" pitchFamily="34" charset="0"/>
              </a:rPr>
              <a:t>constituida.</a:t>
            </a:r>
            <a:endParaRPr lang="es-ES" sz="2400" dirty="0">
              <a:effectLst/>
              <a:latin typeface="Calibri" panose="020F0502020204030204" pitchFamily="34" charset="0"/>
              <a:ea typeface="Calibri" panose="020F0502020204030204" pitchFamily="34" charset="0"/>
            </a:endParaRPr>
          </a:p>
          <a:p>
            <a:endParaRPr lang="es-ES" dirty="0"/>
          </a:p>
        </p:txBody>
      </p:sp>
    </p:spTree>
    <p:extLst>
      <p:ext uri="{BB962C8B-B14F-4D97-AF65-F5344CB8AC3E}">
        <p14:creationId xmlns:p14="http://schemas.microsoft.com/office/powerpoint/2010/main" val="32289381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7"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18" name="Marcador de contenido 2">
            <a:extLst>
              <a:ext uri="{FF2B5EF4-FFF2-40B4-BE49-F238E27FC236}">
                <a16:creationId xmlns:a16="http://schemas.microsoft.com/office/drawing/2014/main" id="{188EC6E2-91EE-D439-410A-2D893ED07CA3}"/>
              </a:ext>
            </a:extLst>
          </p:cNvPr>
          <p:cNvGraphicFramePr>
            <a:graphicFrameLocks noGrp="1"/>
          </p:cNvGraphicFramePr>
          <p:nvPr>
            <p:ph idx="1"/>
            <p:extLst>
              <p:ext uri="{D42A27DB-BD31-4B8C-83A1-F6EECF244321}">
                <p14:modId xmlns:p14="http://schemas.microsoft.com/office/powerpoint/2010/main" val="3978662175"/>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21957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s-ES"/>
          </a:p>
        </p:txBody>
      </p:sp>
      <p:graphicFrame>
        <p:nvGraphicFramePr>
          <p:cNvPr id="5" name="Marcador de contenido 2">
            <a:extLst>
              <a:ext uri="{FF2B5EF4-FFF2-40B4-BE49-F238E27FC236}">
                <a16:creationId xmlns:a16="http://schemas.microsoft.com/office/drawing/2014/main" id="{02B2234A-3075-4C32-CB7D-00C1A657FEAF}"/>
              </a:ext>
            </a:extLst>
          </p:cNvPr>
          <p:cNvGraphicFramePr>
            <a:graphicFrameLocks noGrp="1"/>
          </p:cNvGraphicFramePr>
          <p:nvPr>
            <p:ph idx="1"/>
            <p:extLst>
              <p:ext uri="{D42A27DB-BD31-4B8C-83A1-F6EECF244321}">
                <p14:modId xmlns:p14="http://schemas.microsoft.com/office/powerpoint/2010/main" val="352712978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4584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11DE400-EC38-C191-8D54-4BB5534BE1E1}"/>
              </a:ext>
            </a:extLst>
          </p:cNvPr>
          <p:cNvSpPr>
            <a:spLocks noGrp="1"/>
          </p:cNvSpPr>
          <p:nvPr>
            <p:ph idx="1"/>
          </p:nvPr>
        </p:nvSpPr>
        <p:spPr/>
        <p:txBody>
          <a:bodyPr/>
          <a:lstStyle/>
          <a:p>
            <a:pPr marL="50165" marR="46355" algn="just">
              <a:lnSpc>
                <a:spcPct val="107000"/>
              </a:lnSpc>
              <a:spcBef>
                <a:spcPts val="495"/>
              </a:spcBef>
            </a:pPr>
            <a:r>
              <a:rPr lang="es-ES" sz="1800" b="1" dirty="0">
                <a:effectLst/>
                <a:latin typeface="Calibri" panose="020F0502020204030204" pitchFamily="34" charset="0"/>
                <a:ea typeface="Calibri" panose="020F0502020204030204" pitchFamily="34" charset="0"/>
              </a:rPr>
              <a:t>Ideas clave: </a:t>
            </a:r>
            <a:r>
              <a:rPr lang="es-ES" sz="1800" dirty="0">
                <a:effectLst/>
                <a:latin typeface="Calibri" panose="020F0502020204030204" pitchFamily="34" charset="0"/>
                <a:ea typeface="Calibri" panose="020F0502020204030204" pitchFamily="34" charset="0"/>
              </a:rPr>
              <a:t>La Administración autonómica al igual que la Administración General del Estado podrá crear y</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servirse de una Administración institucional para actividades de ejecución administrativa y económica</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propias</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de las</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competencias de</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la</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Comunidad.</a:t>
            </a:r>
            <a:r>
              <a:rPr lang="es-ES" sz="1800" spc="-5"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En</a:t>
            </a:r>
            <a:r>
              <a:rPr lang="es-ES" sz="1800" b="1" spc="-5"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dicha</a:t>
            </a:r>
            <a:r>
              <a:rPr lang="es-ES" sz="1800" b="1" spc="-5"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Administración</a:t>
            </a:r>
            <a:r>
              <a:rPr lang="es-ES" sz="1800" b="1" spc="-5"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institucional</a:t>
            </a:r>
            <a:r>
              <a:rPr lang="es-ES" sz="1800" b="1" spc="-5"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se</a:t>
            </a:r>
            <a:r>
              <a:rPr lang="es-ES" sz="1800" b="1" spc="-5"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encuadran:</a:t>
            </a:r>
            <a:endParaRPr lang="es-ES" sz="1800" dirty="0">
              <a:effectLst/>
              <a:latin typeface="Calibri" panose="020F0502020204030204" pitchFamily="34" charset="0"/>
              <a:ea typeface="Calibri" panose="020F0502020204030204" pitchFamily="34" charset="0"/>
            </a:endParaRPr>
          </a:p>
          <a:p>
            <a:pPr marL="342900" lvl="0" indent="-342900" algn="just">
              <a:spcBef>
                <a:spcPts val="495"/>
              </a:spcBef>
              <a:buSzPts val="1100"/>
              <a:buFont typeface="Calibri" panose="020F0502020204030204" pitchFamily="34" charset="0"/>
              <a:buAutoNum type="arabicPeriod"/>
              <a:tabLst>
                <a:tab pos="508000" algn="l"/>
              </a:tabLst>
            </a:pPr>
            <a:r>
              <a:rPr lang="es-ES" sz="1800" b="1" dirty="0">
                <a:effectLst/>
                <a:latin typeface="Calibri" panose="020F0502020204030204" pitchFamily="34" charset="0"/>
                <a:ea typeface="Calibri" panose="020F0502020204030204" pitchFamily="34" charset="0"/>
              </a:rPr>
              <a:t>Organismos</a:t>
            </a:r>
            <a:r>
              <a:rPr lang="es-ES" sz="1800" b="1" spc="-15"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autónomos.</a:t>
            </a:r>
            <a:endParaRPr lang="es-ES" sz="1800" dirty="0">
              <a:effectLst/>
              <a:latin typeface="Calibri" panose="020F0502020204030204" pitchFamily="34" charset="0"/>
              <a:ea typeface="Calibri" panose="020F0502020204030204" pitchFamily="34" charset="0"/>
            </a:endParaRPr>
          </a:p>
          <a:p>
            <a:pPr marL="342900" lvl="0" indent="-342900" algn="just">
              <a:spcBef>
                <a:spcPts val="600"/>
              </a:spcBef>
              <a:buSzPts val="1100"/>
              <a:buFont typeface="Calibri" panose="020F0502020204030204" pitchFamily="34" charset="0"/>
              <a:buAutoNum type="arabicPeriod"/>
              <a:tabLst>
                <a:tab pos="508000" algn="l"/>
              </a:tabLst>
            </a:pPr>
            <a:r>
              <a:rPr lang="es-ES" sz="1800" b="1" dirty="0">
                <a:effectLst/>
                <a:latin typeface="Calibri" panose="020F0502020204030204" pitchFamily="34" charset="0"/>
                <a:ea typeface="Calibri" panose="020F0502020204030204" pitchFamily="34" charset="0"/>
              </a:rPr>
              <a:t>Entes</a:t>
            </a:r>
            <a:r>
              <a:rPr lang="es-ES" sz="1800" b="1" spc="-15"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Públicos</a:t>
            </a:r>
            <a:r>
              <a:rPr lang="es-ES" sz="1800" b="1" spc="-2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de</a:t>
            </a:r>
            <a:r>
              <a:rPr lang="es-ES" sz="1800" b="1" spc="-5"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derecho</a:t>
            </a:r>
            <a:r>
              <a:rPr lang="es-ES" sz="1800" b="1" spc="-1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privado.</a:t>
            </a:r>
            <a:endParaRPr lang="es-ES" sz="1800" dirty="0">
              <a:effectLst/>
              <a:latin typeface="Calibri" panose="020F0502020204030204" pitchFamily="34" charset="0"/>
              <a:ea typeface="Calibri" panose="020F0502020204030204" pitchFamily="34" charset="0"/>
            </a:endParaRPr>
          </a:p>
          <a:p>
            <a:pPr marL="50165" algn="just">
              <a:spcBef>
                <a:spcPts val="605"/>
              </a:spcBef>
            </a:pPr>
            <a:r>
              <a:rPr lang="es-ES" sz="1800" dirty="0">
                <a:effectLst/>
                <a:latin typeface="Calibri" panose="020F0502020204030204" pitchFamily="34" charset="0"/>
                <a:ea typeface="Calibri" panose="020F0502020204030204" pitchFamily="34" charset="0"/>
              </a:rPr>
              <a:t>Así</a:t>
            </a:r>
            <a:r>
              <a:rPr lang="es-ES" sz="1800" spc="-1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mismo la</a:t>
            </a:r>
            <a:r>
              <a:rPr lang="es-ES" sz="1800" spc="-1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Ley</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3/2001</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regula</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la</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creación</a:t>
            </a:r>
            <a:r>
              <a:rPr lang="es-ES" sz="1800" spc="-20"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y</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extinción</a:t>
            </a:r>
            <a:r>
              <a:rPr lang="es-ES" sz="1800" spc="-2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de</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las</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denominadas</a:t>
            </a:r>
            <a:r>
              <a:rPr lang="es-ES" sz="1800" spc="-5" dirty="0">
                <a:effectLst/>
                <a:latin typeface="Calibri" panose="020F0502020204030204" pitchFamily="34" charset="0"/>
                <a:ea typeface="Calibri" panose="020F0502020204030204" pitchFamily="34" charset="0"/>
              </a:rPr>
              <a:t> </a:t>
            </a:r>
            <a:r>
              <a:rPr lang="es-ES" sz="1800" dirty="0">
                <a:effectLst/>
                <a:latin typeface="Calibri" panose="020F0502020204030204" pitchFamily="34" charset="0"/>
                <a:ea typeface="Calibri" panose="020F0502020204030204" pitchFamily="34" charset="0"/>
              </a:rPr>
              <a:t>empresas públicas.</a:t>
            </a:r>
          </a:p>
          <a:p>
            <a:endParaRPr lang="es-ES" dirty="0"/>
          </a:p>
        </p:txBody>
      </p:sp>
    </p:spTree>
    <p:extLst>
      <p:ext uri="{BB962C8B-B14F-4D97-AF65-F5344CB8AC3E}">
        <p14:creationId xmlns:p14="http://schemas.microsoft.com/office/powerpoint/2010/main" val="24856026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49D57-3DB2-45E9-E7E5-0D17FFDEC03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52D36D3C-5E31-C687-2F8F-81D4D1D720EF}"/>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209902690"/>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1268</TotalTime>
  <Words>6173</Words>
  <Application>Microsoft Office PowerPoint</Application>
  <PresentationFormat>Panorámica</PresentationFormat>
  <Paragraphs>234</Paragraphs>
  <Slides>94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94</vt:i4>
      </vt:variant>
    </vt:vector>
  </HeadingPairs>
  <TitlesOfParts>
    <vt:vector size="100" baseType="lpstr">
      <vt:lpstr>Arial</vt:lpstr>
      <vt:lpstr>Calibri</vt:lpstr>
      <vt:lpstr>Calibri Light</vt:lpstr>
      <vt:lpstr>Century Gothic</vt:lpstr>
      <vt:lpstr>Wingdings 3</vt:lpstr>
      <vt:lpstr>Espiral</vt:lpstr>
      <vt:lpstr>TEMA 7.- ORGANIZACIÓN Y FUNCIONAMIENTO DE LA ADMINISTRACIÓN GENERAL DE LA COMUNIDAD DE CASTILLA Y LEÓN. ÓRGANOS CENTRALES Y PERIFÉRICOS. ADMINISTRACIÓN INSTITUCIONAL Y EMPRESAS PÚBLICAS DE CASTILLA Y LEÓN.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Junta de Castilla y León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Virginia Mayor García</dc:creator>
  <cp:lastModifiedBy>Virginia Mayor Garcia</cp:lastModifiedBy>
  <cp:revision>6</cp:revision>
  <dcterms:created xsi:type="dcterms:W3CDTF">2025-02-14T07:37:15Z</dcterms:created>
  <dcterms:modified xsi:type="dcterms:W3CDTF">2025-03-23T15:42:16Z</dcterms:modified>
</cp:coreProperties>
</file>