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82" r:id="rId2"/>
    <p:sldId id="259" r:id="rId3"/>
    <p:sldId id="260" r:id="rId4"/>
    <p:sldId id="261" r:id="rId5"/>
    <p:sldId id="262" r:id="rId6"/>
    <p:sldId id="283" r:id="rId7"/>
    <p:sldId id="264" r:id="rId8"/>
    <p:sldId id="272" r:id="rId9"/>
    <p:sldId id="273" r:id="rId10"/>
    <p:sldId id="284" r:id="rId11"/>
    <p:sldId id="285"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snapToGrid="0">
      <p:cViewPr varScale="1">
        <p:scale>
          <a:sx n="73" d="100"/>
          <a:sy n="73" d="100"/>
        </p:scale>
        <p:origin x="46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C1AE37-5288-4C34-95B2-7578E51EDC1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399540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C1AE37-5288-4C34-95B2-7578E51EDC1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51486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C1AE37-5288-4C34-95B2-7578E51EDC1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0A0E9-728E-4B1E-BF53-18BDF09D556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29261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C1AE37-5288-4C34-95B2-7578E51EDC1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2957800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C1AE37-5288-4C34-95B2-7578E51EDC1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0A0E9-728E-4B1E-BF53-18BDF09D55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1712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C1AE37-5288-4C34-95B2-7578E51EDC1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156677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1AE37-5288-4C34-95B2-7578E51EDC1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3876070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1AE37-5288-4C34-95B2-7578E51EDC1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219753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1AE37-5288-4C34-95B2-7578E51EDC1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125399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C1AE37-5288-4C34-95B2-7578E51EDC1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241466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C1AE37-5288-4C34-95B2-7578E51EDC1F}"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127923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C1AE37-5288-4C34-95B2-7578E51EDC1F}"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299355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C1AE37-5288-4C34-95B2-7578E51EDC1F}"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421647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1AE37-5288-4C34-95B2-7578E51EDC1F}"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257160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C1AE37-5288-4C34-95B2-7578E51EDC1F}"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161351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C1AE37-5288-4C34-95B2-7578E51EDC1F}"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0A0E9-728E-4B1E-BF53-18BDF09D556F}" type="slidenum">
              <a:rPr lang="en-US" smtClean="0"/>
              <a:t>‹#›</a:t>
            </a:fld>
            <a:endParaRPr lang="en-US"/>
          </a:p>
        </p:txBody>
      </p:sp>
    </p:spTree>
    <p:extLst>
      <p:ext uri="{BB962C8B-B14F-4D97-AF65-F5344CB8AC3E}">
        <p14:creationId xmlns:p14="http://schemas.microsoft.com/office/powerpoint/2010/main" val="63012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C1AE37-5288-4C34-95B2-7578E51EDC1F}" type="datetimeFigureOut">
              <a:rPr lang="en-US" smtClean="0"/>
              <a:t>2/20/2023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80A0E9-728E-4B1E-BF53-18BDF09D556F}" type="slidenum">
              <a:rPr lang="en-US" smtClean="0"/>
              <a:t>‹#›</a:t>
            </a:fld>
            <a:endParaRPr lang="en-US"/>
          </a:p>
        </p:txBody>
      </p:sp>
    </p:spTree>
    <p:extLst>
      <p:ext uri="{BB962C8B-B14F-4D97-AF65-F5344CB8AC3E}">
        <p14:creationId xmlns:p14="http://schemas.microsoft.com/office/powerpoint/2010/main" val="33781569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1D100C-2D68-9841-A2B1-177BDB00A1F7}"/>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descr="4,185,229 Restaurant Stock Photos, Pictures &amp; Royalty-Free ...">
            <a:extLst>
              <a:ext uri="{FF2B5EF4-FFF2-40B4-BE49-F238E27FC236}">
                <a16:creationId xmlns:a16="http://schemas.microsoft.com/office/drawing/2014/main" id="{32CD032E-C075-904C-D579-D8B0FF89A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508581" cy="6858000"/>
          </a:xfrm>
          <a:custGeom>
            <a:avLst/>
            <a:gdLst/>
            <a:ahLst/>
            <a:cxnLst/>
            <a:rect l="l" t="t" r="r" b="b"/>
            <a:pathLst>
              <a:path w="12508581" h="6858000">
                <a:moveTo>
                  <a:pt x="6607615" y="2163461"/>
                </a:moveTo>
                <a:lnTo>
                  <a:pt x="6607950" y="2163461"/>
                </a:lnTo>
                <a:lnTo>
                  <a:pt x="6669230" y="2347636"/>
                </a:lnTo>
                <a:lnTo>
                  <a:pt x="6546335" y="2347636"/>
                </a:lnTo>
                <a:close/>
                <a:moveTo>
                  <a:pt x="6149448" y="2148058"/>
                </a:moveTo>
                <a:lnTo>
                  <a:pt x="6188962" y="2148058"/>
                </a:lnTo>
                <a:cubicBezTo>
                  <a:pt x="6199008" y="2148058"/>
                  <a:pt x="6206877" y="2148392"/>
                  <a:pt x="6212570" y="2149062"/>
                </a:cubicBezTo>
                <a:cubicBezTo>
                  <a:pt x="6218262" y="2149732"/>
                  <a:pt x="6223341" y="2150625"/>
                  <a:pt x="6227806" y="2151741"/>
                </a:cubicBezTo>
                <a:cubicBezTo>
                  <a:pt x="6242540" y="2155759"/>
                  <a:pt x="6253144" y="2162680"/>
                  <a:pt x="6259618" y="2172503"/>
                </a:cubicBezTo>
                <a:cubicBezTo>
                  <a:pt x="6266092" y="2182325"/>
                  <a:pt x="6269329" y="2194380"/>
                  <a:pt x="6269329" y="2208668"/>
                </a:cubicBezTo>
                <a:cubicBezTo>
                  <a:pt x="6269329" y="2218044"/>
                  <a:pt x="6267766" y="2226527"/>
                  <a:pt x="6264641" y="2234117"/>
                </a:cubicBezTo>
                <a:cubicBezTo>
                  <a:pt x="6261516" y="2241708"/>
                  <a:pt x="6256828" y="2248237"/>
                  <a:pt x="6250577" y="2253707"/>
                </a:cubicBezTo>
                <a:cubicBezTo>
                  <a:pt x="6244326" y="2259177"/>
                  <a:pt x="6236513" y="2263418"/>
                  <a:pt x="6227136" y="2266432"/>
                </a:cubicBezTo>
                <a:cubicBezTo>
                  <a:pt x="6217760" y="2269446"/>
                  <a:pt x="6206821" y="2270953"/>
                  <a:pt x="6194320" y="2270953"/>
                </a:cubicBezTo>
                <a:lnTo>
                  <a:pt x="6149448" y="2270953"/>
                </a:lnTo>
                <a:close/>
                <a:moveTo>
                  <a:pt x="4330173" y="2148058"/>
                </a:moveTo>
                <a:lnTo>
                  <a:pt x="4369687" y="2148058"/>
                </a:lnTo>
                <a:cubicBezTo>
                  <a:pt x="4379733" y="2148058"/>
                  <a:pt x="4387602" y="2148392"/>
                  <a:pt x="4393295" y="2149062"/>
                </a:cubicBezTo>
                <a:cubicBezTo>
                  <a:pt x="4398987" y="2149732"/>
                  <a:pt x="4404066" y="2150625"/>
                  <a:pt x="4408531" y="2151741"/>
                </a:cubicBezTo>
                <a:cubicBezTo>
                  <a:pt x="4423265" y="2155759"/>
                  <a:pt x="4433869" y="2162680"/>
                  <a:pt x="4440343" y="2172503"/>
                </a:cubicBezTo>
                <a:cubicBezTo>
                  <a:pt x="4446817" y="2182325"/>
                  <a:pt x="4450054" y="2194380"/>
                  <a:pt x="4450054" y="2208668"/>
                </a:cubicBezTo>
                <a:cubicBezTo>
                  <a:pt x="4450054" y="2218044"/>
                  <a:pt x="4448491" y="2226527"/>
                  <a:pt x="4445366" y="2234117"/>
                </a:cubicBezTo>
                <a:cubicBezTo>
                  <a:pt x="4442241" y="2241708"/>
                  <a:pt x="4437553" y="2248237"/>
                  <a:pt x="4431302" y="2253707"/>
                </a:cubicBezTo>
                <a:cubicBezTo>
                  <a:pt x="4425051" y="2259177"/>
                  <a:pt x="4417238" y="2263418"/>
                  <a:pt x="4407861" y="2266432"/>
                </a:cubicBezTo>
                <a:cubicBezTo>
                  <a:pt x="4398485" y="2269446"/>
                  <a:pt x="4387546" y="2270953"/>
                  <a:pt x="4375045" y="2270953"/>
                </a:cubicBezTo>
                <a:lnTo>
                  <a:pt x="4330173" y="2270953"/>
                </a:lnTo>
                <a:close/>
                <a:moveTo>
                  <a:pt x="8440173" y="2080750"/>
                </a:moveTo>
                <a:cubicBezTo>
                  <a:pt x="8432806" y="2080750"/>
                  <a:pt x="8426611" y="2082927"/>
                  <a:pt x="8421588" y="2087280"/>
                </a:cubicBezTo>
                <a:cubicBezTo>
                  <a:pt x="8416566" y="2091633"/>
                  <a:pt x="8414054" y="2098721"/>
                  <a:pt x="8414054" y="2108544"/>
                </a:cubicBezTo>
                <a:lnTo>
                  <a:pt x="8414054" y="2486270"/>
                </a:lnTo>
                <a:cubicBezTo>
                  <a:pt x="8414054" y="2496092"/>
                  <a:pt x="8416566" y="2503180"/>
                  <a:pt x="8421588" y="2507534"/>
                </a:cubicBezTo>
                <a:cubicBezTo>
                  <a:pt x="8426611" y="2511887"/>
                  <a:pt x="8432806" y="2514063"/>
                  <a:pt x="8440173" y="2514063"/>
                </a:cubicBezTo>
                <a:lnTo>
                  <a:pt x="8657834" y="2514063"/>
                </a:lnTo>
                <a:cubicBezTo>
                  <a:pt x="8659844" y="2514063"/>
                  <a:pt x="8661685" y="2513449"/>
                  <a:pt x="8663360" y="2512221"/>
                </a:cubicBezTo>
                <a:cubicBezTo>
                  <a:pt x="8665034" y="2510994"/>
                  <a:pt x="8666429" y="2509040"/>
                  <a:pt x="8667546" y="2506361"/>
                </a:cubicBezTo>
                <a:cubicBezTo>
                  <a:pt x="8668662" y="2503683"/>
                  <a:pt x="8669498" y="2500166"/>
                  <a:pt x="8670057" y="2495813"/>
                </a:cubicBezTo>
                <a:cubicBezTo>
                  <a:pt x="8670615" y="2491460"/>
                  <a:pt x="8670894" y="2486046"/>
                  <a:pt x="8670894" y="2479572"/>
                </a:cubicBezTo>
                <a:cubicBezTo>
                  <a:pt x="8670894" y="2473098"/>
                  <a:pt x="8670615" y="2467685"/>
                  <a:pt x="8670057" y="2463332"/>
                </a:cubicBezTo>
                <a:cubicBezTo>
                  <a:pt x="8669498" y="2458978"/>
                  <a:pt x="8668662" y="2455462"/>
                  <a:pt x="8667546" y="2452783"/>
                </a:cubicBezTo>
                <a:cubicBezTo>
                  <a:pt x="8666429" y="2450104"/>
                  <a:pt x="8665034" y="2448151"/>
                  <a:pt x="8663360" y="2446923"/>
                </a:cubicBezTo>
                <a:cubicBezTo>
                  <a:pt x="8661685" y="2445695"/>
                  <a:pt x="8659844" y="2445081"/>
                  <a:pt x="8657834" y="2445081"/>
                </a:cubicBezTo>
                <a:lnTo>
                  <a:pt x="8501788" y="2445081"/>
                </a:lnTo>
                <a:lnTo>
                  <a:pt x="8501788" y="2322856"/>
                </a:lnTo>
                <a:lnTo>
                  <a:pt x="8632720" y="2322856"/>
                </a:lnTo>
                <a:cubicBezTo>
                  <a:pt x="8634728" y="2322856"/>
                  <a:pt x="8636570" y="2322298"/>
                  <a:pt x="8638244" y="2321182"/>
                </a:cubicBezTo>
                <a:cubicBezTo>
                  <a:pt x="8639919" y="2320066"/>
                  <a:pt x="8641314" y="2318224"/>
                  <a:pt x="8642430" y="2315657"/>
                </a:cubicBezTo>
                <a:cubicBezTo>
                  <a:pt x="8643546" y="2313090"/>
                  <a:pt x="8644384" y="2309685"/>
                  <a:pt x="8644942" y="2305444"/>
                </a:cubicBezTo>
                <a:cubicBezTo>
                  <a:pt x="8645500" y="2301202"/>
                  <a:pt x="8645779" y="2295844"/>
                  <a:pt x="8645779" y="2289370"/>
                </a:cubicBezTo>
                <a:cubicBezTo>
                  <a:pt x="8645779" y="2283119"/>
                  <a:pt x="8645500" y="2277817"/>
                  <a:pt x="8644942" y="2273464"/>
                </a:cubicBezTo>
                <a:cubicBezTo>
                  <a:pt x="8644384" y="2269111"/>
                  <a:pt x="8643546" y="2265650"/>
                  <a:pt x="8642430" y="2263083"/>
                </a:cubicBezTo>
                <a:cubicBezTo>
                  <a:pt x="8641314" y="2260516"/>
                  <a:pt x="8639919" y="2258618"/>
                  <a:pt x="8638244" y="2257390"/>
                </a:cubicBezTo>
                <a:cubicBezTo>
                  <a:pt x="8636570" y="2256163"/>
                  <a:pt x="8634728" y="2255549"/>
                  <a:pt x="8632720" y="2255549"/>
                </a:cubicBezTo>
                <a:lnTo>
                  <a:pt x="8501788" y="2255549"/>
                </a:lnTo>
                <a:lnTo>
                  <a:pt x="8501788" y="2149732"/>
                </a:lnTo>
                <a:lnTo>
                  <a:pt x="8656495" y="2149732"/>
                </a:lnTo>
                <a:cubicBezTo>
                  <a:pt x="8658504" y="2149732"/>
                  <a:pt x="8660290" y="2149118"/>
                  <a:pt x="8661852" y="2147890"/>
                </a:cubicBezTo>
                <a:cubicBezTo>
                  <a:pt x="8663416" y="2146662"/>
                  <a:pt x="8664755" y="2144709"/>
                  <a:pt x="8665871" y="2142030"/>
                </a:cubicBezTo>
                <a:cubicBezTo>
                  <a:pt x="8666987" y="2139351"/>
                  <a:pt x="8667824" y="2135835"/>
                  <a:pt x="8668382" y="2131482"/>
                </a:cubicBezTo>
                <a:cubicBezTo>
                  <a:pt x="8668940" y="2127129"/>
                  <a:pt x="8669220" y="2121827"/>
                  <a:pt x="8669220" y="2115576"/>
                </a:cubicBezTo>
                <a:cubicBezTo>
                  <a:pt x="8669220" y="2108879"/>
                  <a:pt x="8668940" y="2103353"/>
                  <a:pt x="8668382" y="2099000"/>
                </a:cubicBezTo>
                <a:cubicBezTo>
                  <a:pt x="8667824" y="2094647"/>
                  <a:pt x="8666987" y="2091075"/>
                  <a:pt x="8665871" y="2088285"/>
                </a:cubicBezTo>
                <a:cubicBezTo>
                  <a:pt x="8664755" y="2085494"/>
                  <a:pt x="8663416" y="2083541"/>
                  <a:pt x="8661852" y="2082424"/>
                </a:cubicBezTo>
                <a:cubicBezTo>
                  <a:pt x="8660290" y="2081308"/>
                  <a:pt x="8658504" y="2080750"/>
                  <a:pt x="8656495" y="2080750"/>
                </a:cubicBezTo>
                <a:close/>
                <a:moveTo>
                  <a:pt x="7847130" y="2080750"/>
                </a:moveTo>
                <a:cubicBezTo>
                  <a:pt x="7837084" y="2080750"/>
                  <a:pt x="7829048" y="2083764"/>
                  <a:pt x="7823020" y="2089791"/>
                </a:cubicBezTo>
                <a:cubicBezTo>
                  <a:pt x="7816993" y="2095819"/>
                  <a:pt x="7813979" y="2104525"/>
                  <a:pt x="7813979" y="2115911"/>
                </a:cubicBezTo>
                <a:lnTo>
                  <a:pt x="7813979" y="2502008"/>
                </a:lnTo>
                <a:cubicBezTo>
                  <a:pt x="7813979" y="2504241"/>
                  <a:pt x="7814593" y="2506250"/>
                  <a:pt x="7815821" y="2508036"/>
                </a:cubicBezTo>
                <a:cubicBezTo>
                  <a:pt x="7817048" y="2509822"/>
                  <a:pt x="7819281" y="2511273"/>
                  <a:pt x="7822518" y="2512389"/>
                </a:cubicBezTo>
                <a:cubicBezTo>
                  <a:pt x="7825755" y="2513505"/>
                  <a:pt x="7830052" y="2514398"/>
                  <a:pt x="7835410" y="2515068"/>
                </a:cubicBezTo>
                <a:cubicBezTo>
                  <a:pt x="7840768" y="2515738"/>
                  <a:pt x="7847465" y="2516072"/>
                  <a:pt x="7855502" y="2516072"/>
                </a:cubicBezTo>
                <a:cubicBezTo>
                  <a:pt x="7863762" y="2516072"/>
                  <a:pt x="7870515" y="2515738"/>
                  <a:pt x="7875761" y="2515068"/>
                </a:cubicBezTo>
                <a:cubicBezTo>
                  <a:pt x="7881007" y="2514398"/>
                  <a:pt x="7885305" y="2513505"/>
                  <a:pt x="7888653" y="2512389"/>
                </a:cubicBezTo>
                <a:cubicBezTo>
                  <a:pt x="7892002" y="2511273"/>
                  <a:pt x="7894290" y="2509822"/>
                  <a:pt x="7895518" y="2508036"/>
                </a:cubicBezTo>
                <a:cubicBezTo>
                  <a:pt x="7896746" y="2506250"/>
                  <a:pt x="7897360" y="2504241"/>
                  <a:pt x="7897360" y="2502008"/>
                </a:cubicBezTo>
                <a:lnTo>
                  <a:pt x="7897360" y="2149397"/>
                </a:lnTo>
                <a:lnTo>
                  <a:pt x="7898030" y="2149397"/>
                </a:lnTo>
                <a:lnTo>
                  <a:pt x="8019250" y="2501673"/>
                </a:lnTo>
                <a:cubicBezTo>
                  <a:pt x="8019920" y="2504129"/>
                  <a:pt x="8021259" y="2506250"/>
                  <a:pt x="8023268" y="2508036"/>
                </a:cubicBezTo>
                <a:cubicBezTo>
                  <a:pt x="8025278" y="2509822"/>
                  <a:pt x="8028012" y="2511329"/>
                  <a:pt x="8031473" y="2512556"/>
                </a:cubicBezTo>
                <a:cubicBezTo>
                  <a:pt x="8034933" y="2513784"/>
                  <a:pt x="8039342" y="2514677"/>
                  <a:pt x="8044700" y="2515235"/>
                </a:cubicBezTo>
                <a:cubicBezTo>
                  <a:pt x="8050058" y="2515793"/>
                  <a:pt x="8056532" y="2516072"/>
                  <a:pt x="8064122" y="2516072"/>
                </a:cubicBezTo>
                <a:cubicBezTo>
                  <a:pt x="8071712" y="2516072"/>
                  <a:pt x="8078186" y="2515905"/>
                  <a:pt x="8083544" y="2515570"/>
                </a:cubicBezTo>
                <a:cubicBezTo>
                  <a:pt x="8088902" y="2515235"/>
                  <a:pt x="8093311" y="2514510"/>
                  <a:pt x="8096771" y="2513394"/>
                </a:cubicBezTo>
                <a:cubicBezTo>
                  <a:pt x="8100231" y="2512277"/>
                  <a:pt x="8102966" y="2510770"/>
                  <a:pt x="8104975" y="2508873"/>
                </a:cubicBezTo>
                <a:cubicBezTo>
                  <a:pt x="8106984" y="2506975"/>
                  <a:pt x="8108435" y="2504575"/>
                  <a:pt x="8109328" y="2501673"/>
                </a:cubicBezTo>
                <a:lnTo>
                  <a:pt x="8234902" y="2149397"/>
                </a:lnTo>
                <a:lnTo>
                  <a:pt x="8235572" y="2149397"/>
                </a:lnTo>
                <a:lnTo>
                  <a:pt x="8235572" y="2502008"/>
                </a:lnTo>
                <a:cubicBezTo>
                  <a:pt x="8235572" y="2504241"/>
                  <a:pt x="8236242" y="2506250"/>
                  <a:pt x="8237581" y="2508036"/>
                </a:cubicBezTo>
                <a:cubicBezTo>
                  <a:pt x="8238920" y="2509822"/>
                  <a:pt x="8241153" y="2511273"/>
                  <a:pt x="8244278" y="2512389"/>
                </a:cubicBezTo>
                <a:cubicBezTo>
                  <a:pt x="8247404" y="2513505"/>
                  <a:pt x="8251645" y="2514398"/>
                  <a:pt x="8257003" y="2515068"/>
                </a:cubicBezTo>
                <a:cubicBezTo>
                  <a:pt x="8262361" y="2515738"/>
                  <a:pt x="8269058" y="2516072"/>
                  <a:pt x="8277095" y="2516072"/>
                </a:cubicBezTo>
                <a:cubicBezTo>
                  <a:pt x="8285355" y="2516072"/>
                  <a:pt x="8292164" y="2515738"/>
                  <a:pt x="8297521" y="2515068"/>
                </a:cubicBezTo>
                <a:cubicBezTo>
                  <a:pt x="8302879" y="2514398"/>
                  <a:pt x="8307177" y="2513505"/>
                  <a:pt x="8310414" y="2512389"/>
                </a:cubicBezTo>
                <a:cubicBezTo>
                  <a:pt x="8313651" y="2511273"/>
                  <a:pt x="8315883" y="2509822"/>
                  <a:pt x="8317111" y="2508036"/>
                </a:cubicBezTo>
                <a:cubicBezTo>
                  <a:pt x="8318339" y="2506250"/>
                  <a:pt x="8318953" y="2504241"/>
                  <a:pt x="8318953" y="2502008"/>
                </a:cubicBezTo>
                <a:lnTo>
                  <a:pt x="8318953" y="2115911"/>
                </a:lnTo>
                <a:cubicBezTo>
                  <a:pt x="8318953" y="2110330"/>
                  <a:pt x="8318227" y="2105362"/>
                  <a:pt x="8316776" y="2101009"/>
                </a:cubicBezTo>
                <a:cubicBezTo>
                  <a:pt x="8315325" y="2096656"/>
                  <a:pt x="8313204" y="2092973"/>
                  <a:pt x="8310414" y="2089959"/>
                </a:cubicBezTo>
                <a:cubicBezTo>
                  <a:pt x="8307623" y="2086945"/>
                  <a:pt x="8304051" y="2084657"/>
                  <a:pt x="8299698" y="2083094"/>
                </a:cubicBezTo>
                <a:cubicBezTo>
                  <a:pt x="8295345" y="2081531"/>
                  <a:pt x="8290154" y="2080750"/>
                  <a:pt x="8284127" y="2080750"/>
                </a:cubicBezTo>
                <a:lnTo>
                  <a:pt x="8224856" y="2080750"/>
                </a:lnTo>
                <a:cubicBezTo>
                  <a:pt x="8216596" y="2080750"/>
                  <a:pt x="8209341" y="2081587"/>
                  <a:pt x="8203090" y="2083262"/>
                </a:cubicBezTo>
                <a:cubicBezTo>
                  <a:pt x="8196839" y="2084936"/>
                  <a:pt x="8191426" y="2087782"/>
                  <a:pt x="8186849" y="2091801"/>
                </a:cubicBezTo>
                <a:cubicBezTo>
                  <a:pt x="8182273" y="2095819"/>
                  <a:pt x="8178254" y="2101065"/>
                  <a:pt x="8174794" y="2107539"/>
                </a:cubicBezTo>
                <a:cubicBezTo>
                  <a:pt x="8171334" y="2114013"/>
                  <a:pt x="8168153" y="2121938"/>
                  <a:pt x="8165250" y="2131314"/>
                </a:cubicBezTo>
                <a:lnTo>
                  <a:pt x="8068140" y="2388824"/>
                </a:lnTo>
                <a:lnTo>
                  <a:pt x="8066801" y="2388824"/>
                </a:lnTo>
                <a:lnTo>
                  <a:pt x="7973039" y="2130645"/>
                </a:lnTo>
                <a:cubicBezTo>
                  <a:pt x="7970360" y="2121269"/>
                  <a:pt x="7967235" y="2113399"/>
                  <a:pt x="7963663" y="2107037"/>
                </a:cubicBezTo>
                <a:cubicBezTo>
                  <a:pt x="7960091" y="2100675"/>
                  <a:pt x="7955626" y="2095540"/>
                  <a:pt x="7950268" y="2091633"/>
                </a:cubicBezTo>
                <a:cubicBezTo>
                  <a:pt x="7944910" y="2087726"/>
                  <a:pt x="7938548" y="2084936"/>
                  <a:pt x="7931181" y="2083262"/>
                </a:cubicBezTo>
                <a:cubicBezTo>
                  <a:pt x="7923814" y="2081587"/>
                  <a:pt x="7914996" y="2080750"/>
                  <a:pt x="7904727" y="2080750"/>
                </a:cubicBezTo>
                <a:close/>
                <a:moveTo>
                  <a:pt x="7288541" y="2080750"/>
                </a:moveTo>
                <a:cubicBezTo>
                  <a:pt x="7286309" y="2080750"/>
                  <a:pt x="7284411" y="2081364"/>
                  <a:pt x="7282849" y="2082592"/>
                </a:cubicBezTo>
                <a:cubicBezTo>
                  <a:pt x="7281286" y="2083820"/>
                  <a:pt x="7279946" y="2085829"/>
                  <a:pt x="7278830" y="2088619"/>
                </a:cubicBezTo>
                <a:cubicBezTo>
                  <a:pt x="7277714" y="2091410"/>
                  <a:pt x="7276877" y="2095149"/>
                  <a:pt x="7276319" y="2099837"/>
                </a:cubicBezTo>
                <a:cubicBezTo>
                  <a:pt x="7275761" y="2104525"/>
                  <a:pt x="7275482" y="2110218"/>
                  <a:pt x="7275482" y="2116916"/>
                </a:cubicBezTo>
                <a:cubicBezTo>
                  <a:pt x="7275482" y="2123389"/>
                  <a:pt x="7275761" y="2128915"/>
                  <a:pt x="7276319" y="2133491"/>
                </a:cubicBezTo>
                <a:cubicBezTo>
                  <a:pt x="7276877" y="2138067"/>
                  <a:pt x="7277714" y="2141751"/>
                  <a:pt x="7278830" y="2144542"/>
                </a:cubicBezTo>
                <a:cubicBezTo>
                  <a:pt x="7279946" y="2147332"/>
                  <a:pt x="7281286" y="2149397"/>
                  <a:pt x="7282849" y="2150737"/>
                </a:cubicBezTo>
                <a:cubicBezTo>
                  <a:pt x="7284411" y="2152076"/>
                  <a:pt x="7286309" y="2152746"/>
                  <a:pt x="7288541" y="2152746"/>
                </a:cubicBezTo>
                <a:lnTo>
                  <a:pt x="7397037" y="2152746"/>
                </a:lnTo>
                <a:lnTo>
                  <a:pt x="7397037" y="2502008"/>
                </a:lnTo>
                <a:cubicBezTo>
                  <a:pt x="7397037" y="2504241"/>
                  <a:pt x="7397762" y="2506250"/>
                  <a:pt x="7399214" y="2508036"/>
                </a:cubicBezTo>
                <a:cubicBezTo>
                  <a:pt x="7400665" y="2509822"/>
                  <a:pt x="7403064" y="2511273"/>
                  <a:pt x="7406413" y="2512389"/>
                </a:cubicBezTo>
                <a:cubicBezTo>
                  <a:pt x="7409762" y="2513505"/>
                  <a:pt x="7414282" y="2514398"/>
                  <a:pt x="7419975" y="2515068"/>
                </a:cubicBezTo>
                <a:cubicBezTo>
                  <a:pt x="7425668" y="2515738"/>
                  <a:pt x="7432756" y="2516072"/>
                  <a:pt x="7441239" y="2516072"/>
                </a:cubicBezTo>
                <a:cubicBezTo>
                  <a:pt x="7449722" y="2516072"/>
                  <a:pt x="7456810" y="2515738"/>
                  <a:pt x="7462503" y="2515068"/>
                </a:cubicBezTo>
                <a:cubicBezTo>
                  <a:pt x="7468195" y="2514398"/>
                  <a:pt x="7472716" y="2513505"/>
                  <a:pt x="7476065" y="2512389"/>
                </a:cubicBezTo>
                <a:cubicBezTo>
                  <a:pt x="7479413" y="2511273"/>
                  <a:pt x="7481813" y="2509822"/>
                  <a:pt x="7483264" y="2508036"/>
                </a:cubicBezTo>
                <a:cubicBezTo>
                  <a:pt x="7484715" y="2506250"/>
                  <a:pt x="7485441" y="2504241"/>
                  <a:pt x="7485441" y="2502008"/>
                </a:cubicBezTo>
                <a:lnTo>
                  <a:pt x="7485441" y="2152746"/>
                </a:lnTo>
                <a:lnTo>
                  <a:pt x="7593937" y="2152746"/>
                </a:lnTo>
                <a:cubicBezTo>
                  <a:pt x="7595946" y="2152746"/>
                  <a:pt x="7597787" y="2152076"/>
                  <a:pt x="7599462" y="2150737"/>
                </a:cubicBezTo>
                <a:cubicBezTo>
                  <a:pt x="7601136" y="2149397"/>
                  <a:pt x="7602531" y="2147332"/>
                  <a:pt x="7603648" y="2144542"/>
                </a:cubicBezTo>
                <a:cubicBezTo>
                  <a:pt x="7604764" y="2141751"/>
                  <a:pt x="7605601" y="2138067"/>
                  <a:pt x="7606159" y="2133491"/>
                </a:cubicBezTo>
                <a:cubicBezTo>
                  <a:pt x="7606717" y="2128915"/>
                  <a:pt x="7606996" y="2123389"/>
                  <a:pt x="7606996" y="2116916"/>
                </a:cubicBezTo>
                <a:cubicBezTo>
                  <a:pt x="7606996" y="2110218"/>
                  <a:pt x="7606717" y="2104525"/>
                  <a:pt x="7606159" y="2099837"/>
                </a:cubicBezTo>
                <a:cubicBezTo>
                  <a:pt x="7605601" y="2095149"/>
                  <a:pt x="7604764" y="2091410"/>
                  <a:pt x="7603648" y="2088619"/>
                </a:cubicBezTo>
                <a:cubicBezTo>
                  <a:pt x="7602531" y="2085829"/>
                  <a:pt x="7601136" y="2083820"/>
                  <a:pt x="7599462" y="2082592"/>
                </a:cubicBezTo>
                <a:cubicBezTo>
                  <a:pt x="7597787" y="2081364"/>
                  <a:pt x="7595946" y="2080750"/>
                  <a:pt x="7593937" y="2080750"/>
                </a:cubicBezTo>
                <a:close/>
                <a:moveTo>
                  <a:pt x="6087498" y="2080750"/>
                </a:moveTo>
                <a:cubicBezTo>
                  <a:pt x="6080131" y="2080750"/>
                  <a:pt x="6073936" y="2082927"/>
                  <a:pt x="6068913" y="2087280"/>
                </a:cubicBezTo>
                <a:cubicBezTo>
                  <a:pt x="6063891" y="2091633"/>
                  <a:pt x="6061379" y="2098721"/>
                  <a:pt x="6061379" y="2108544"/>
                </a:cubicBezTo>
                <a:lnTo>
                  <a:pt x="6061379" y="2502008"/>
                </a:lnTo>
                <a:cubicBezTo>
                  <a:pt x="6061379" y="2504241"/>
                  <a:pt x="6062049" y="2506250"/>
                  <a:pt x="6063388" y="2508036"/>
                </a:cubicBezTo>
                <a:cubicBezTo>
                  <a:pt x="6064728" y="2509822"/>
                  <a:pt x="6067072" y="2511273"/>
                  <a:pt x="6070420" y="2512389"/>
                </a:cubicBezTo>
                <a:cubicBezTo>
                  <a:pt x="6073769" y="2513505"/>
                  <a:pt x="6078290" y="2514398"/>
                  <a:pt x="6083982" y="2515068"/>
                </a:cubicBezTo>
                <a:cubicBezTo>
                  <a:pt x="6089676" y="2515738"/>
                  <a:pt x="6096763" y="2516072"/>
                  <a:pt x="6105246" y="2516072"/>
                </a:cubicBezTo>
                <a:cubicBezTo>
                  <a:pt x="6113953" y="2516072"/>
                  <a:pt x="6121096" y="2515738"/>
                  <a:pt x="6126677" y="2515068"/>
                </a:cubicBezTo>
                <a:cubicBezTo>
                  <a:pt x="6132259" y="2514398"/>
                  <a:pt x="6136723" y="2513505"/>
                  <a:pt x="6140072" y="2512389"/>
                </a:cubicBezTo>
                <a:cubicBezTo>
                  <a:pt x="6143421" y="2511273"/>
                  <a:pt x="6145820" y="2509822"/>
                  <a:pt x="6147272" y="2508036"/>
                </a:cubicBezTo>
                <a:cubicBezTo>
                  <a:pt x="6148722" y="2506250"/>
                  <a:pt x="6149448" y="2504241"/>
                  <a:pt x="6149448" y="2502008"/>
                </a:cubicBezTo>
                <a:lnTo>
                  <a:pt x="6149448" y="2336921"/>
                </a:lnTo>
                <a:lnTo>
                  <a:pt x="6176907" y="2336921"/>
                </a:lnTo>
                <a:cubicBezTo>
                  <a:pt x="6186283" y="2336921"/>
                  <a:pt x="6194543" y="2338372"/>
                  <a:pt x="6201687" y="2341274"/>
                </a:cubicBezTo>
                <a:cubicBezTo>
                  <a:pt x="6208830" y="2344176"/>
                  <a:pt x="6215137" y="2348473"/>
                  <a:pt x="6220607" y="2354166"/>
                </a:cubicBezTo>
                <a:cubicBezTo>
                  <a:pt x="6226076" y="2359859"/>
                  <a:pt x="6231044" y="2366947"/>
                  <a:pt x="6235508" y="2375430"/>
                </a:cubicBezTo>
                <a:cubicBezTo>
                  <a:pt x="6239973" y="2383913"/>
                  <a:pt x="6244550" y="2393624"/>
                  <a:pt x="6249237" y="2404563"/>
                </a:cubicBezTo>
                <a:lnTo>
                  <a:pt x="6288081" y="2501339"/>
                </a:lnTo>
                <a:cubicBezTo>
                  <a:pt x="6288974" y="2504017"/>
                  <a:pt x="6290091" y="2506306"/>
                  <a:pt x="6291430" y="2508203"/>
                </a:cubicBezTo>
                <a:cubicBezTo>
                  <a:pt x="6292770" y="2510101"/>
                  <a:pt x="6295058" y="2511664"/>
                  <a:pt x="6298295" y="2512891"/>
                </a:cubicBezTo>
                <a:cubicBezTo>
                  <a:pt x="6301532" y="2514119"/>
                  <a:pt x="6305941" y="2514956"/>
                  <a:pt x="6311522" y="2515403"/>
                </a:cubicBezTo>
                <a:cubicBezTo>
                  <a:pt x="6317103" y="2515849"/>
                  <a:pt x="6324582" y="2516072"/>
                  <a:pt x="6333958" y="2516072"/>
                </a:cubicBezTo>
                <a:cubicBezTo>
                  <a:pt x="6345120" y="2516072"/>
                  <a:pt x="6353938" y="2515849"/>
                  <a:pt x="6360412" y="2515403"/>
                </a:cubicBezTo>
                <a:cubicBezTo>
                  <a:pt x="6366886" y="2514956"/>
                  <a:pt x="6371797" y="2514175"/>
                  <a:pt x="6375146" y="2513059"/>
                </a:cubicBezTo>
                <a:cubicBezTo>
                  <a:pt x="6378495" y="2511942"/>
                  <a:pt x="6380615" y="2510547"/>
                  <a:pt x="6381508" y="2508873"/>
                </a:cubicBezTo>
                <a:cubicBezTo>
                  <a:pt x="6382401" y="2507199"/>
                  <a:pt x="6382848" y="2505134"/>
                  <a:pt x="6382848" y="2502678"/>
                </a:cubicBezTo>
                <a:cubicBezTo>
                  <a:pt x="6382848" y="2500445"/>
                  <a:pt x="6382290" y="2497376"/>
                  <a:pt x="6381173" y="2493469"/>
                </a:cubicBezTo>
                <a:cubicBezTo>
                  <a:pt x="6380057" y="2489563"/>
                  <a:pt x="6377825" y="2483368"/>
                  <a:pt x="6374476" y="2474884"/>
                </a:cubicBezTo>
                <a:lnTo>
                  <a:pt x="6337976" y="2389494"/>
                </a:lnTo>
                <a:cubicBezTo>
                  <a:pt x="6333734" y="2379225"/>
                  <a:pt x="6329381" y="2370016"/>
                  <a:pt x="6324916" y="2361868"/>
                </a:cubicBezTo>
                <a:cubicBezTo>
                  <a:pt x="6320451" y="2353719"/>
                  <a:pt x="6315708" y="2346464"/>
                  <a:pt x="6310685" y="2340102"/>
                </a:cubicBezTo>
                <a:cubicBezTo>
                  <a:pt x="6305662" y="2333739"/>
                  <a:pt x="6300304" y="2328326"/>
                  <a:pt x="6294611" y="2323861"/>
                </a:cubicBezTo>
                <a:cubicBezTo>
                  <a:pt x="6288919" y="2319396"/>
                  <a:pt x="6282835" y="2315601"/>
                  <a:pt x="6276361" y="2312475"/>
                </a:cubicBezTo>
                <a:cubicBezTo>
                  <a:pt x="6289756" y="2308234"/>
                  <a:pt x="6301699" y="2302653"/>
                  <a:pt x="6312192" y="2295732"/>
                </a:cubicBezTo>
                <a:cubicBezTo>
                  <a:pt x="6322684" y="2288812"/>
                  <a:pt x="6331502" y="2280663"/>
                  <a:pt x="6338646" y="2271287"/>
                </a:cubicBezTo>
                <a:cubicBezTo>
                  <a:pt x="6345790" y="2261911"/>
                  <a:pt x="6351203" y="2251251"/>
                  <a:pt x="6354887" y="2239308"/>
                </a:cubicBezTo>
                <a:cubicBezTo>
                  <a:pt x="6358570" y="2227364"/>
                  <a:pt x="6360412" y="2214137"/>
                  <a:pt x="6360412" y="2199627"/>
                </a:cubicBezTo>
                <a:cubicBezTo>
                  <a:pt x="6360412" y="2182437"/>
                  <a:pt x="6357845" y="2167201"/>
                  <a:pt x="6352710" y="2153918"/>
                </a:cubicBezTo>
                <a:cubicBezTo>
                  <a:pt x="6347575" y="2140635"/>
                  <a:pt x="6340153" y="2129138"/>
                  <a:pt x="6330442" y="2119427"/>
                </a:cubicBezTo>
                <a:cubicBezTo>
                  <a:pt x="6320731" y="2109716"/>
                  <a:pt x="6308899" y="2101846"/>
                  <a:pt x="6294946" y="2095819"/>
                </a:cubicBezTo>
                <a:cubicBezTo>
                  <a:pt x="6280993" y="2089791"/>
                  <a:pt x="6265311" y="2085550"/>
                  <a:pt x="6247898" y="2083094"/>
                </a:cubicBezTo>
                <a:cubicBezTo>
                  <a:pt x="6241870" y="2082424"/>
                  <a:pt x="6235173" y="2081866"/>
                  <a:pt x="6227806" y="2081420"/>
                </a:cubicBezTo>
                <a:cubicBezTo>
                  <a:pt x="6220439" y="2080973"/>
                  <a:pt x="6211063" y="2080750"/>
                  <a:pt x="6199678" y="2080750"/>
                </a:cubicBezTo>
                <a:close/>
                <a:moveTo>
                  <a:pt x="5240666" y="2080750"/>
                </a:moveTo>
                <a:cubicBezTo>
                  <a:pt x="5238434" y="2080750"/>
                  <a:pt x="5236537" y="2081364"/>
                  <a:pt x="5234974" y="2082592"/>
                </a:cubicBezTo>
                <a:cubicBezTo>
                  <a:pt x="5233411" y="2083820"/>
                  <a:pt x="5232071" y="2085829"/>
                  <a:pt x="5230955" y="2088619"/>
                </a:cubicBezTo>
                <a:cubicBezTo>
                  <a:pt x="5229839" y="2091410"/>
                  <a:pt x="5229002" y="2095149"/>
                  <a:pt x="5228444" y="2099837"/>
                </a:cubicBezTo>
                <a:cubicBezTo>
                  <a:pt x="5227886" y="2104525"/>
                  <a:pt x="5227607" y="2110218"/>
                  <a:pt x="5227607" y="2116916"/>
                </a:cubicBezTo>
                <a:cubicBezTo>
                  <a:pt x="5227607" y="2123389"/>
                  <a:pt x="5227886" y="2128915"/>
                  <a:pt x="5228444" y="2133491"/>
                </a:cubicBezTo>
                <a:cubicBezTo>
                  <a:pt x="5229002" y="2138067"/>
                  <a:pt x="5229839" y="2141751"/>
                  <a:pt x="5230955" y="2144542"/>
                </a:cubicBezTo>
                <a:cubicBezTo>
                  <a:pt x="5232071" y="2147332"/>
                  <a:pt x="5233411" y="2149397"/>
                  <a:pt x="5234974" y="2150737"/>
                </a:cubicBezTo>
                <a:cubicBezTo>
                  <a:pt x="5236537" y="2152076"/>
                  <a:pt x="5238434" y="2152746"/>
                  <a:pt x="5240666" y="2152746"/>
                </a:cubicBezTo>
                <a:lnTo>
                  <a:pt x="5349162" y="2152746"/>
                </a:lnTo>
                <a:lnTo>
                  <a:pt x="5349162" y="2502008"/>
                </a:lnTo>
                <a:cubicBezTo>
                  <a:pt x="5349162" y="2504241"/>
                  <a:pt x="5349888" y="2506250"/>
                  <a:pt x="5351339" y="2508036"/>
                </a:cubicBezTo>
                <a:cubicBezTo>
                  <a:pt x="5352790" y="2509822"/>
                  <a:pt x="5355190" y="2511273"/>
                  <a:pt x="5358538" y="2512389"/>
                </a:cubicBezTo>
                <a:cubicBezTo>
                  <a:pt x="5361887" y="2513505"/>
                  <a:pt x="5366407" y="2514398"/>
                  <a:pt x="5372100" y="2515068"/>
                </a:cubicBezTo>
                <a:cubicBezTo>
                  <a:pt x="5377793" y="2515738"/>
                  <a:pt x="5384881" y="2516072"/>
                  <a:pt x="5393364" y="2516072"/>
                </a:cubicBezTo>
                <a:cubicBezTo>
                  <a:pt x="5401847" y="2516072"/>
                  <a:pt x="5408936" y="2515738"/>
                  <a:pt x="5414628" y="2515068"/>
                </a:cubicBezTo>
                <a:cubicBezTo>
                  <a:pt x="5420320" y="2514398"/>
                  <a:pt x="5424841" y="2513505"/>
                  <a:pt x="5428190" y="2512389"/>
                </a:cubicBezTo>
                <a:cubicBezTo>
                  <a:pt x="5431538" y="2511273"/>
                  <a:pt x="5433938" y="2509822"/>
                  <a:pt x="5435389" y="2508036"/>
                </a:cubicBezTo>
                <a:cubicBezTo>
                  <a:pt x="5436840" y="2506250"/>
                  <a:pt x="5437566" y="2504241"/>
                  <a:pt x="5437566" y="2502008"/>
                </a:cubicBezTo>
                <a:lnTo>
                  <a:pt x="5437566" y="2152746"/>
                </a:lnTo>
                <a:lnTo>
                  <a:pt x="5546062" y="2152746"/>
                </a:lnTo>
                <a:cubicBezTo>
                  <a:pt x="5548071" y="2152746"/>
                  <a:pt x="5549913" y="2152076"/>
                  <a:pt x="5551587" y="2150737"/>
                </a:cubicBezTo>
                <a:cubicBezTo>
                  <a:pt x="5553261" y="2149397"/>
                  <a:pt x="5554657" y="2147332"/>
                  <a:pt x="5555773" y="2144542"/>
                </a:cubicBezTo>
                <a:cubicBezTo>
                  <a:pt x="5556889" y="2141751"/>
                  <a:pt x="5557726" y="2138067"/>
                  <a:pt x="5558284" y="2133491"/>
                </a:cubicBezTo>
                <a:cubicBezTo>
                  <a:pt x="5558843" y="2128915"/>
                  <a:pt x="5559121" y="2123389"/>
                  <a:pt x="5559121" y="2116916"/>
                </a:cubicBezTo>
                <a:cubicBezTo>
                  <a:pt x="5559121" y="2110218"/>
                  <a:pt x="5558843" y="2104525"/>
                  <a:pt x="5558284" y="2099837"/>
                </a:cubicBezTo>
                <a:cubicBezTo>
                  <a:pt x="5557726" y="2095149"/>
                  <a:pt x="5556889" y="2091410"/>
                  <a:pt x="5555773" y="2088619"/>
                </a:cubicBezTo>
                <a:cubicBezTo>
                  <a:pt x="5554657" y="2085829"/>
                  <a:pt x="5553261" y="2083820"/>
                  <a:pt x="5551587" y="2082592"/>
                </a:cubicBezTo>
                <a:cubicBezTo>
                  <a:pt x="5549913" y="2081364"/>
                  <a:pt x="5548071" y="2080750"/>
                  <a:pt x="5546062" y="2080750"/>
                </a:cubicBezTo>
                <a:close/>
                <a:moveTo>
                  <a:pt x="4658748" y="2080750"/>
                </a:moveTo>
                <a:cubicBezTo>
                  <a:pt x="4651382" y="2080750"/>
                  <a:pt x="4645186" y="2082927"/>
                  <a:pt x="4640163" y="2087280"/>
                </a:cubicBezTo>
                <a:cubicBezTo>
                  <a:pt x="4635141" y="2091633"/>
                  <a:pt x="4632629" y="2098721"/>
                  <a:pt x="4632629" y="2108544"/>
                </a:cubicBezTo>
                <a:lnTo>
                  <a:pt x="4632629" y="2486270"/>
                </a:lnTo>
                <a:cubicBezTo>
                  <a:pt x="4632629" y="2496092"/>
                  <a:pt x="4635141" y="2503180"/>
                  <a:pt x="4640163" y="2507534"/>
                </a:cubicBezTo>
                <a:cubicBezTo>
                  <a:pt x="4645186" y="2511887"/>
                  <a:pt x="4651382" y="2514063"/>
                  <a:pt x="4658748" y="2514063"/>
                </a:cubicBezTo>
                <a:lnTo>
                  <a:pt x="4876409" y="2514063"/>
                </a:lnTo>
                <a:cubicBezTo>
                  <a:pt x="4878419" y="2514063"/>
                  <a:pt x="4880260" y="2513449"/>
                  <a:pt x="4881935" y="2512221"/>
                </a:cubicBezTo>
                <a:cubicBezTo>
                  <a:pt x="4883609" y="2510994"/>
                  <a:pt x="4885004" y="2509040"/>
                  <a:pt x="4886121" y="2506361"/>
                </a:cubicBezTo>
                <a:cubicBezTo>
                  <a:pt x="4887237" y="2503683"/>
                  <a:pt x="4888074" y="2500166"/>
                  <a:pt x="4888632" y="2495813"/>
                </a:cubicBezTo>
                <a:cubicBezTo>
                  <a:pt x="4889190" y="2491460"/>
                  <a:pt x="4889469" y="2486046"/>
                  <a:pt x="4889469" y="2479572"/>
                </a:cubicBezTo>
                <a:cubicBezTo>
                  <a:pt x="4889469" y="2473098"/>
                  <a:pt x="4889190" y="2467685"/>
                  <a:pt x="4888632" y="2463332"/>
                </a:cubicBezTo>
                <a:cubicBezTo>
                  <a:pt x="4888074" y="2458978"/>
                  <a:pt x="4887237" y="2455462"/>
                  <a:pt x="4886121" y="2452783"/>
                </a:cubicBezTo>
                <a:cubicBezTo>
                  <a:pt x="4885004" y="2450104"/>
                  <a:pt x="4883609" y="2448151"/>
                  <a:pt x="4881935" y="2446923"/>
                </a:cubicBezTo>
                <a:cubicBezTo>
                  <a:pt x="4880260" y="2445695"/>
                  <a:pt x="4878419" y="2445081"/>
                  <a:pt x="4876409" y="2445081"/>
                </a:cubicBezTo>
                <a:lnTo>
                  <a:pt x="4720363" y="2445081"/>
                </a:lnTo>
                <a:lnTo>
                  <a:pt x="4720363" y="2322856"/>
                </a:lnTo>
                <a:lnTo>
                  <a:pt x="4851295" y="2322856"/>
                </a:lnTo>
                <a:cubicBezTo>
                  <a:pt x="4853304" y="2322856"/>
                  <a:pt x="4855146" y="2322298"/>
                  <a:pt x="4856820" y="2321182"/>
                </a:cubicBezTo>
                <a:cubicBezTo>
                  <a:pt x="4858494" y="2320066"/>
                  <a:pt x="4859890" y="2318224"/>
                  <a:pt x="4861006" y="2315657"/>
                </a:cubicBezTo>
                <a:cubicBezTo>
                  <a:pt x="4862123" y="2313090"/>
                  <a:pt x="4862959" y="2309685"/>
                  <a:pt x="4863517" y="2305444"/>
                </a:cubicBezTo>
                <a:cubicBezTo>
                  <a:pt x="4864076" y="2301202"/>
                  <a:pt x="4864354" y="2295844"/>
                  <a:pt x="4864354" y="2289370"/>
                </a:cubicBezTo>
                <a:cubicBezTo>
                  <a:pt x="4864354" y="2283119"/>
                  <a:pt x="4864076" y="2277817"/>
                  <a:pt x="4863517" y="2273464"/>
                </a:cubicBezTo>
                <a:cubicBezTo>
                  <a:pt x="4862959" y="2269111"/>
                  <a:pt x="4862123" y="2265650"/>
                  <a:pt x="4861006" y="2263083"/>
                </a:cubicBezTo>
                <a:cubicBezTo>
                  <a:pt x="4859890" y="2260516"/>
                  <a:pt x="4858494" y="2258618"/>
                  <a:pt x="4856820" y="2257390"/>
                </a:cubicBezTo>
                <a:cubicBezTo>
                  <a:pt x="4855146" y="2256163"/>
                  <a:pt x="4853304" y="2255549"/>
                  <a:pt x="4851295" y="2255549"/>
                </a:cubicBezTo>
                <a:lnTo>
                  <a:pt x="4720363" y="2255549"/>
                </a:lnTo>
                <a:lnTo>
                  <a:pt x="4720363" y="2149732"/>
                </a:lnTo>
                <a:lnTo>
                  <a:pt x="4875070" y="2149732"/>
                </a:lnTo>
                <a:cubicBezTo>
                  <a:pt x="4877079" y="2149732"/>
                  <a:pt x="4878865" y="2149118"/>
                  <a:pt x="4880428" y="2147890"/>
                </a:cubicBezTo>
                <a:cubicBezTo>
                  <a:pt x="4881991" y="2146662"/>
                  <a:pt x="4883330" y="2144709"/>
                  <a:pt x="4884446" y="2142030"/>
                </a:cubicBezTo>
                <a:cubicBezTo>
                  <a:pt x="4885562" y="2139351"/>
                  <a:pt x="4886400" y="2135835"/>
                  <a:pt x="4886958" y="2131482"/>
                </a:cubicBezTo>
                <a:cubicBezTo>
                  <a:pt x="4887516" y="2127129"/>
                  <a:pt x="4887795" y="2121827"/>
                  <a:pt x="4887795" y="2115576"/>
                </a:cubicBezTo>
                <a:cubicBezTo>
                  <a:pt x="4887795" y="2108879"/>
                  <a:pt x="4887516" y="2103353"/>
                  <a:pt x="4886958" y="2099000"/>
                </a:cubicBezTo>
                <a:cubicBezTo>
                  <a:pt x="4886400" y="2094647"/>
                  <a:pt x="4885562" y="2091075"/>
                  <a:pt x="4884446" y="2088285"/>
                </a:cubicBezTo>
                <a:cubicBezTo>
                  <a:pt x="4883330" y="2085494"/>
                  <a:pt x="4881991" y="2083541"/>
                  <a:pt x="4880428" y="2082424"/>
                </a:cubicBezTo>
                <a:cubicBezTo>
                  <a:pt x="4878865" y="2081308"/>
                  <a:pt x="4877079" y="2080750"/>
                  <a:pt x="4875070" y="2080750"/>
                </a:cubicBezTo>
                <a:close/>
                <a:moveTo>
                  <a:pt x="4268223" y="2080750"/>
                </a:moveTo>
                <a:cubicBezTo>
                  <a:pt x="4260856" y="2080750"/>
                  <a:pt x="4254661" y="2082927"/>
                  <a:pt x="4249638" y="2087280"/>
                </a:cubicBezTo>
                <a:cubicBezTo>
                  <a:pt x="4244615" y="2091633"/>
                  <a:pt x="4242104" y="2098721"/>
                  <a:pt x="4242104" y="2108544"/>
                </a:cubicBezTo>
                <a:lnTo>
                  <a:pt x="4242104" y="2502008"/>
                </a:lnTo>
                <a:cubicBezTo>
                  <a:pt x="4242104" y="2504241"/>
                  <a:pt x="4242774" y="2506250"/>
                  <a:pt x="4244113" y="2508036"/>
                </a:cubicBezTo>
                <a:cubicBezTo>
                  <a:pt x="4245453" y="2509822"/>
                  <a:pt x="4247797" y="2511273"/>
                  <a:pt x="4251145" y="2512389"/>
                </a:cubicBezTo>
                <a:cubicBezTo>
                  <a:pt x="4254495" y="2513505"/>
                  <a:pt x="4259015" y="2514398"/>
                  <a:pt x="4264708" y="2515068"/>
                </a:cubicBezTo>
                <a:cubicBezTo>
                  <a:pt x="4270401" y="2515738"/>
                  <a:pt x="4277488" y="2516072"/>
                  <a:pt x="4285971" y="2516072"/>
                </a:cubicBezTo>
                <a:cubicBezTo>
                  <a:pt x="4294678" y="2516072"/>
                  <a:pt x="4301821" y="2515738"/>
                  <a:pt x="4307402" y="2515068"/>
                </a:cubicBezTo>
                <a:cubicBezTo>
                  <a:pt x="4312984" y="2514398"/>
                  <a:pt x="4317448" y="2513505"/>
                  <a:pt x="4320797" y="2512389"/>
                </a:cubicBezTo>
                <a:cubicBezTo>
                  <a:pt x="4324146" y="2511273"/>
                  <a:pt x="4326545" y="2509822"/>
                  <a:pt x="4327996" y="2508036"/>
                </a:cubicBezTo>
                <a:cubicBezTo>
                  <a:pt x="4329448" y="2506250"/>
                  <a:pt x="4330173" y="2504241"/>
                  <a:pt x="4330173" y="2502008"/>
                </a:cubicBezTo>
                <a:lnTo>
                  <a:pt x="4330173" y="2336921"/>
                </a:lnTo>
                <a:lnTo>
                  <a:pt x="4357632" y="2336921"/>
                </a:lnTo>
                <a:cubicBezTo>
                  <a:pt x="4367008" y="2336921"/>
                  <a:pt x="4375268" y="2338372"/>
                  <a:pt x="4382412" y="2341274"/>
                </a:cubicBezTo>
                <a:cubicBezTo>
                  <a:pt x="4389556" y="2344176"/>
                  <a:pt x="4395863" y="2348473"/>
                  <a:pt x="4401331" y="2354166"/>
                </a:cubicBezTo>
                <a:cubicBezTo>
                  <a:pt x="4406801" y="2359859"/>
                  <a:pt x="4411769" y="2366947"/>
                  <a:pt x="4416233" y="2375430"/>
                </a:cubicBezTo>
                <a:cubicBezTo>
                  <a:pt x="4420698" y="2383913"/>
                  <a:pt x="4425274" y="2393624"/>
                  <a:pt x="4429962" y="2404563"/>
                </a:cubicBezTo>
                <a:lnTo>
                  <a:pt x="4468806" y="2501339"/>
                </a:lnTo>
                <a:cubicBezTo>
                  <a:pt x="4469699" y="2504017"/>
                  <a:pt x="4470816" y="2506306"/>
                  <a:pt x="4472155" y="2508203"/>
                </a:cubicBezTo>
                <a:cubicBezTo>
                  <a:pt x="4473495" y="2510101"/>
                  <a:pt x="4475783" y="2511664"/>
                  <a:pt x="4479020" y="2512891"/>
                </a:cubicBezTo>
                <a:cubicBezTo>
                  <a:pt x="4482257" y="2514119"/>
                  <a:pt x="4486666" y="2514956"/>
                  <a:pt x="4492247" y="2515403"/>
                </a:cubicBezTo>
                <a:cubicBezTo>
                  <a:pt x="4497828" y="2515849"/>
                  <a:pt x="4505307" y="2516072"/>
                  <a:pt x="4514683" y="2516072"/>
                </a:cubicBezTo>
                <a:cubicBezTo>
                  <a:pt x="4525845" y="2516072"/>
                  <a:pt x="4534663" y="2515849"/>
                  <a:pt x="4541137" y="2515403"/>
                </a:cubicBezTo>
                <a:cubicBezTo>
                  <a:pt x="4547611" y="2514956"/>
                  <a:pt x="4552523" y="2514175"/>
                  <a:pt x="4555871" y="2513059"/>
                </a:cubicBezTo>
                <a:cubicBezTo>
                  <a:pt x="4559220" y="2511942"/>
                  <a:pt x="4561340" y="2510547"/>
                  <a:pt x="4562233" y="2508873"/>
                </a:cubicBezTo>
                <a:cubicBezTo>
                  <a:pt x="4563126" y="2507199"/>
                  <a:pt x="4563573" y="2505134"/>
                  <a:pt x="4563573" y="2502678"/>
                </a:cubicBezTo>
                <a:cubicBezTo>
                  <a:pt x="4563573" y="2500445"/>
                  <a:pt x="4563015" y="2497376"/>
                  <a:pt x="4561898" y="2493469"/>
                </a:cubicBezTo>
                <a:cubicBezTo>
                  <a:pt x="4560783" y="2489563"/>
                  <a:pt x="4558550" y="2483368"/>
                  <a:pt x="4555201" y="2474884"/>
                </a:cubicBezTo>
                <a:lnTo>
                  <a:pt x="4518701" y="2389494"/>
                </a:lnTo>
                <a:cubicBezTo>
                  <a:pt x="4514460" y="2379225"/>
                  <a:pt x="4510107" y="2370016"/>
                  <a:pt x="4505641" y="2361868"/>
                </a:cubicBezTo>
                <a:cubicBezTo>
                  <a:pt x="4501177" y="2353719"/>
                  <a:pt x="4496433" y="2346464"/>
                  <a:pt x="4491410" y="2340102"/>
                </a:cubicBezTo>
                <a:cubicBezTo>
                  <a:pt x="4486387" y="2333739"/>
                  <a:pt x="4481029" y="2328326"/>
                  <a:pt x="4475337" y="2323861"/>
                </a:cubicBezTo>
                <a:cubicBezTo>
                  <a:pt x="4469644" y="2319396"/>
                  <a:pt x="4463560" y="2315601"/>
                  <a:pt x="4457086" y="2312475"/>
                </a:cubicBezTo>
                <a:cubicBezTo>
                  <a:pt x="4470481" y="2308234"/>
                  <a:pt x="4482424" y="2302653"/>
                  <a:pt x="4492917" y="2295732"/>
                </a:cubicBezTo>
                <a:cubicBezTo>
                  <a:pt x="4503409" y="2288812"/>
                  <a:pt x="4512227" y="2280663"/>
                  <a:pt x="4519371" y="2271287"/>
                </a:cubicBezTo>
                <a:cubicBezTo>
                  <a:pt x="4526515" y="2261911"/>
                  <a:pt x="4531928" y="2251251"/>
                  <a:pt x="4535612" y="2239308"/>
                </a:cubicBezTo>
                <a:cubicBezTo>
                  <a:pt x="4539295" y="2227364"/>
                  <a:pt x="4541137" y="2214137"/>
                  <a:pt x="4541137" y="2199627"/>
                </a:cubicBezTo>
                <a:cubicBezTo>
                  <a:pt x="4541137" y="2182437"/>
                  <a:pt x="4538570" y="2167201"/>
                  <a:pt x="4533435" y="2153918"/>
                </a:cubicBezTo>
                <a:cubicBezTo>
                  <a:pt x="4528300" y="2140635"/>
                  <a:pt x="4520878" y="2129138"/>
                  <a:pt x="4511167" y="2119427"/>
                </a:cubicBezTo>
                <a:cubicBezTo>
                  <a:pt x="4501456" y="2109716"/>
                  <a:pt x="4489624" y="2101846"/>
                  <a:pt x="4475671" y="2095819"/>
                </a:cubicBezTo>
                <a:cubicBezTo>
                  <a:pt x="4461719" y="2089791"/>
                  <a:pt x="4446036" y="2085550"/>
                  <a:pt x="4428623" y="2083094"/>
                </a:cubicBezTo>
                <a:cubicBezTo>
                  <a:pt x="4422595" y="2082424"/>
                  <a:pt x="4415898" y="2081866"/>
                  <a:pt x="4408531" y="2081420"/>
                </a:cubicBezTo>
                <a:cubicBezTo>
                  <a:pt x="4401164" y="2080973"/>
                  <a:pt x="4391788" y="2080750"/>
                  <a:pt x="4380403" y="2080750"/>
                </a:cubicBezTo>
                <a:close/>
                <a:moveTo>
                  <a:pt x="9066218" y="2079411"/>
                </a:moveTo>
                <a:cubicBezTo>
                  <a:pt x="9058182" y="2079411"/>
                  <a:pt x="9051596" y="2079690"/>
                  <a:pt x="9046462" y="2080248"/>
                </a:cubicBezTo>
                <a:cubicBezTo>
                  <a:pt x="9041327" y="2080806"/>
                  <a:pt x="9037197" y="2081755"/>
                  <a:pt x="9034072" y="2083094"/>
                </a:cubicBezTo>
                <a:cubicBezTo>
                  <a:pt x="9030946" y="2084434"/>
                  <a:pt x="9028714" y="2085996"/>
                  <a:pt x="9027374" y="2087782"/>
                </a:cubicBezTo>
                <a:cubicBezTo>
                  <a:pt x="9026034" y="2089568"/>
                  <a:pt x="9025365" y="2091577"/>
                  <a:pt x="9025365" y="2093810"/>
                </a:cubicBezTo>
                <a:lnTo>
                  <a:pt x="9025365" y="2297072"/>
                </a:lnTo>
                <a:cubicBezTo>
                  <a:pt x="9025365" y="2312475"/>
                  <a:pt x="9025532" y="2328660"/>
                  <a:pt x="9025868" y="2345627"/>
                </a:cubicBezTo>
                <a:cubicBezTo>
                  <a:pt x="9026202" y="2362593"/>
                  <a:pt x="9026704" y="2378890"/>
                  <a:pt x="9027374" y="2394517"/>
                </a:cubicBezTo>
                <a:lnTo>
                  <a:pt x="9027040" y="2394517"/>
                </a:lnTo>
                <a:cubicBezTo>
                  <a:pt x="9023021" y="2385587"/>
                  <a:pt x="9018891" y="2376658"/>
                  <a:pt x="9014650" y="2367728"/>
                </a:cubicBezTo>
                <a:cubicBezTo>
                  <a:pt x="9010408" y="2358798"/>
                  <a:pt x="9006054" y="2349701"/>
                  <a:pt x="9001590" y="2340437"/>
                </a:cubicBezTo>
                <a:cubicBezTo>
                  <a:pt x="8997125" y="2331172"/>
                  <a:pt x="8992492" y="2321907"/>
                  <a:pt x="8987693" y="2312643"/>
                </a:cubicBezTo>
                <a:cubicBezTo>
                  <a:pt x="8982893" y="2303379"/>
                  <a:pt x="8978038" y="2293946"/>
                  <a:pt x="8973126" y="2284347"/>
                </a:cubicBezTo>
                <a:lnTo>
                  <a:pt x="8888741" y="2125957"/>
                </a:lnTo>
                <a:cubicBezTo>
                  <a:pt x="8884500" y="2117250"/>
                  <a:pt x="8880370" y="2109939"/>
                  <a:pt x="8876351" y="2104023"/>
                </a:cubicBezTo>
                <a:cubicBezTo>
                  <a:pt x="8872333" y="2098107"/>
                  <a:pt x="8868036" y="2093475"/>
                  <a:pt x="8863459" y="2090126"/>
                </a:cubicBezTo>
                <a:cubicBezTo>
                  <a:pt x="8858882" y="2086778"/>
                  <a:pt x="8853692" y="2084378"/>
                  <a:pt x="8847888" y="2082927"/>
                </a:cubicBezTo>
                <a:cubicBezTo>
                  <a:pt x="8842084" y="2081476"/>
                  <a:pt x="8834940" y="2080750"/>
                  <a:pt x="8826456" y="2080750"/>
                </a:cubicBezTo>
                <a:lnTo>
                  <a:pt x="8779241" y="2080750"/>
                </a:lnTo>
                <a:cubicBezTo>
                  <a:pt x="8770311" y="2080750"/>
                  <a:pt x="8762776" y="2083373"/>
                  <a:pt x="8756638" y="2088619"/>
                </a:cubicBezTo>
                <a:cubicBezTo>
                  <a:pt x="8750498" y="2093865"/>
                  <a:pt x="8747429" y="2101735"/>
                  <a:pt x="8747429" y="2112227"/>
                </a:cubicBezTo>
                <a:lnTo>
                  <a:pt x="8747429" y="2501673"/>
                </a:lnTo>
                <a:cubicBezTo>
                  <a:pt x="8747429" y="2503906"/>
                  <a:pt x="8747987" y="2505915"/>
                  <a:pt x="8749103" y="2507701"/>
                </a:cubicBezTo>
                <a:cubicBezTo>
                  <a:pt x="8750220" y="2509487"/>
                  <a:pt x="8752228" y="2510994"/>
                  <a:pt x="8755130" y="2512221"/>
                </a:cubicBezTo>
                <a:cubicBezTo>
                  <a:pt x="8758033" y="2513449"/>
                  <a:pt x="8762051" y="2514398"/>
                  <a:pt x="8767186" y="2515068"/>
                </a:cubicBezTo>
                <a:cubicBezTo>
                  <a:pt x="8772320" y="2515738"/>
                  <a:pt x="8778794" y="2516072"/>
                  <a:pt x="8786608" y="2516072"/>
                </a:cubicBezTo>
                <a:cubicBezTo>
                  <a:pt x="8794644" y="2516072"/>
                  <a:pt x="8801230" y="2515738"/>
                  <a:pt x="8806364" y="2515068"/>
                </a:cubicBezTo>
                <a:cubicBezTo>
                  <a:pt x="8811500" y="2514398"/>
                  <a:pt x="8815574" y="2513449"/>
                  <a:pt x="8818587" y="2512221"/>
                </a:cubicBezTo>
                <a:cubicBezTo>
                  <a:pt x="8821601" y="2510994"/>
                  <a:pt x="8823722" y="2509487"/>
                  <a:pt x="8824950" y="2507701"/>
                </a:cubicBezTo>
                <a:cubicBezTo>
                  <a:pt x="8826178" y="2505915"/>
                  <a:pt x="8826792" y="2503906"/>
                  <a:pt x="8826792" y="2501673"/>
                </a:cubicBezTo>
                <a:lnTo>
                  <a:pt x="8826792" y="2274971"/>
                </a:lnTo>
                <a:cubicBezTo>
                  <a:pt x="8826792" y="2258004"/>
                  <a:pt x="8826568" y="2241540"/>
                  <a:pt x="8826122" y="2225578"/>
                </a:cubicBezTo>
                <a:cubicBezTo>
                  <a:pt x="8825675" y="2209617"/>
                  <a:pt x="8825006" y="2193599"/>
                  <a:pt x="8824112" y="2177526"/>
                </a:cubicBezTo>
                <a:lnTo>
                  <a:pt x="8824782" y="2177526"/>
                </a:lnTo>
                <a:cubicBezTo>
                  <a:pt x="8829917" y="2190697"/>
                  <a:pt x="8835721" y="2204259"/>
                  <a:pt x="8842195" y="2218211"/>
                </a:cubicBezTo>
                <a:cubicBezTo>
                  <a:pt x="8848669" y="2232164"/>
                  <a:pt x="8855032" y="2245168"/>
                  <a:pt x="8861282" y="2257223"/>
                </a:cubicBezTo>
                <a:lnTo>
                  <a:pt x="8969108" y="2459815"/>
                </a:lnTo>
                <a:cubicBezTo>
                  <a:pt x="8974690" y="2470977"/>
                  <a:pt x="8979712" y="2480075"/>
                  <a:pt x="8984177" y="2487107"/>
                </a:cubicBezTo>
                <a:cubicBezTo>
                  <a:pt x="8988642" y="2494139"/>
                  <a:pt x="8993274" y="2499720"/>
                  <a:pt x="8998074" y="2503850"/>
                </a:cubicBezTo>
                <a:cubicBezTo>
                  <a:pt x="9002874" y="2507980"/>
                  <a:pt x="9008120" y="2510826"/>
                  <a:pt x="9013812" y="2512389"/>
                </a:cubicBezTo>
                <a:cubicBezTo>
                  <a:pt x="9019505" y="2513952"/>
                  <a:pt x="9026258" y="2514733"/>
                  <a:pt x="9034072" y="2514733"/>
                </a:cubicBezTo>
                <a:lnTo>
                  <a:pt x="9071576" y="2514733"/>
                </a:lnTo>
                <a:cubicBezTo>
                  <a:pt x="9075818" y="2514733"/>
                  <a:pt x="9080004" y="2514119"/>
                  <a:pt x="9084134" y="2512891"/>
                </a:cubicBezTo>
                <a:cubicBezTo>
                  <a:pt x="9088264" y="2511664"/>
                  <a:pt x="9091836" y="2509710"/>
                  <a:pt x="9094849" y="2507031"/>
                </a:cubicBezTo>
                <a:cubicBezTo>
                  <a:pt x="9097863" y="2504352"/>
                  <a:pt x="9100263" y="2501004"/>
                  <a:pt x="9102048" y="2496985"/>
                </a:cubicBezTo>
                <a:cubicBezTo>
                  <a:pt x="9103834" y="2492967"/>
                  <a:pt x="9104728" y="2488390"/>
                  <a:pt x="9104728" y="2483256"/>
                </a:cubicBezTo>
                <a:lnTo>
                  <a:pt x="9104728" y="2093810"/>
                </a:lnTo>
                <a:cubicBezTo>
                  <a:pt x="9104728" y="2091577"/>
                  <a:pt x="9104170" y="2089568"/>
                  <a:pt x="9103054" y="2087782"/>
                </a:cubicBezTo>
                <a:cubicBezTo>
                  <a:pt x="9101937" y="2085996"/>
                  <a:pt x="9099984" y="2084434"/>
                  <a:pt x="9097193" y="2083094"/>
                </a:cubicBezTo>
                <a:cubicBezTo>
                  <a:pt x="9094402" y="2081755"/>
                  <a:pt x="9090440" y="2080806"/>
                  <a:pt x="9085306" y="2080248"/>
                </a:cubicBezTo>
                <a:cubicBezTo>
                  <a:pt x="9080171" y="2079690"/>
                  <a:pt x="9073808" y="2079411"/>
                  <a:pt x="9066218" y="2079411"/>
                </a:cubicBezTo>
                <a:close/>
                <a:moveTo>
                  <a:pt x="7189794" y="2079411"/>
                </a:moveTo>
                <a:cubicBezTo>
                  <a:pt x="7181757" y="2079411"/>
                  <a:pt x="7175171" y="2079690"/>
                  <a:pt x="7170037" y="2080248"/>
                </a:cubicBezTo>
                <a:cubicBezTo>
                  <a:pt x="7164902" y="2080806"/>
                  <a:pt x="7160772" y="2081755"/>
                  <a:pt x="7157647" y="2083094"/>
                </a:cubicBezTo>
                <a:cubicBezTo>
                  <a:pt x="7154521" y="2084434"/>
                  <a:pt x="7152289" y="2085996"/>
                  <a:pt x="7150950" y="2087782"/>
                </a:cubicBezTo>
                <a:cubicBezTo>
                  <a:pt x="7149610" y="2089568"/>
                  <a:pt x="7148940" y="2091577"/>
                  <a:pt x="7148940" y="2093810"/>
                </a:cubicBezTo>
                <a:lnTo>
                  <a:pt x="7148940" y="2297072"/>
                </a:lnTo>
                <a:cubicBezTo>
                  <a:pt x="7148940" y="2312475"/>
                  <a:pt x="7149108" y="2328660"/>
                  <a:pt x="7149443" y="2345627"/>
                </a:cubicBezTo>
                <a:cubicBezTo>
                  <a:pt x="7149778" y="2362593"/>
                  <a:pt x="7150280" y="2378890"/>
                  <a:pt x="7150950" y="2394517"/>
                </a:cubicBezTo>
                <a:lnTo>
                  <a:pt x="7150615" y="2394517"/>
                </a:lnTo>
                <a:cubicBezTo>
                  <a:pt x="7146596" y="2385587"/>
                  <a:pt x="7142466" y="2376658"/>
                  <a:pt x="7138225" y="2367728"/>
                </a:cubicBezTo>
                <a:cubicBezTo>
                  <a:pt x="7133983" y="2358798"/>
                  <a:pt x="7129630" y="2349701"/>
                  <a:pt x="7125165" y="2340437"/>
                </a:cubicBezTo>
                <a:cubicBezTo>
                  <a:pt x="7120700" y="2331172"/>
                  <a:pt x="7116068" y="2321907"/>
                  <a:pt x="7111268" y="2312643"/>
                </a:cubicBezTo>
                <a:cubicBezTo>
                  <a:pt x="7106469" y="2303379"/>
                  <a:pt x="7101613" y="2293946"/>
                  <a:pt x="7096702" y="2284347"/>
                </a:cubicBezTo>
                <a:lnTo>
                  <a:pt x="7012316" y="2125957"/>
                </a:lnTo>
                <a:cubicBezTo>
                  <a:pt x="7008075" y="2117250"/>
                  <a:pt x="7003945" y="2109939"/>
                  <a:pt x="6999926" y="2104023"/>
                </a:cubicBezTo>
                <a:cubicBezTo>
                  <a:pt x="6995908" y="2098107"/>
                  <a:pt x="6991610" y="2093475"/>
                  <a:pt x="6987034" y="2090126"/>
                </a:cubicBezTo>
                <a:cubicBezTo>
                  <a:pt x="6982458" y="2086778"/>
                  <a:pt x="6977267" y="2084378"/>
                  <a:pt x="6971463" y="2082927"/>
                </a:cubicBezTo>
                <a:cubicBezTo>
                  <a:pt x="6965659" y="2081476"/>
                  <a:pt x="6958515" y="2080750"/>
                  <a:pt x="6950032" y="2080750"/>
                </a:cubicBezTo>
                <a:lnTo>
                  <a:pt x="6902816" y="2080750"/>
                </a:lnTo>
                <a:cubicBezTo>
                  <a:pt x="6893886" y="2080750"/>
                  <a:pt x="6886352" y="2083373"/>
                  <a:pt x="6880213" y="2088619"/>
                </a:cubicBezTo>
                <a:cubicBezTo>
                  <a:pt x="6874073" y="2093865"/>
                  <a:pt x="6871004" y="2101735"/>
                  <a:pt x="6871004" y="2112227"/>
                </a:cubicBezTo>
                <a:lnTo>
                  <a:pt x="6871004" y="2501673"/>
                </a:lnTo>
                <a:cubicBezTo>
                  <a:pt x="6871004" y="2503906"/>
                  <a:pt x="6871562" y="2505915"/>
                  <a:pt x="6872678" y="2507701"/>
                </a:cubicBezTo>
                <a:cubicBezTo>
                  <a:pt x="6873794" y="2509487"/>
                  <a:pt x="6875804" y="2510994"/>
                  <a:pt x="6878706" y="2512221"/>
                </a:cubicBezTo>
                <a:cubicBezTo>
                  <a:pt x="6881608" y="2513449"/>
                  <a:pt x="6885626" y="2514398"/>
                  <a:pt x="6890761" y="2515068"/>
                </a:cubicBezTo>
                <a:cubicBezTo>
                  <a:pt x="6895895" y="2515738"/>
                  <a:pt x="6902369" y="2516072"/>
                  <a:pt x="6910183" y="2516072"/>
                </a:cubicBezTo>
                <a:cubicBezTo>
                  <a:pt x="6918220" y="2516072"/>
                  <a:pt x="6924805" y="2515738"/>
                  <a:pt x="6929940" y="2515068"/>
                </a:cubicBezTo>
                <a:cubicBezTo>
                  <a:pt x="6935074" y="2514398"/>
                  <a:pt x="6939149" y="2513449"/>
                  <a:pt x="6942162" y="2512221"/>
                </a:cubicBezTo>
                <a:cubicBezTo>
                  <a:pt x="6945176" y="2510994"/>
                  <a:pt x="6947297" y="2509487"/>
                  <a:pt x="6948525" y="2507701"/>
                </a:cubicBezTo>
                <a:cubicBezTo>
                  <a:pt x="6949753" y="2505915"/>
                  <a:pt x="6950367" y="2503906"/>
                  <a:pt x="6950367" y="2501673"/>
                </a:cubicBezTo>
                <a:lnTo>
                  <a:pt x="6950367" y="2274971"/>
                </a:lnTo>
                <a:cubicBezTo>
                  <a:pt x="6950367" y="2258004"/>
                  <a:pt x="6950143" y="2241540"/>
                  <a:pt x="6949697" y="2225578"/>
                </a:cubicBezTo>
                <a:cubicBezTo>
                  <a:pt x="6949250" y="2209617"/>
                  <a:pt x="6948581" y="2193599"/>
                  <a:pt x="6947688" y="2177526"/>
                </a:cubicBezTo>
                <a:lnTo>
                  <a:pt x="6948357" y="2177526"/>
                </a:lnTo>
                <a:cubicBezTo>
                  <a:pt x="6953492" y="2190697"/>
                  <a:pt x="6959296" y="2204259"/>
                  <a:pt x="6965770" y="2218211"/>
                </a:cubicBezTo>
                <a:cubicBezTo>
                  <a:pt x="6972244" y="2232164"/>
                  <a:pt x="6978607" y="2245168"/>
                  <a:pt x="6984857" y="2257223"/>
                </a:cubicBezTo>
                <a:lnTo>
                  <a:pt x="7092683" y="2459815"/>
                </a:lnTo>
                <a:cubicBezTo>
                  <a:pt x="7098264" y="2470977"/>
                  <a:pt x="7103287" y="2480075"/>
                  <a:pt x="7107752" y="2487107"/>
                </a:cubicBezTo>
                <a:cubicBezTo>
                  <a:pt x="7112217" y="2494139"/>
                  <a:pt x="7116849" y="2499720"/>
                  <a:pt x="7121649" y="2503850"/>
                </a:cubicBezTo>
                <a:cubicBezTo>
                  <a:pt x="7126449" y="2507980"/>
                  <a:pt x="7131695" y="2510826"/>
                  <a:pt x="7137388" y="2512389"/>
                </a:cubicBezTo>
                <a:cubicBezTo>
                  <a:pt x="7143080" y="2513952"/>
                  <a:pt x="7149833" y="2514733"/>
                  <a:pt x="7157647" y="2514733"/>
                </a:cubicBezTo>
                <a:lnTo>
                  <a:pt x="7195152" y="2514733"/>
                </a:lnTo>
                <a:cubicBezTo>
                  <a:pt x="7199393" y="2514733"/>
                  <a:pt x="7203579" y="2514119"/>
                  <a:pt x="7207709" y="2512891"/>
                </a:cubicBezTo>
                <a:cubicBezTo>
                  <a:pt x="7211839" y="2511664"/>
                  <a:pt x="7215411" y="2509710"/>
                  <a:pt x="7218425" y="2507031"/>
                </a:cubicBezTo>
                <a:cubicBezTo>
                  <a:pt x="7221438" y="2504352"/>
                  <a:pt x="7223838" y="2501004"/>
                  <a:pt x="7225624" y="2496985"/>
                </a:cubicBezTo>
                <a:cubicBezTo>
                  <a:pt x="7227410" y="2492967"/>
                  <a:pt x="7228303" y="2488390"/>
                  <a:pt x="7228303" y="2483256"/>
                </a:cubicBezTo>
                <a:lnTo>
                  <a:pt x="7228303" y="2093810"/>
                </a:lnTo>
                <a:cubicBezTo>
                  <a:pt x="7228303" y="2091577"/>
                  <a:pt x="7227745" y="2089568"/>
                  <a:pt x="7226629" y="2087782"/>
                </a:cubicBezTo>
                <a:cubicBezTo>
                  <a:pt x="7225512" y="2085996"/>
                  <a:pt x="7223559" y="2084434"/>
                  <a:pt x="7220769" y="2083094"/>
                </a:cubicBezTo>
                <a:cubicBezTo>
                  <a:pt x="7217978" y="2081755"/>
                  <a:pt x="7214016" y="2080806"/>
                  <a:pt x="7208881" y="2080248"/>
                </a:cubicBezTo>
                <a:cubicBezTo>
                  <a:pt x="7203746" y="2079690"/>
                  <a:pt x="7197384" y="2079411"/>
                  <a:pt x="7189794" y="2079411"/>
                </a:cubicBezTo>
                <a:close/>
                <a:moveTo>
                  <a:pt x="9238970" y="2078741"/>
                </a:moveTo>
                <a:cubicBezTo>
                  <a:pt x="9230264" y="2078741"/>
                  <a:pt x="9223120" y="2079076"/>
                  <a:pt x="9217540" y="2079745"/>
                </a:cubicBezTo>
                <a:cubicBezTo>
                  <a:pt x="9211958" y="2080415"/>
                  <a:pt x="9207438" y="2081308"/>
                  <a:pt x="9203978" y="2082424"/>
                </a:cubicBezTo>
                <a:cubicBezTo>
                  <a:pt x="9200517" y="2083541"/>
                  <a:pt x="9198118" y="2084992"/>
                  <a:pt x="9196778" y="2086778"/>
                </a:cubicBezTo>
                <a:cubicBezTo>
                  <a:pt x="9195438" y="2088564"/>
                  <a:pt x="9194768" y="2090573"/>
                  <a:pt x="9194768" y="2092805"/>
                </a:cubicBezTo>
                <a:lnTo>
                  <a:pt x="9194768" y="2356343"/>
                </a:lnTo>
                <a:cubicBezTo>
                  <a:pt x="9194768" y="2384025"/>
                  <a:pt x="9198731" y="2408191"/>
                  <a:pt x="9206656" y="2428840"/>
                </a:cubicBezTo>
                <a:cubicBezTo>
                  <a:pt x="9214582" y="2449491"/>
                  <a:pt x="9226022" y="2466736"/>
                  <a:pt x="9240980" y="2480577"/>
                </a:cubicBezTo>
                <a:cubicBezTo>
                  <a:pt x="9255937" y="2494418"/>
                  <a:pt x="9274243" y="2504743"/>
                  <a:pt x="9295898" y="2511552"/>
                </a:cubicBezTo>
                <a:cubicBezTo>
                  <a:pt x="9317552" y="2518361"/>
                  <a:pt x="9341997" y="2521765"/>
                  <a:pt x="9369232" y="2521765"/>
                </a:cubicBezTo>
                <a:cubicBezTo>
                  <a:pt x="9398254" y="2521765"/>
                  <a:pt x="9423926" y="2517970"/>
                  <a:pt x="9446251" y="2510380"/>
                </a:cubicBezTo>
                <a:cubicBezTo>
                  <a:pt x="9468575" y="2502789"/>
                  <a:pt x="9487328" y="2491739"/>
                  <a:pt x="9502508" y="2477228"/>
                </a:cubicBezTo>
                <a:cubicBezTo>
                  <a:pt x="9517688" y="2462717"/>
                  <a:pt x="9529186" y="2444970"/>
                  <a:pt x="9536999" y="2423985"/>
                </a:cubicBezTo>
                <a:cubicBezTo>
                  <a:pt x="9544812" y="2403000"/>
                  <a:pt x="9548719" y="2379225"/>
                  <a:pt x="9548719" y="2352659"/>
                </a:cubicBezTo>
                <a:lnTo>
                  <a:pt x="9548719" y="2092805"/>
                </a:lnTo>
                <a:cubicBezTo>
                  <a:pt x="9548719" y="2090573"/>
                  <a:pt x="9548050" y="2088564"/>
                  <a:pt x="9546710" y="2086778"/>
                </a:cubicBezTo>
                <a:cubicBezTo>
                  <a:pt x="9545370" y="2084992"/>
                  <a:pt x="9543026" y="2083541"/>
                  <a:pt x="9539678" y="2082424"/>
                </a:cubicBezTo>
                <a:cubicBezTo>
                  <a:pt x="9536329" y="2081308"/>
                  <a:pt x="9531920" y="2080415"/>
                  <a:pt x="9526450" y="2079745"/>
                </a:cubicBezTo>
                <a:cubicBezTo>
                  <a:pt x="9520982" y="2079076"/>
                  <a:pt x="9514005" y="2078741"/>
                  <a:pt x="9505522" y="2078741"/>
                </a:cubicBezTo>
                <a:cubicBezTo>
                  <a:pt x="9497038" y="2078741"/>
                  <a:pt x="9489950" y="2079076"/>
                  <a:pt x="9484258" y="2079745"/>
                </a:cubicBezTo>
                <a:cubicBezTo>
                  <a:pt x="9478566" y="2080415"/>
                  <a:pt x="9474044" y="2081308"/>
                  <a:pt x="9470696" y="2082424"/>
                </a:cubicBezTo>
                <a:cubicBezTo>
                  <a:pt x="9467348" y="2083541"/>
                  <a:pt x="9465004" y="2084992"/>
                  <a:pt x="9463664" y="2086778"/>
                </a:cubicBezTo>
                <a:cubicBezTo>
                  <a:pt x="9462324" y="2088564"/>
                  <a:pt x="9461654" y="2090573"/>
                  <a:pt x="9461654" y="2092805"/>
                </a:cubicBezTo>
                <a:lnTo>
                  <a:pt x="9461654" y="2353664"/>
                </a:lnTo>
                <a:cubicBezTo>
                  <a:pt x="9461654" y="2368844"/>
                  <a:pt x="9459590" y="2382406"/>
                  <a:pt x="9455460" y="2394350"/>
                </a:cubicBezTo>
                <a:cubicBezTo>
                  <a:pt x="9451330" y="2406293"/>
                  <a:pt x="9445470" y="2416339"/>
                  <a:pt x="9437880" y="2424487"/>
                </a:cubicBezTo>
                <a:cubicBezTo>
                  <a:pt x="9430289" y="2432636"/>
                  <a:pt x="9421024" y="2438831"/>
                  <a:pt x="9410086" y="2443072"/>
                </a:cubicBezTo>
                <a:cubicBezTo>
                  <a:pt x="9399147" y="2447314"/>
                  <a:pt x="9386757" y="2449435"/>
                  <a:pt x="9372916" y="2449435"/>
                </a:cubicBezTo>
                <a:cubicBezTo>
                  <a:pt x="9359298" y="2449435"/>
                  <a:pt x="9346964" y="2447370"/>
                  <a:pt x="9335914" y="2443240"/>
                </a:cubicBezTo>
                <a:cubicBezTo>
                  <a:pt x="9324863" y="2439110"/>
                  <a:pt x="9315375" y="2432915"/>
                  <a:pt x="9307450" y="2424655"/>
                </a:cubicBezTo>
                <a:cubicBezTo>
                  <a:pt x="9299525" y="2416395"/>
                  <a:pt x="9293442" y="2405958"/>
                  <a:pt x="9289200" y="2393345"/>
                </a:cubicBezTo>
                <a:cubicBezTo>
                  <a:pt x="9284958" y="2380732"/>
                  <a:pt x="9282838" y="2365830"/>
                  <a:pt x="9282838" y="2348641"/>
                </a:cubicBezTo>
                <a:lnTo>
                  <a:pt x="9282838" y="2092805"/>
                </a:lnTo>
                <a:cubicBezTo>
                  <a:pt x="9282838" y="2090573"/>
                  <a:pt x="9282112" y="2088564"/>
                  <a:pt x="9280661" y="2086778"/>
                </a:cubicBezTo>
                <a:cubicBezTo>
                  <a:pt x="9279210" y="2084992"/>
                  <a:pt x="9276810" y="2083541"/>
                  <a:pt x="9273462" y="2082424"/>
                </a:cubicBezTo>
                <a:cubicBezTo>
                  <a:pt x="9270113" y="2081308"/>
                  <a:pt x="9265648" y="2080415"/>
                  <a:pt x="9260067" y="2079745"/>
                </a:cubicBezTo>
                <a:cubicBezTo>
                  <a:pt x="9254486" y="2079076"/>
                  <a:pt x="9247454" y="2078741"/>
                  <a:pt x="9238970" y="2078741"/>
                </a:cubicBezTo>
                <a:close/>
                <a:moveTo>
                  <a:pt x="6608955" y="2078741"/>
                </a:moveTo>
                <a:cubicBezTo>
                  <a:pt x="6597569" y="2078741"/>
                  <a:pt x="6588417" y="2078908"/>
                  <a:pt x="6581496" y="2079243"/>
                </a:cubicBezTo>
                <a:cubicBezTo>
                  <a:pt x="6574575" y="2079578"/>
                  <a:pt x="6569162" y="2080359"/>
                  <a:pt x="6565255" y="2081587"/>
                </a:cubicBezTo>
                <a:cubicBezTo>
                  <a:pt x="6561348" y="2082815"/>
                  <a:pt x="6558502" y="2084601"/>
                  <a:pt x="6556716" y="2086945"/>
                </a:cubicBezTo>
                <a:cubicBezTo>
                  <a:pt x="6554930" y="2089289"/>
                  <a:pt x="6553367" y="2092359"/>
                  <a:pt x="6552028" y="2096154"/>
                </a:cubicBezTo>
                <a:lnTo>
                  <a:pt x="6418418" y="2480577"/>
                </a:lnTo>
                <a:cubicBezTo>
                  <a:pt x="6415739" y="2488390"/>
                  <a:pt x="6414065" y="2494641"/>
                  <a:pt x="6413395" y="2499329"/>
                </a:cubicBezTo>
                <a:cubicBezTo>
                  <a:pt x="6412725" y="2504017"/>
                  <a:pt x="6413506" y="2507645"/>
                  <a:pt x="6415739" y="2510212"/>
                </a:cubicBezTo>
                <a:cubicBezTo>
                  <a:pt x="6417971" y="2512780"/>
                  <a:pt x="6421989" y="2514398"/>
                  <a:pt x="6427794" y="2515068"/>
                </a:cubicBezTo>
                <a:cubicBezTo>
                  <a:pt x="6433598" y="2515738"/>
                  <a:pt x="6441635" y="2516072"/>
                  <a:pt x="6451904" y="2516072"/>
                </a:cubicBezTo>
                <a:cubicBezTo>
                  <a:pt x="6461503" y="2516072"/>
                  <a:pt x="6469261" y="2515849"/>
                  <a:pt x="6475177" y="2515403"/>
                </a:cubicBezTo>
                <a:cubicBezTo>
                  <a:pt x="6481093" y="2514956"/>
                  <a:pt x="6485669" y="2514119"/>
                  <a:pt x="6488906" y="2512891"/>
                </a:cubicBezTo>
                <a:cubicBezTo>
                  <a:pt x="6492143" y="2511664"/>
                  <a:pt x="6494487" y="2509989"/>
                  <a:pt x="6495939" y="2507868"/>
                </a:cubicBezTo>
                <a:cubicBezTo>
                  <a:pt x="6497390" y="2505747"/>
                  <a:pt x="6498562" y="2503124"/>
                  <a:pt x="6499455" y="2499999"/>
                </a:cubicBezTo>
                <a:lnTo>
                  <a:pt x="6526913" y="2415279"/>
                </a:lnTo>
                <a:lnTo>
                  <a:pt x="6689657" y="2415279"/>
                </a:lnTo>
                <a:lnTo>
                  <a:pt x="6718790" y="2502343"/>
                </a:lnTo>
                <a:cubicBezTo>
                  <a:pt x="6719683" y="2505245"/>
                  <a:pt x="6720799" y="2507589"/>
                  <a:pt x="6722139" y="2509375"/>
                </a:cubicBezTo>
                <a:cubicBezTo>
                  <a:pt x="6723478" y="2511161"/>
                  <a:pt x="6725822" y="2512556"/>
                  <a:pt x="6729171" y="2513561"/>
                </a:cubicBezTo>
                <a:cubicBezTo>
                  <a:pt x="6732519" y="2514565"/>
                  <a:pt x="6737375" y="2515235"/>
                  <a:pt x="6743737" y="2515570"/>
                </a:cubicBezTo>
                <a:cubicBezTo>
                  <a:pt x="6750100" y="2515905"/>
                  <a:pt x="6758974" y="2516072"/>
                  <a:pt x="6770359" y="2516072"/>
                </a:cubicBezTo>
                <a:cubicBezTo>
                  <a:pt x="6781298" y="2516072"/>
                  <a:pt x="6789893" y="2515793"/>
                  <a:pt x="6796143" y="2515235"/>
                </a:cubicBezTo>
                <a:cubicBezTo>
                  <a:pt x="6802394" y="2514677"/>
                  <a:pt x="6806747" y="2513226"/>
                  <a:pt x="6809203" y="2510882"/>
                </a:cubicBezTo>
                <a:cubicBezTo>
                  <a:pt x="6811659" y="2508538"/>
                  <a:pt x="6812552" y="2505022"/>
                  <a:pt x="6811882" y="2500334"/>
                </a:cubicBezTo>
                <a:cubicBezTo>
                  <a:pt x="6811212" y="2495646"/>
                  <a:pt x="6809538" y="2489283"/>
                  <a:pt x="6806859" y="2481247"/>
                </a:cubicBezTo>
                <a:lnTo>
                  <a:pt x="6672914" y="2097158"/>
                </a:lnTo>
                <a:cubicBezTo>
                  <a:pt x="6671574" y="2092917"/>
                  <a:pt x="6669956" y="2089568"/>
                  <a:pt x="6668058" y="2087112"/>
                </a:cubicBezTo>
                <a:cubicBezTo>
                  <a:pt x="6666161" y="2084657"/>
                  <a:pt x="6663035" y="2082815"/>
                  <a:pt x="6658682" y="2081587"/>
                </a:cubicBezTo>
                <a:cubicBezTo>
                  <a:pt x="6654329" y="2080359"/>
                  <a:pt x="6648245" y="2079578"/>
                  <a:pt x="6640432" y="2079243"/>
                </a:cubicBezTo>
                <a:cubicBezTo>
                  <a:pt x="6632618" y="2078908"/>
                  <a:pt x="6622126" y="2078741"/>
                  <a:pt x="6608955" y="2078741"/>
                </a:cubicBezTo>
                <a:close/>
                <a:moveTo>
                  <a:pt x="5657571" y="2078741"/>
                </a:moveTo>
                <a:cubicBezTo>
                  <a:pt x="5648865" y="2078741"/>
                  <a:pt x="5641722" y="2079076"/>
                  <a:pt x="5636140" y="2079745"/>
                </a:cubicBezTo>
                <a:cubicBezTo>
                  <a:pt x="5630559" y="2080415"/>
                  <a:pt x="5626038" y="2081308"/>
                  <a:pt x="5622578" y="2082424"/>
                </a:cubicBezTo>
                <a:cubicBezTo>
                  <a:pt x="5619118" y="2083541"/>
                  <a:pt x="5616718" y="2084992"/>
                  <a:pt x="5615378" y="2086778"/>
                </a:cubicBezTo>
                <a:cubicBezTo>
                  <a:pt x="5614039" y="2088564"/>
                  <a:pt x="5613369" y="2090573"/>
                  <a:pt x="5613369" y="2092805"/>
                </a:cubicBezTo>
                <a:lnTo>
                  <a:pt x="5613369" y="2356343"/>
                </a:lnTo>
                <a:cubicBezTo>
                  <a:pt x="5613369" y="2384025"/>
                  <a:pt x="5617332" y="2408191"/>
                  <a:pt x="5625257" y="2428840"/>
                </a:cubicBezTo>
                <a:cubicBezTo>
                  <a:pt x="5633182" y="2449491"/>
                  <a:pt x="5644623" y="2466736"/>
                  <a:pt x="5659581" y="2480577"/>
                </a:cubicBezTo>
                <a:cubicBezTo>
                  <a:pt x="5674537" y="2494418"/>
                  <a:pt x="5692843" y="2504743"/>
                  <a:pt x="5714498" y="2511552"/>
                </a:cubicBezTo>
                <a:cubicBezTo>
                  <a:pt x="5736152" y="2518361"/>
                  <a:pt x="5760597" y="2521765"/>
                  <a:pt x="5787833" y="2521765"/>
                </a:cubicBezTo>
                <a:cubicBezTo>
                  <a:pt x="5816854" y="2521765"/>
                  <a:pt x="5842527" y="2517970"/>
                  <a:pt x="5864852" y="2510380"/>
                </a:cubicBezTo>
                <a:cubicBezTo>
                  <a:pt x="5887176" y="2502789"/>
                  <a:pt x="5905928" y="2491739"/>
                  <a:pt x="5921108" y="2477228"/>
                </a:cubicBezTo>
                <a:cubicBezTo>
                  <a:pt x="5936290" y="2462717"/>
                  <a:pt x="5947786" y="2444970"/>
                  <a:pt x="5955599" y="2423985"/>
                </a:cubicBezTo>
                <a:cubicBezTo>
                  <a:pt x="5963414" y="2403000"/>
                  <a:pt x="5967320" y="2379225"/>
                  <a:pt x="5967320" y="2352659"/>
                </a:cubicBezTo>
                <a:lnTo>
                  <a:pt x="5967320" y="2092805"/>
                </a:lnTo>
                <a:cubicBezTo>
                  <a:pt x="5967320" y="2090573"/>
                  <a:pt x="5966650" y="2088564"/>
                  <a:pt x="5965311" y="2086778"/>
                </a:cubicBezTo>
                <a:cubicBezTo>
                  <a:pt x="5963971" y="2084992"/>
                  <a:pt x="5961627" y="2083541"/>
                  <a:pt x="5958278" y="2082424"/>
                </a:cubicBezTo>
                <a:cubicBezTo>
                  <a:pt x="5954930" y="2081308"/>
                  <a:pt x="5950521" y="2080415"/>
                  <a:pt x="5945051" y="2079745"/>
                </a:cubicBezTo>
                <a:cubicBezTo>
                  <a:pt x="5939582" y="2079076"/>
                  <a:pt x="5932606" y="2078741"/>
                  <a:pt x="5924122" y="2078741"/>
                </a:cubicBezTo>
                <a:cubicBezTo>
                  <a:pt x="5915639" y="2078741"/>
                  <a:pt x="5908552" y="2079076"/>
                  <a:pt x="5902858" y="2079745"/>
                </a:cubicBezTo>
                <a:cubicBezTo>
                  <a:pt x="5897166" y="2080415"/>
                  <a:pt x="5892645" y="2081308"/>
                  <a:pt x="5889297" y="2082424"/>
                </a:cubicBezTo>
                <a:cubicBezTo>
                  <a:pt x="5885948" y="2083541"/>
                  <a:pt x="5883604" y="2084992"/>
                  <a:pt x="5882264" y="2086778"/>
                </a:cubicBezTo>
                <a:cubicBezTo>
                  <a:pt x="5880925" y="2088564"/>
                  <a:pt x="5880255" y="2090573"/>
                  <a:pt x="5880255" y="2092805"/>
                </a:cubicBezTo>
                <a:lnTo>
                  <a:pt x="5880255" y="2353664"/>
                </a:lnTo>
                <a:cubicBezTo>
                  <a:pt x="5880255" y="2368844"/>
                  <a:pt x="5878190" y="2382406"/>
                  <a:pt x="5874060" y="2394350"/>
                </a:cubicBezTo>
                <a:cubicBezTo>
                  <a:pt x="5869930" y="2406293"/>
                  <a:pt x="5864070" y="2416339"/>
                  <a:pt x="5856480" y="2424487"/>
                </a:cubicBezTo>
                <a:cubicBezTo>
                  <a:pt x="5848890" y="2432636"/>
                  <a:pt x="5839625" y="2438831"/>
                  <a:pt x="5828686" y="2443072"/>
                </a:cubicBezTo>
                <a:cubicBezTo>
                  <a:pt x="5817747" y="2447314"/>
                  <a:pt x="5805357" y="2449435"/>
                  <a:pt x="5791516" y="2449435"/>
                </a:cubicBezTo>
                <a:cubicBezTo>
                  <a:pt x="5777899" y="2449435"/>
                  <a:pt x="5765565" y="2447370"/>
                  <a:pt x="5754514" y="2443240"/>
                </a:cubicBezTo>
                <a:cubicBezTo>
                  <a:pt x="5743464" y="2439110"/>
                  <a:pt x="5733976" y="2432915"/>
                  <a:pt x="5726051" y="2424655"/>
                </a:cubicBezTo>
                <a:cubicBezTo>
                  <a:pt x="5718126" y="2416395"/>
                  <a:pt x="5712043" y="2405958"/>
                  <a:pt x="5707801" y="2393345"/>
                </a:cubicBezTo>
                <a:cubicBezTo>
                  <a:pt x="5703559" y="2380732"/>
                  <a:pt x="5701438" y="2365830"/>
                  <a:pt x="5701438" y="2348641"/>
                </a:cubicBezTo>
                <a:lnTo>
                  <a:pt x="5701438" y="2092805"/>
                </a:lnTo>
                <a:cubicBezTo>
                  <a:pt x="5701438" y="2090573"/>
                  <a:pt x="5700713" y="2088564"/>
                  <a:pt x="5699262" y="2086778"/>
                </a:cubicBezTo>
                <a:cubicBezTo>
                  <a:pt x="5697811" y="2084992"/>
                  <a:pt x="5695411" y="2083541"/>
                  <a:pt x="5692062" y="2082424"/>
                </a:cubicBezTo>
                <a:cubicBezTo>
                  <a:pt x="5688713" y="2081308"/>
                  <a:pt x="5684248" y="2080415"/>
                  <a:pt x="5678668" y="2079745"/>
                </a:cubicBezTo>
                <a:cubicBezTo>
                  <a:pt x="5673086" y="2079076"/>
                  <a:pt x="5666054" y="2078741"/>
                  <a:pt x="5657571" y="2078741"/>
                </a:cubicBezTo>
                <a:close/>
                <a:moveTo>
                  <a:pt x="5083057" y="2073048"/>
                </a:moveTo>
                <a:cubicBezTo>
                  <a:pt x="5063189" y="2073048"/>
                  <a:pt x="5044381" y="2075616"/>
                  <a:pt x="5026633" y="2080750"/>
                </a:cubicBezTo>
                <a:cubicBezTo>
                  <a:pt x="5008885" y="2085885"/>
                  <a:pt x="4993481" y="2093642"/>
                  <a:pt x="4980422" y="2104023"/>
                </a:cubicBezTo>
                <a:cubicBezTo>
                  <a:pt x="4967362" y="2114404"/>
                  <a:pt x="4956982" y="2127463"/>
                  <a:pt x="4949279" y="2143202"/>
                </a:cubicBezTo>
                <a:cubicBezTo>
                  <a:pt x="4941578" y="2158941"/>
                  <a:pt x="4937727" y="2177191"/>
                  <a:pt x="4937727" y="2197952"/>
                </a:cubicBezTo>
                <a:cubicBezTo>
                  <a:pt x="4937727" y="2216035"/>
                  <a:pt x="4940406" y="2231550"/>
                  <a:pt x="4945763" y="2244498"/>
                </a:cubicBezTo>
                <a:cubicBezTo>
                  <a:pt x="4951122" y="2257446"/>
                  <a:pt x="4958098" y="2268664"/>
                  <a:pt x="4966692" y="2278152"/>
                </a:cubicBezTo>
                <a:cubicBezTo>
                  <a:pt x="4975287" y="2287640"/>
                  <a:pt x="4985054" y="2295788"/>
                  <a:pt x="4995993" y="2302597"/>
                </a:cubicBezTo>
                <a:cubicBezTo>
                  <a:pt x="5006932" y="2309406"/>
                  <a:pt x="5018205" y="2315489"/>
                  <a:pt x="5029815" y="2320847"/>
                </a:cubicBezTo>
                <a:cubicBezTo>
                  <a:pt x="5041423" y="2326205"/>
                  <a:pt x="5052696" y="2331284"/>
                  <a:pt x="5063635" y="2336083"/>
                </a:cubicBezTo>
                <a:cubicBezTo>
                  <a:pt x="5074574" y="2340883"/>
                  <a:pt x="5084341" y="2346018"/>
                  <a:pt x="5092936" y="2351487"/>
                </a:cubicBezTo>
                <a:cubicBezTo>
                  <a:pt x="5101531" y="2356957"/>
                  <a:pt x="5108507" y="2363207"/>
                  <a:pt x="5113865" y="2370239"/>
                </a:cubicBezTo>
                <a:cubicBezTo>
                  <a:pt x="5119223" y="2377272"/>
                  <a:pt x="5121901" y="2385699"/>
                  <a:pt x="5121901" y="2395522"/>
                </a:cubicBezTo>
                <a:cubicBezTo>
                  <a:pt x="5121901" y="2404005"/>
                  <a:pt x="5120339" y="2411707"/>
                  <a:pt x="5117213" y="2418627"/>
                </a:cubicBezTo>
                <a:cubicBezTo>
                  <a:pt x="5114088" y="2425548"/>
                  <a:pt x="5109568" y="2431352"/>
                  <a:pt x="5103651" y="2436040"/>
                </a:cubicBezTo>
                <a:cubicBezTo>
                  <a:pt x="5097736" y="2440728"/>
                  <a:pt x="5090536" y="2444356"/>
                  <a:pt x="5082053" y="2446923"/>
                </a:cubicBezTo>
                <a:cubicBezTo>
                  <a:pt x="5073570" y="2449491"/>
                  <a:pt x="5063970" y="2450774"/>
                  <a:pt x="5053254" y="2450774"/>
                </a:cubicBezTo>
                <a:cubicBezTo>
                  <a:pt x="5036958" y="2450774"/>
                  <a:pt x="5022615" y="2448932"/>
                  <a:pt x="5010225" y="2445249"/>
                </a:cubicBezTo>
                <a:cubicBezTo>
                  <a:pt x="4997835" y="2441565"/>
                  <a:pt x="4987175" y="2437491"/>
                  <a:pt x="4978246" y="2433026"/>
                </a:cubicBezTo>
                <a:cubicBezTo>
                  <a:pt x="4969315" y="2428561"/>
                  <a:pt x="4962004" y="2424487"/>
                  <a:pt x="4956312" y="2420804"/>
                </a:cubicBezTo>
                <a:cubicBezTo>
                  <a:pt x="4950619" y="2417120"/>
                  <a:pt x="4946210" y="2415279"/>
                  <a:pt x="4943084" y="2415279"/>
                </a:cubicBezTo>
                <a:cubicBezTo>
                  <a:pt x="4940852" y="2415279"/>
                  <a:pt x="4938899" y="2415892"/>
                  <a:pt x="4937224" y="2417120"/>
                </a:cubicBezTo>
                <a:cubicBezTo>
                  <a:pt x="4935550" y="2418348"/>
                  <a:pt x="4934211" y="2420413"/>
                  <a:pt x="4933206" y="2423315"/>
                </a:cubicBezTo>
                <a:cubicBezTo>
                  <a:pt x="4932201" y="2426217"/>
                  <a:pt x="4931476" y="2430012"/>
                  <a:pt x="4931029" y="2434701"/>
                </a:cubicBezTo>
                <a:cubicBezTo>
                  <a:pt x="4930583" y="2439389"/>
                  <a:pt x="4930360" y="2445193"/>
                  <a:pt x="4930360" y="2452113"/>
                </a:cubicBezTo>
                <a:cubicBezTo>
                  <a:pt x="4930360" y="2462383"/>
                  <a:pt x="4930974" y="2470252"/>
                  <a:pt x="4932201" y="2475721"/>
                </a:cubicBezTo>
                <a:cubicBezTo>
                  <a:pt x="4933430" y="2481191"/>
                  <a:pt x="4935494" y="2485377"/>
                  <a:pt x="4938397" y="2488279"/>
                </a:cubicBezTo>
                <a:cubicBezTo>
                  <a:pt x="4941299" y="2491181"/>
                  <a:pt x="4946043" y="2494529"/>
                  <a:pt x="4952628" y="2498325"/>
                </a:cubicBezTo>
                <a:cubicBezTo>
                  <a:pt x="4959214" y="2502120"/>
                  <a:pt x="4967418" y="2505747"/>
                  <a:pt x="4977241" y="2509208"/>
                </a:cubicBezTo>
                <a:cubicBezTo>
                  <a:pt x="4987063" y="2512668"/>
                  <a:pt x="4998393" y="2515626"/>
                  <a:pt x="5011230" y="2518082"/>
                </a:cubicBezTo>
                <a:cubicBezTo>
                  <a:pt x="5024066" y="2520537"/>
                  <a:pt x="5037962" y="2521765"/>
                  <a:pt x="5052920" y="2521765"/>
                </a:cubicBezTo>
                <a:cubicBezTo>
                  <a:pt x="5075021" y="2521765"/>
                  <a:pt x="5095783" y="2518863"/>
                  <a:pt x="5115204" y="2513059"/>
                </a:cubicBezTo>
                <a:cubicBezTo>
                  <a:pt x="5134626" y="2507254"/>
                  <a:pt x="5151593" y="2498604"/>
                  <a:pt x="5166104" y="2487107"/>
                </a:cubicBezTo>
                <a:cubicBezTo>
                  <a:pt x="5180615" y="2475610"/>
                  <a:pt x="5192111" y="2461267"/>
                  <a:pt x="5200594" y="2444077"/>
                </a:cubicBezTo>
                <a:cubicBezTo>
                  <a:pt x="5209078" y="2426887"/>
                  <a:pt x="5213319" y="2406907"/>
                  <a:pt x="5213319" y="2384136"/>
                </a:cubicBezTo>
                <a:cubicBezTo>
                  <a:pt x="5213319" y="2366723"/>
                  <a:pt x="5210640" y="2351599"/>
                  <a:pt x="5205282" y="2338762"/>
                </a:cubicBezTo>
                <a:cubicBezTo>
                  <a:pt x="5199925" y="2325926"/>
                  <a:pt x="5192892" y="2314764"/>
                  <a:pt x="5184186" y="2305276"/>
                </a:cubicBezTo>
                <a:cubicBezTo>
                  <a:pt x="5175480" y="2295788"/>
                  <a:pt x="5165545" y="2287640"/>
                  <a:pt x="5154384" y="2280831"/>
                </a:cubicBezTo>
                <a:cubicBezTo>
                  <a:pt x="5143221" y="2274022"/>
                  <a:pt x="5131836" y="2267939"/>
                  <a:pt x="5120227" y="2262581"/>
                </a:cubicBezTo>
                <a:cubicBezTo>
                  <a:pt x="5108619" y="2257223"/>
                  <a:pt x="5097233" y="2252144"/>
                  <a:pt x="5086071" y="2247345"/>
                </a:cubicBezTo>
                <a:cubicBezTo>
                  <a:pt x="5074909" y="2242545"/>
                  <a:pt x="5064919" y="2237410"/>
                  <a:pt x="5056101" y="2231941"/>
                </a:cubicBezTo>
                <a:cubicBezTo>
                  <a:pt x="5047283" y="2226471"/>
                  <a:pt x="5040251" y="2220221"/>
                  <a:pt x="5035004" y="2213189"/>
                </a:cubicBezTo>
                <a:cubicBezTo>
                  <a:pt x="5029758" y="2206156"/>
                  <a:pt x="5027135" y="2197841"/>
                  <a:pt x="5027135" y="2188241"/>
                </a:cubicBezTo>
                <a:cubicBezTo>
                  <a:pt x="5027135" y="2181767"/>
                  <a:pt x="5028307" y="2175628"/>
                  <a:pt x="5030651" y="2169824"/>
                </a:cubicBezTo>
                <a:cubicBezTo>
                  <a:pt x="5032995" y="2164019"/>
                  <a:pt x="5036568" y="2159052"/>
                  <a:pt x="5041367" y="2154922"/>
                </a:cubicBezTo>
                <a:cubicBezTo>
                  <a:pt x="5046167" y="2150793"/>
                  <a:pt x="5052138" y="2147555"/>
                  <a:pt x="5059282" y="2145211"/>
                </a:cubicBezTo>
                <a:cubicBezTo>
                  <a:pt x="5066426" y="2142867"/>
                  <a:pt x="5074798" y="2141695"/>
                  <a:pt x="5084397" y="2141695"/>
                </a:cubicBezTo>
                <a:cubicBezTo>
                  <a:pt x="5096676" y="2141695"/>
                  <a:pt x="5107949" y="2143202"/>
                  <a:pt x="5118218" y="2146216"/>
                </a:cubicBezTo>
                <a:cubicBezTo>
                  <a:pt x="5128487" y="2149230"/>
                  <a:pt x="5137528" y="2152578"/>
                  <a:pt x="5145342" y="2156262"/>
                </a:cubicBezTo>
                <a:cubicBezTo>
                  <a:pt x="5153155" y="2159945"/>
                  <a:pt x="5159741" y="2163350"/>
                  <a:pt x="5165099" y="2166475"/>
                </a:cubicBezTo>
                <a:cubicBezTo>
                  <a:pt x="5170457" y="2169600"/>
                  <a:pt x="5174363" y="2171163"/>
                  <a:pt x="5176819" y="2171163"/>
                </a:cubicBezTo>
                <a:cubicBezTo>
                  <a:pt x="5179275" y="2171163"/>
                  <a:pt x="5181229" y="2170493"/>
                  <a:pt x="5182679" y="2169154"/>
                </a:cubicBezTo>
                <a:cubicBezTo>
                  <a:pt x="5184130" y="2167815"/>
                  <a:pt x="5185246" y="2165694"/>
                  <a:pt x="5186028" y="2162792"/>
                </a:cubicBezTo>
                <a:cubicBezTo>
                  <a:pt x="5186809" y="2159889"/>
                  <a:pt x="5187368" y="2156206"/>
                  <a:pt x="5187702" y="2151741"/>
                </a:cubicBezTo>
                <a:cubicBezTo>
                  <a:pt x="5188037" y="2147276"/>
                  <a:pt x="5188204" y="2141807"/>
                  <a:pt x="5188204" y="2135333"/>
                </a:cubicBezTo>
                <a:cubicBezTo>
                  <a:pt x="5188204" y="2129528"/>
                  <a:pt x="5188093" y="2124673"/>
                  <a:pt x="5187869" y="2120766"/>
                </a:cubicBezTo>
                <a:cubicBezTo>
                  <a:pt x="5187646" y="2116860"/>
                  <a:pt x="5187256" y="2113622"/>
                  <a:pt x="5186697" y="2111055"/>
                </a:cubicBezTo>
                <a:cubicBezTo>
                  <a:pt x="5186139" y="2108488"/>
                  <a:pt x="5185470" y="2106423"/>
                  <a:pt x="5184689" y="2104860"/>
                </a:cubicBezTo>
                <a:cubicBezTo>
                  <a:pt x="5183908" y="2103298"/>
                  <a:pt x="5182400" y="2101400"/>
                  <a:pt x="5180168" y="2099168"/>
                </a:cubicBezTo>
                <a:cubicBezTo>
                  <a:pt x="5177936" y="2096935"/>
                  <a:pt x="5173359" y="2094145"/>
                  <a:pt x="5166438" y="2090796"/>
                </a:cubicBezTo>
                <a:cubicBezTo>
                  <a:pt x="5159518" y="2087447"/>
                  <a:pt x="5151593" y="2084434"/>
                  <a:pt x="5142663" y="2081755"/>
                </a:cubicBezTo>
                <a:cubicBezTo>
                  <a:pt x="5133733" y="2079076"/>
                  <a:pt x="5124134" y="2076955"/>
                  <a:pt x="5113865" y="2075392"/>
                </a:cubicBezTo>
                <a:cubicBezTo>
                  <a:pt x="5103596" y="2073829"/>
                  <a:pt x="5093326" y="2073048"/>
                  <a:pt x="5083057" y="2073048"/>
                </a:cubicBezTo>
                <a:close/>
                <a:moveTo>
                  <a:pt x="0" y="0"/>
                </a:moveTo>
                <a:lnTo>
                  <a:pt x="12508581" y="0"/>
                </a:lnTo>
                <a:lnTo>
                  <a:pt x="1250858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586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259" y="0"/>
            <a:ext cx="2835641" cy="1022048"/>
          </a:xfrm>
        </p:spPr>
        <p:txBody>
          <a:bodyPr>
            <a:normAutofit/>
          </a:bodyPr>
          <a:lstStyle/>
          <a:p>
            <a:r>
              <a:rPr lang="en-US" sz="3200" b="1" dirty="0">
                <a:solidFill>
                  <a:schemeClr val="tx1"/>
                </a:solidFill>
                <a:latin typeface="Calibri" panose="020F0502020204030204" pitchFamily="34" charset="0"/>
                <a:cs typeface="Calibri" panose="020F0502020204030204" pitchFamily="34" charset="0"/>
              </a:rPr>
              <a:t>BIBLIOGRAPHY</a:t>
            </a:r>
          </a:p>
        </p:txBody>
      </p:sp>
      <p:sp>
        <p:nvSpPr>
          <p:cNvPr id="3" name="Text Placeholder 2"/>
          <p:cNvSpPr>
            <a:spLocks noGrp="1"/>
          </p:cNvSpPr>
          <p:nvPr>
            <p:ph type="body" idx="1"/>
          </p:nvPr>
        </p:nvSpPr>
        <p:spPr>
          <a:xfrm>
            <a:off x="301259" y="1251080"/>
            <a:ext cx="9427719" cy="2491273"/>
          </a:xfrm>
        </p:spPr>
        <p:txBody>
          <a:bodyPr>
            <a:normAutofit/>
          </a:bodyPr>
          <a:lstStyle/>
          <a:p>
            <a:r>
              <a:rPr lang="en-US" sz="2400" dirty="0">
                <a:solidFill>
                  <a:schemeClr val="tx1"/>
                </a:solidFill>
                <a:latin typeface="Calibri" panose="020F0502020204030204" pitchFamily="34" charset="0"/>
                <a:cs typeface="Calibri" panose="020F0502020204030204" pitchFamily="34" charset="0"/>
              </a:rPr>
              <a:t>Torres, </a:t>
            </a:r>
            <a:r>
              <a:rPr lang="en-US" sz="2400" dirty="0" err="1">
                <a:solidFill>
                  <a:schemeClr val="tx1"/>
                </a:solidFill>
                <a:latin typeface="Calibri" panose="020F0502020204030204" pitchFamily="34" charset="0"/>
                <a:cs typeface="Calibri" panose="020F0502020204030204" pitchFamily="34" charset="0"/>
              </a:rPr>
              <a:t>Arnelyn</a:t>
            </a:r>
            <a:r>
              <a:rPr lang="en-US" sz="2400" dirty="0">
                <a:solidFill>
                  <a:schemeClr val="tx1"/>
                </a:solidFill>
                <a:latin typeface="Calibri" panose="020F0502020204030204" pitchFamily="34" charset="0"/>
                <a:cs typeface="Calibri" panose="020F0502020204030204" pitchFamily="34" charset="0"/>
              </a:rPr>
              <a:t>. (2016). Electronic Menu and Ordering Application System: A Strategic Tool for Customer Satisfaction and Profit Enhancement. International Journal of u- and e- Service, Science and Technology. 9. 401-410. 10.14257/ijunesst.2016.9.4.39.</a:t>
            </a:r>
          </a:p>
        </p:txBody>
      </p:sp>
    </p:spTree>
    <p:extLst>
      <p:ext uri="{BB962C8B-B14F-4D97-AF65-F5344CB8AC3E}">
        <p14:creationId xmlns:p14="http://schemas.microsoft.com/office/powerpoint/2010/main" val="304600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5565-CFFC-5C16-C485-97F0A67BA704}"/>
              </a:ext>
            </a:extLst>
          </p:cNvPr>
          <p:cNvSpPr>
            <a:spLocks noGrp="1"/>
          </p:cNvSpPr>
          <p:nvPr>
            <p:ph type="title"/>
          </p:nvPr>
        </p:nvSpPr>
        <p:spPr>
          <a:xfrm>
            <a:off x="407369" y="503971"/>
            <a:ext cx="3258940" cy="523640"/>
          </a:xfrm>
        </p:spPr>
        <p:txBody>
          <a:bodyPr>
            <a:noAutofit/>
          </a:bodyPr>
          <a:lstStyle/>
          <a:p>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Gantt chart</a:t>
            </a:r>
          </a:p>
        </p:txBody>
      </p:sp>
      <p:pic>
        <p:nvPicPr>
          <p:cNvPr id="4" name="Picture 3">
            <a:extLst>
              <a:ext uri="{FF2B5EF4-FFF2-40B4-BE49-F238E27FC236}">
                <a16:creationId xmlns:a16="http://schemas.microsoft.com/office/drawing/2014/main" id="{89D14363-CB7F-DF12-5FC3-786FC14EB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456" y="1654900"/>
            <a:ext cx="9056001" cy="2699385"/>
          </a:xfrm>
          <a:prstGeom prst="rect">
            <a:avLst/>
          </a:prstGeom>
          <a:noFill/>
          <a:ln>
            <a:noFill/>
          </a:ln>
        </p:spPr>
      </p:pic>
    </p:spTree>
    <p:extLst>
      <p:ext uri="{BB962C8B-B14F-4D97-AF65-F5344CB8AC3E}">
        <p14:creationId xmlns:p14="http://schemas.microsoft.com/office/powerpoint/2010/main" val="116271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33315" y="944696"/>
            <a:ext cx="5007429" cy="371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THANK YOU !</a:t>
            </a:r>
          </a:p>
        </p:txBody>
      </p:sp>
      <p:sp>
        <p:nvSpPr>
          <p:cNvPr id="3" name="Rounded Rectangle 2"/>
          <p:cNvSpPr/>
          <p:nvPr/>
        </p:nvSpPr>
        <p:spPr>
          <a:xfrm>
            <a:off x="8531157" y="4717914"/>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277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401,016 Pizza Stock Photos, Pictures &amp; Royalty-Free Imag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06" y="3927899"/>
            <a:ext cx="3457787" cy="25933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347,300 Burger Stock Photos, Pictures &amp; Royalty-Free Imag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351" y="3927899"/>
            <a:ext cx="3826098" cy="25569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8042" y="299381"/>
            <a:ext cx="2974206" cy="584775"/>
          </a:xfrm>
          <a:prstGeom prst="rect">
            <a:avLst/>
          </a:prstGeom>
        </p:spPr>
        <p:txBody>
          <a:bodyPr wrap="square">
            <a:spAutoFit/>
          </a:bodyPr>
          <a:lstStyle/>
          <a:p>
            <a:r>
              <a:rPr lang="en-US" sz="3200" b="1" i="0" u="none" strike="noStrike" baseline="0" dirty="0">
                <a:solidFill>
                  <a:schemeClr val="tx2">
                    <a:lumMod val="50000"/>
                  </a:schemeClr>
                </a:solidFill>
                <a:latin typeface="Calibri" panose="020F0502020204030204" pitchFamily="34" charset="0"/>
              </a:rPr>
              <a:t>INTRODUCTION </a:t>
            </a:r>
          </a:p>
        </p:txBody>
      </p:sp>
      <p:sp>
        <p:nvSpPr>
          <p:cNvPr id="3" name="TextBox 2"/>
          <p:cNvSpPr txBox="1"/>
          <p:nvPr/>
        </p:nvSpPr>
        <p:spPr>
          <a:xfrm>
            <a:off x="318042" y="884156"/>
            <a:ext cx="9549858" cy="3416320"/>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There is various factor which helps to run restaurant with profitability, smoothly and in perfect way. But among them restaurant menu is most important thing. Because in restaurant, profit can be generated by selling foods and it is very important to manage the restaurant menu system. </a:t>
            </a:r>
          </a:p>
          <a:p>
            <a:pPr algn="just"/>
            <a:r>
              <a:rPr lang="en-US" sz="2400" dirty="0">
                <a:latin typeface="Calibri" panose="020F0502020204030204" pitchFamily="34" charset="0"/>
                <a:cs typeface="Calibri" panose="020F0502020204030204" pitchFamily="34" charset="0"/>
              </a:rPr>
              <a:t>The main aim to design this project is to make systematic order system, manage the flow of increasing customer in peak time and facilitate customer with user friendly system where customer can order anything they want in any quantity and get instant bill. </a:t>
            </a:r>
          </a:p>
          <a:p>
            <a:endParaRPr lang="en-US" sz="2400" dirty="0"/>
          </a:p>
        </p:txBody>
      </p:sp>
    </p:spTree>
    <p:extLst>
      <p:ext uri="{BB962C8B-B14F-4D97-AF65-F5344CB8AC3E}">
        <p14:creationId xmlns:p14="http://schemas.microsoft.com/office/powerpoint/2010/main" val="28078623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960" y="359592"/>
            <a:ext cx="4915761" cy="584775"/>
          </a:xfrm>
          <a:prstGeom prst="rect">
            <a:avLst/>
          </a:prstGeom>
        </p:spPr>
        <p:txBody>
          <a:bodyPr wrap="square">
            <a:spAutoFit/>
          </a:bodyPr>
          <a:lstStyle/>
          <a:p>
            <a:r>
              <a:rPr lang="en-US" sz="3200" b="1" i="0" u="none" strike="noStrike" baseline="0" dirty="0">
                <a:solidFill>
                  <a:schemeClr val="tx2">
                    <a:lumMod val="50000"/>
                  </a:schemeClr>
                </a:solidFill>
                <a:latin typeface="Calibri" panose="020F0502020204030204" pitchFamily="34" charset="0"/>
              </a:rPr>
              <a:t>PROBLEM STATEMENT </a:t>
            </a:r>
          </a:p>
        </p:txBody>
      </p:sp>
      <p:sp>
        <p:nvSpPr>
          <p:cNvPr id="3" name="TextBox 2"/>
          <p:cNvSpPr txBox="1"/>
          <p:nvPr/>
        </p:nvSpPr>
        <p:spPr>
          <a:xfrm>
            <a:off x="302960" y="1168886"/>
            <a:ext cx="8371140" cy="3170099"/>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The traditional method to accept the restaurant order is to provide menu first and then customer will give their order and human resource is required to collect order and to serve the order. This process will take lots of time to place and get the order. And there are high chances of human errors in ordering and billing, to overcome this problem and to run restaurant smoothly this system was developed. </a:t>
            </a:r>
          </a:p>
          <a:p>
            <a:endParaRPr lang="en-US" sz="3200" dirty="0"/>
          </a:p>
        </p:txBody>
      </p:sp>
    </p:spTree>
    <p:extLst>
      <p:ext uri="{BB962C8B-B14F-4D97-AF65-F5344CB8AC3E}">
        <p14:creationId xmlns:p14="http://schemas.microsoft.com/office/powerpoint/2010/main" val="679790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214" y="483615"/>
            <a:ext cx="9065623" cy="369332"/>
          </a:xfrm>
          <a:prstGeom prst="rect">
            <a:avLst/>
          </a:prstGeom>
        </p:spPr>
        <p:txBody>
          <a:bodyPr wrap="square">
            <a:spAutoFit/>
          </a:bodyPr>
          <a:lstStyle/>
          <a:p>
            <a:r>
              <a:rPr lang="en-US" dirty="0"/>
              <a:t> </a:t>
            </a:r>
          </a:p>
        </p:txBody>
      </p:sp>
      <p:sp>
        <p:nvSpPr>
          <p:cNvPr id="4" name="Rectangle 3"/>
          <p:cNvSpPr/>
          <p:nvPr/>
        </p:nvSpPr>
        <p:spPr>
          <a:xfrm>
            <a:off x="435914" y="468226"/>
            <a:ext cx="4074523" cy="769441"/>
          </a:xfrm>
          <a:prstGeom prst="rect">
            <a:avLst/>
          </a:prstGeom>
        </p:spPr>
        <p:txBody>
          <a:bodyPr wrap="square">
            <a:spAutoFit/>
          </a:bodyPr>
          <a:lstStyle/>
          <a:p>
            <a:r>
              <a:rPr lang="en-US" sz="4400" b="1" i="0" u="none" strike="noStrike" baseline="0" dirty="0">
                <a:solidFill>
                  <a:schemeClr val="tx2">
                    <a:lumMod val="50000"/>
                  </a:schemeClr>
                </a:solidFill>
                <a:latin typeface="Calibri" panose="020F0502020204030204" pitchFamily="34" charset="0"/>
              </a:rPr>
              <a:t>   </a:t>
            </a:r>
            <a:r>
              <a:rPr lang="en-US" sz="3200" b="1" i="0" u="none" strike="noStrike" baseline="0" dirty="0">
                <a:solidFill>
                  <a:schemeClr val="tx2">
                    <a:lumMod val="50000"/>
                  </a:schemeClr>
                </a:solidFill>
                <a:latin typeface="Calibri" panose="020F0502020204030204" pitchFamily="34" charset="0"/>
              </a:rPr>
              <a:t>OBJECTIVE</a:t>
            </a:r>
            <a:r>
              <a:rPr lang="en-US" sz="4400" b="1" i="0" u="none" strike="noStrike" baseline="0" dirty="0">
                <a:solidFill>
                  <a:schemeClr val="tx2">
                    <a:lumMod val="50000"/>
                  </a:schemeClr>
                </a:solidFill>
                <a:latin typeface="Calibri" panose="020F0502020204030204" pitchFamily="34" charset="0"/>
              </a:rPr>
              <a:t> </a:t>
            </a:r>
            <a:endParaRPr lang="en-US" sz="4400" b="1" dirty="0">
              <a:solidFill>
                <a:schemeClr val="tx2">
                  <a:lumMod val="50000"/>
                </a:schemeClr>
              </a:solidFill>
            </a:endParaRPr>
          </a:p>
        </p:txBody>
      </p:sp>
      <p:sp>
        <p:nvSpPr>
          <p:cNvPr id="2" name="TextBox 1"/>
          <p:cNvSpPr txBox="1"/>
          <p:nvPr/>
        </p:nvSpPr>
        <p:spPr>
          <a:xfrm>
            <a:off x="760732" y="1237667"/>
            <a:ext cx="8136586" cy="3416320"/>
          </a:xfrm>
          <a:prstGeom prst="rect">
            <a:avLst/>
          </a:prstGeom>
          <a:noFill/>
        </p:spPr>
        <p:txBody>
          <a:bodyPr wrap="square" rtlCol="0">
            <a:spAutoFit/>
          </a:bodyPr>
          <a:lstStyle/>
          <a:p>
            <a:pPr marL="457200" indent="-457200">
              <a:buFont typeface="+mj-lt"/>
              <a:buAutoNum type="arabicPeriod"/>
            </a:pPr>
            <a:r>
              <a:rPr lang="en-US" sz="2400" dirty="0">
                <a:latin typeface="Calibri" panose="020F0502020204030204" pitchFamily="34" charset="0"/>
                <a:cs typeface="Calibri" panose="020F0502020204030204" pitchFamily="34" charset="0"/>
              </a:rPr>
              <a:t>To develop a system for better user experience with interactivity.</a:t>
            </a:r>
          </a:p>
          <a:p>
            <a:pPr marL="457200" indent="-457200">
              <a:buFont typeface="+mj-lt"/>
              <a:buAutoNum type="arabicPeriod"/>
            </a:pPr>
            <a:r>
              <a:rPr lang="en-US" sz="2400" dirty="0">
                <a:latin typeface="Calibri" panose="020F0502020204030204" pitchFamily="34" charset="0"/>
                <a:cs typeface="Calibri" panose="020F0502020204030204" pitchFamily="34" charset="0"/>
              </a:rPr>
              <a:t>To tailor the smooth operation with less delay and reduction in operational confusion.</a:t>
            </a:r>
          </a:p>
          <a:p>
            <a:pPr marL="457200" indent="-457200">
              <a:buFont typeface="+mj-lt"/>
              <a:buAutoNum type="arabicPeriod"/>
            </a:pPr>
            <a:r>
              <a:rPr lang="en-US" sz="2400" dirty="0">
                <a:latin typeface="Calibri" panose="020F0502020204030204" pitchFamily="34" charset="0"/>
                <a:cs typeface="Calibri" panose="020F0502020204030204" pitchFamily="34" charset="0"/>
              </a:rPr>
              <a:t>To integrate proper methods and methodologies which are used for designing and developing the system in systematic approach.</a:t>
            </a:r>
          </a:p>
          <a:p>
            <a:pPr marL="457200" indent="-457200">
              <a:buFont typeface="+mj-lt"/>
              <a:buAutoNum type="arabicPeriod"/>
            </a:pPr>
            <a:r>
              <a:rPr lang="en-US" sz="2400" dirty="0">
                <a:latin typeface="Calibri" panose="020F0502020204030204" pitchFamily="34" charset="0"/>
                <a:cs typeface="Calibri" panose="020F0502020204030204" pitchFamily="34" charset="0"/>
              </a:rPr>
              <a:t>To integrate technology and automation in food service industry for efficiency. </a:t>
            </a:r>
          </a:p>
        </p:txBody>
      </p:sp>
    </p:spTree>
    <p:extLst>
      <p:ext uri="{BB962C8B-B14F-4D97-AF65-F5344CB8AC3E}">
        <p14:creationId xmlns:p14="http://schemas.microsoft.com/office/powerpoint/2010/main" val="383209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778" y="576579"/>
            <a:ext cx="3033122" cy="584775"/>
          </a:xfrm>
          <a:prstGeom prst="rect">
            <a:avLst/>
          </a:prstGeom>
        </p:spPr>
        <p:txBody>
          <a:bodyPr wrap="square">
            <a:spAutoFit/>
          </a:bodyPr>
          <a:lstStyle/>
          <a:p>
            <a:r>
              <a:rPr lang="en-US" sz="3200" b="1" dirty="0">
                <a:latin typeface="Calibri" panose="020F0502020204030204" pitchFamily="34" charset="0"/>
                <a:cs typeface="Calibri" panose="020F0502020204030204" pitchFamily="34" charset="0"/>
              </a:rPr>
              <a:t>FEATURE</a:t>
            </a:r>
          </a:p>
        </p:txBody>
      </p:sp>
      <p:sp>
        <p:nvSpPr>
          <p:cNvPr id="4" name="TextBox 3"/>
          <p:cNvSpPr txBox="1"/>
          <p:nvPr/>
        </p:nvSpPr>
        <p:spPr>
          <a:xfrm>
            <a:off x="357778" y="1269820"/>
            <a:ext cx="7630522" cy="2677656"/>
          </a:xfrm>
          <a:prstGeom prst="rect">
            <a:avLst/>
          </a:prstGeom>
          <a:noFill/>
        </p:spPr>
        <p:txBody>
          <a:bodyPr wrap="square" rtlCol="0">
            <a:spAutoFit/>
          </a:bodyPr>
          <a:lstStyle/>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Multiple orders can be received and processed simultaneously.</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Digital Menu can be easily updated and configured as per the requirement.</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 Quick billing and item ordering.</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 Detail description of the dish including price list    serving size etc.</a:t>
            </a:r>
          </a:p>
        </p:txBody>
      </p:sp>
    </p:spTree>
    <p:extLst>
      <p:ext uri="{BB962C8B-B14F-4D97-AF65-F5344CB8AC3E}">
        <p14:creationId xmlns:p14="http://schemas.microsoft.com/office/powerpoint/2010/main" val="51888227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987"/>
            <a:ext cx="9220200" cy="5933013"/>
          </a:xfrm>
          <a:prstGeom prst="rect">
            <a:avLst/>
          </a:prstGeom>
        </p:spPr>
      </p:pic>
      <p:sp>
        <p:nvSpPr>
          <p:cNvPr id="2" name="Title 1"/>
          <p:cNvSpPr>
            <a:spLocks noGrp="1"/>
          </p:cNvSpPr>
          <p:nvPr>
            <p:ph type="title"/>
          </p:nvPr>
        </p:nvSpPr>
        <p:spPr>
          <a:xfrm>
            <a:off x="474134" y="380702"/>
            <a:ext cx="2662766" cy="1320800"/>
          </a:xfrm>
        </p:spPr>
        <p:txBody>
          <a:bodyPr>
            <a:normAutofit/>
          </a:bodyPr>
          <a:lstStyle/>
          <a:p>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FLOWCHART</a:t>
            </a:r>
          </a:p>
        </p:txBody>
      </p:sp>
    </p:spTree>
    <p:extLst>
      <p:ext uri="{BB962C8B-B14F-4D97-AF65-F5344CB8AC3E}">
        <p14:creationId xmlns:p14="http://schemas.microsoft.com/office/powerpoint/2010/main" val="143665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846" y="337147"/>
            <a:ext cx="3226163" cy="707886"/>
          </a:xfrm>
          <a:prstGeom prst="rect">
            <a:avLst/>
          </a:prstGeom>
        </p:spPr>
        <p:txBody>
          <a:bodyPr wrap="square">
            <a:spAutoFit/>
          </a:bodyPr>
          <a:lstStyle/>
          <a:p>
            <a:r>
              <a:rPr lang="en-US" sz="3200" b="0" i="0" u="none" strike="noStrike" baseline="0" dirty="0">
                <a:solidFill>
                  <a:srgbClr val="000000"/>
                </a:solidFill>
                <a:latin typeface="Calibri" panose="020F0502020204030204" pitchFamily="34" charset="0"/>
              </a:rPr>
              <a:t>ALGORITHM</a:t>
            </a:r>
            <a:r>
              <a:rPr lang="en-US" sz="4000" b="0" i="0" u="none" strike="noStrike" baseline="0" dirty="0">
                <a:solidFill>
                  <a:srgbClr val="000000"/>
                </a:solidFill>
                <a:latin typeface="Calibri" panose="020F0502020204030204" pitchFamily="34" charset="0"/>
              </a:rPr>
              <a:t> </a:t>
            </a:r>
          </a:p>
        </p:txBody>
      </p:sp>
      <p:sp>
        <p:nvSpPr>
          <p:cNvPr id="4" name="TextBox 3"/>
          <p:cNvSpPr txBox="1"/>
          <p:nvPr/>
        </p:nvSpPr>
        <p:spPr>
          <a:xfrm>
            <a:off x="452847" y="1045033"/>
            <a:ext cx="8945154" cy="6001644"/>
          </a:xfrm>
          <a:prstGeom prst="rect">
            <a:avLst/>
          </a:prstGeom>
          <a:noFill/>
        </p:spPr>
        <p:txBody>
          <a:bodyPr wrap="square" rtlCol="0">
            <a:spAutoFit/>
          </a:bodyPr>
          <a:lstStyle/>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1: Start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2: Main item 1. Burger 2. Pizza 3.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Momo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4.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Choila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5. Soft Drinks.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3: Enter choice.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4: case 1 goes to Burger Menu with ordering quantity facility.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5: Click re-order for the food that goes to main item menu otherwise generate bill.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6: case 2 goes to pizza menu with ordering quantity facility.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7: repeat step 5.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8: case 3 goes to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Momo</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menu with ordering quantity facility.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9: repeat step 5 process.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10: case 4 goes to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choila</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menu with ordering quantity facility.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11: repeat step 5 process.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12: case 5 goes to soft drinks menu with ordering quantity facility.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13: Default goes to the main menu. </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Step 14: stop </a:t>
            </a: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p>
        </p:txBody>
      </p:sp>
    </p:spTree>
    <p:extLst>
      <p:ext uri="{BB962C8B-B14F-4D97-AF65-F5344CB8AC3E}">
        <p14:creationId xmlns:p14="http://schemas.microsoft.com/office/powerpoint/2010/main" val="21171283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43172" y="1710613"/>
            <a:ext cx="4606157" cy="4035406"/>
          </a:xfrm>
          <a:prstGeom prst="rect">
            <a:avLst/>
          </a:prstGeom>
        </p:spPr>
      </p:pic>
      <p:pic>
        <p:nvPicPr>
          <p:cNvPr id="3" name="Picture 2"/>
          <p:cNvPicPr>
            <a:picLocks noChangeAspect="1"/>
          </p:cNvPicPr>
          <p:nvPr/>
        </p:nvPicPr>
        <p:blipFill>
          <a:blip r:embed="rId3"/>
          <a:stretch>
            <a:fillRect/>
          </a:stretch>
        </p:blipFill>
        <p:spPr>
          <a:xfrm>
            <a:off x="400594" y="1710613"/>
            <a:ext cx="4238984" cy="3956838"/>
          </a:xfrm>
          <a:prstGeom prst="rect">
            <a:avLst/>
          </a:prstGeom>
        </p:spPr>
      </p:pic>
      <p:sp>
        <p:nvSpPr>
          <p:cNvPr id="4" name="Rectangle 3"/>
          <p:cNvSpPr/>
          <p:nvPr/>
        </p:nvSpPr>
        <p:spPr>
          <a:xfrm>
            <a:off x="400594" y="681077"/>
            <a:ext cx="4742906" cy="584775"/>
          </a:xfrm>
          <a:prstGeom prst="rect">
            <a:avLst/>
          </a:prstGeom>
        </p:spPr>
        <p:txBody>
          <a:bodyPr wrap="square">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EXCEPTED OUTPUT</a:t>
            </a:r>
          </a:p>
        </p:txBody>
      </p:sp>
    </p:spTree>
    <p:extLst>
      <p:ext uri="{BB962C8B-B14F-4D97-AF65-F5344CB8AC3E}">
        <p14:creationId xmlns:p14="http://schemas.microsoft.com/office/powerpoint/2010/main" val="23584654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755058-6C42-2FF3-2AD8-12E1B53BF9A3}"/>
              </a:ext>
            </a:extLst>
          </p:cNvPr>
          <p:cNvPicPr>
            <a:picLocks noChangeAspect="1"/>
          </p:cNvPicPr>
          <p:nvPr/>
        </p:nvPicPr>
        <p:blipFill rotWithShape="1">
          <a:blip r:embed="rId2">
            <a:extLst>
              <a:ext uri="{28A0092B-C50C-407E-A947-70E740481C1C}">
                <a14:useLocalDpi xmlns:a14="http://schemas.microsoft.com/office/drawing/2010/main" val="0"/>
              </a:ext>
            </a:extLst>
          </a:blip>
          <a:srcRect l="6755" t="17984" r="5700" b="18960"/>
          <a:stretch/>
        </p:blipFill>
        <p:spPr>
          <a:xfrm>
            <a:off x="1752600" y="758825"/>
            <a:ext cx="5676900" cy="5543549"/>
          </a:xfrm>
          <a:prstGeom prst="rect">
            <a:avLst/>
          </a:prstGeom>
        </p:spPr>
      </p:pic>
    </p:spTree>
    <p:extLst>
      <p:ext uri="{BB962C8B-B14F-4D97-AF65-F5344CB8AC3E}">
        <p14:creationId xmlns:p14="http://schemas.microsoft.com/office/powerpoint/2010/main" val="4058621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281</TotalTime>
  <Words>490</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FLOWCHART</vt:lpstr>
      <vt:lpstr>PowerPoint Presentation</vt:lpstr>
      <vt:lpstr>PowerPoint Presentation</vt:lpstr>
      <vt:lpstr>PowerPoint Presentation</vt:lpstr>
      <vt:lpstr>BIBLIOGRAPHY</vt:lpstr>
      <vt:lpstr>Gantt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STAR COMPUTER SYSTEM</dc:creator>
  <cp:lastModifiedBy>Lenovo</cp:lastModifiedBy>
  <cp:revision>51</cp:revision>
  <dcterms:created xsi:type="dcterms:W3CDTF">2023-02-03T17:06:17Z</dcterms:created>
  <dcterms:modified xsi:type="dcterms:W3CDTF">2023-02-20T05:36:27Z</dcterms:modified>
</cp:coreProperties>
</file>