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80" r:id="rId5"/>
    <p:sldId id="294" r:id="rId6"/>
    <p:sldId id="284" r:id="rId7"/>
    <p:sldId id="326" r:id="rId8"/>
    <p:sldId id="292" r:id="rId9"/>
    <p:sldId id="295" r:id="rId10"/>
    <p:sldId id="329" r:id="rId11"/>
    <p:sldId id="330" r:id="rId12"/>
    <p:sldId id="331" r:id="rId13"/>
    <p:sldId id="328" r:id="rId14"/>
    <p:sldId id="332" r:id="rId15"/>
    <p:sldId id="290" r:id="rId16"/>
    <p:sldId id="335" r:id="rId17"/>
    <p:sldId id="315" r:id="rId18"/>
    <p:sldId id="337" r:id="rId19"/>
    <p:sldId id="327" r:id="rId20"/>
    <p:sldId id="286" r:id="rId21"/>
    <p:sldId id="336" r:id="rId22"/>
    <p:sldId id="316" r:id="rId23"/>
    <p:sldId id="321" r:id="rId24"/>
    <p:sldId id="317" r:id="rId25"/>
    <p:sldId id="291" r:id="rId26"/>
    <p:sldId id="285" r:id="rId27"/>
    <p:sldId id="333" r:id="rId28"/>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091EB8-15B9-4324-B656-E14D3023D99B}">
          <p14:sldIdLst>
            <p14:sldId id="280"/>
            <p14:sldId id="294"/>
            <p14:sldId id="284"/>
            <p14:sldId id="326"/>
            <p14:sldId id="292"/>
            <p14:sldId id="295"/>
            <p14:sldId id="329"/>
            <p14:sldId id="330"/>
            <p14:sldId id="331"/>
            <p14:sldId id="328"/>
            <p14:sldId id="332"/>
            <p14:sldId id="290"/>
            <p14:sldId id="335"/>
            <p14:sldId id="315"/>
            <p14:sldId id="337"/>
            <p14:sldId id="327"/>
            <p14:sldId id="286"/>
            <p14:sldId id="336"/>
            <p14:sldId id="316"/>
            <p14:sldId id="321"/>
            <p14:sldId id="317"/>
            <p14:sldId id="291"/>
            <p14:sldId id="285"/>
          </p14:sldIdLst>
        </p14:section>
        <p14:section name="Appendix" id="{DAA627A7-C000-46F1-A61D-7A1DCD3C268B}">
          <p14:sldIdLst>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032E33-9567-DC8E-3818-9C6E4F112D8C}" name="Stacey Greene" initials="SG" userId="S::agreene@stevens.edu::8691361d-68f7-40e3-a002-b2b2c8069a8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4762D-C2FC-45C0-B4AD-7ABB0573C7A7}" v="507" dt="2024-09-04T14:34:09.549"/>
    <p1510:client id="{1F28EA4E-AADA-40BB-5F3F-726B480CF6CA}" v="187" dt="2024-09-03T19:56:37.995"/>
    <p1510:client id="{AE6A47F1-1772-EEC5-0A16-EC0D44B8E3D4}" v="4" dt="2024-09-05T00:50:41.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 Riskin" userId="S::eriskin@stevens.edu::555098aa-3a7d-44cc-8de6-217d2e374c7f" providerId="AD" clId="Web-{AE6A47F1-1772-EEC5-0A16-EC0D44B8E3D4}"/>
    <pc:docChg chg="modSld">
      <pc:chgData name="Eve Riskin" userId="S::eriskin@stevens.edu::555098aa-3a7d-44cc-8de6-217d2e374c7f" providerId="AD" clId="Web-{AE6A47F1-1772-EEC5-0A16-EC0D44B8E3D4}" dt="2024-09-05T00:50:41.881" v="3" actId="20577"/>
      <pc:docMkLst>
        <pc:docMk/>
      </pc:docMkLst>
      <pc:sldChg chg="modSp">
        <pc:chgData name="Eve Riskin" userId="S::eriskin@stevens.edu::555098aa-3a7d-44cc-8de6-217d2e374c7f" providerId="AD" clId="Web-{AE6A47F1-1772-EEC5-0A16-EC0D44B8E3D4}" dt="2024-09-05T00:50:41.881" v="3" actId="20577"/>
        <pc:sldMkLst>
          <pc:docMk/>
          <pc:sldMk cId="1643910675" sldId="336"/>
        </pc:sldMkLst>
        <pc:spChg chg="mod">
          <ac:chgData name="Eve Riskin" userId="S::eriskin@stevens.edu::555098aa-3a7d-44cc-8de6-217d2e374c7f" providerId="AD" clId="Web-{AE6A47F1-1772-EEC5-0A16-EC0D44B8E3D4}" dt="2024-09-05T00:50:41.881" v="3" actId="20577"/>
          <ac:spMkLst>
            <pc:docMk/>
            <pc:sldMk cId="1643910675" sldId="336"/>
            <ac:spMk id="11" creationId="{A9ED0208-CE38-DB79-C7F2-9A5C3C13436D}"/>
          </ac:spMkLst>
        </pc:spChg>
      </pc:sldChg>
    </pc:docChg>
  </pc:docChgLst>
  <pc:docChgLst>
    <pc:chgData name="Eric Rose" userId="S::erose@stevens.edu::33f38d4b-cab3-4720-ba6d-6d2aeac98ec6" providerId="AD" clId="Web-{1F28EA4E-AADA-40BB-5F3F-726B480CF6CA}"/>
    <pc:docChg chg="addSld delSld modSld sldOrd addSection modSection">
      <pc:chgData name="Eric Rose" userId="S::erose@stevens.edu::33f38d4b-cab3-4720-ba6d-6d2aeac98ec6" providerId="AD" clId="Web-{1F28EA4E-AADA-40BB-5F3F-726B480CF6CA}" dt="2024-09-03T19:56:02.055" v="219" actId="20577"/>
      <pc:docMkLst>
        <pc:docMk/>
      </pc:docMkLst>
      <pc:sldChg chg="mod modShow modNotes">
        <pc:chgData name="Eric Rose" userId="S::erose@stevens.edu::33f38d4b-cab3-4720-ba6d-6d2aeac98ec6" providerId="AD" clId="Web-{1F28EA4E-AADA-40BB-5F3F-726B480CF6CA}" dt="2024-09-03T17:38:32.672" v="24"/>
        <pc:sldMkLst>
          <pc:docMk/>
          <pc:sldMk cId="3445025661" sldId="284"/>
        </pc:sldMkLst>
      </pc:sldChg>
      <pc:sldChg chg="ord">
        <pc:chgData name="Eric Rose" userId="S::erose@stevens.edu::33f38d4b-cab3-4720-ba6d-6d2aeac98ec6" providerId="AD" clId="Web-{1F28EA4E-AADA-40BB-5F3F-726B480CF6CA}" dt="2024-09-03T17:46:36.107" v="76"/>
        <pc:sldMkLst>
          <pc:docMk/>
          <pc:sldMk cId="3106531285" sldId="285"/>
        </pc:sldMkLst>
      </pc:sldChg>
      <pc:sldChg chg="modNotes">
        <pc:chgData name="Eric Rose" userId="S::erose@stevens.edu::33f38d4b-cab3-4720-ba6d-6d2aeac98ec6" providerId="AD" clId="Web-{1F28EA4E-AADA-40BB-5F3F-726B480CF6CA}" dt="2024-09-03T17:51:40.809" v="100"/>
        <pc:sldMkLst>
          <pc:docMk/>
          <pc:sldMk cId="1240153792" sldId="286"/>
        </pc:sldMkLst>
      </pc:sldChg>
      <pc:sldChg chg="mod modShow modNotes">
        <pc:chgData name="Eric Rose" userId="S::erose@stevens.edu::33f38d4b-cab3-4720-ba6d-6d2aeac98ec6" providerId="AD" clId="Web-{1F28EA4E-AADA-40BB-5F3F-726B480CF6CA}" dt="2024-09-03T17:38:23.985" v="23"/>
        <pc:sldMkLst>
          <pc:docMk/>
          <pc:sldMk cId="689675365" sldId="292"/>
        </pc:sldMkLst>
      </pc:sldChg>
      <pc:sldChg chg="del">
        <pc:chgData name="Eric Rose" userId="S::erose@stevens.edu::33f38d4b-cab3-4720-ba6d-6d2aeac98ec6" providerId="AD" clId="Web-{1F28EA4E-AADA-40BB-5F3F-726B480CF6CA}" dt="2024-09-03T17:37:34.391" v="6"/>
        <pc:sldMkLst>
          <pc:docMk/>
          <pc:sldMk cId="1339296635" sldId="293"/>
        </pc:sldMkLst>
      </pc:sldChg>
      <pc:sldChg chg="modNotes">
        <pc:chgData name="Eric Rose" userId="S::erose@stevens.edu::33f38d4b-cab3-4720-ba6d-6d2aeac98ec6" providerId="AD" clId="Web-{1F28EA4E-AADA-40BB-5F3F-726B480CF6CA}" dt="2024-09-03T17:52:39.965" v="116"/>
        <pc:sldMkLst>
          <pc:docMk/>
          <pc:sldMk cId="1120422701" sldId="314"/>
        </pc:sldMkLst>
      </pc:sldChg>
      <pc:sldChg chg="modNotes">
        <pc:chgData name="Eric Rose" userId="S::erose@stevens.edu::33f38d4b-cab3-4720-ba6d-6d2aeac98ec6" providerId="AD" clId="Web-{1F28EA4E-AADA-40BB-5F3F-726B480CF6CA}" dt="2024-09-03T17:42:58.890" v="45"/>
        <pc:sldMkLst>
          <pc:docMk/>
          <pc:sldMk cId="2270677528" sldId="328"/>
        </pc:sldMkLst>
      </pc:sldChg>
      <pc:sldChg chg="modSp">
        <pc:chgData name="Eric Rose" userId="S::erose@stevens.edu::33f38d4b-cab3-4720-ba6d-6d2aeac98ec6" providerId="AD" clId="Web-{1F28EA4E-AADA-40BB-5F3F-726B480CF6CA}" dt="2024-09-03T17:41:57.421" v="40" actId="20577"/>
        <pc:sldMkLst>
          <pc:docMk/>
          <pc:sldMk cId="3688657980" sldId="329"/>
        </pc:sldMkLst>
        <pc:spChg chg="mod">
          <ac:chgData name="Eric Rose" userId="S::erose@stevens.edu::33f38d4b-cab3-4720-ba6d-6d2aeac98ec6" providerId="AD" clId="Web-{1F28EA4E-AADA-40BB-5F3F-726B480CF6CA}" dt="2024-09-03T17:41:57.421" v="40" actId="20577"/>
          <ac:spMkLst>
            <pc:docMk/>
            <pc:sldMk cId="3688657980" sldId="329"/>
            <ac:spMk id="125" creationId="{00000000-0000-0000-0000-000000000000}"/>
          </ac:spMkLst>
        </pc:spChg>
      </pc:sldChg>
      <pc:sldChg chg="mod ord modShow modNotes">
        <pc:chgData name="Eric Rose" userId="S::erose@stevens.edu::33f38d4b-cab3-4720-ba6d-6d2aeac98ec6" providerId="AD" clId="Web-{1F28EA4E-AADA-40BB-5F3F-726B480CF6CA}" dt="2024-09-03T17:46:24.389" v="73"/>
        <pc:sldMkLst>
          <pc:docMk/>
          <pc:sldMk cId="2709953188" sldId="333"/>
        </pc:sldMkLst>
      </pc:sldChg>
      <pc:sldChg chg="addSp delSp modSp add replId">
        <pc:chgData name="Eric Rose" userId="S::erose@stevens.edu::33f38d4b-cab3-4720-ba6d-6d2aeac98ec6" providerId="AD" clId="Web-{1F28EA4E-AADA-40BB-5F3F-726B480CF6CA}" dt="2024-09-03T19:56:02.055" v="219" actId="20577"/>
        <pc:sldMkLst>
          <pc:docMk/>
          <pc:sldMk cId="1643910675" sldId="336"/>
        </pc:sldMkLst>
        <pc:spChg chg="del">
          <ac:chgData name="Eric Rose" userId="S::erose@stevens.edu::33f38d4b-cab3-4720-ba6d-6d2aeac98ec6" providerId="AD" clId="Web-{1F28EA4E-AADA-40BB-5F3F-726B480CF6CA}" dt="2024-09-03T19:51:59.070" v="127"/>
          <ac:spMkLst>
            <pc:docMk/>
            <pc:sldMk cId="1643910675" sldId="336"/>
            <ac:spMk id="2" creationId="{CA0C6465-1FF7-44DA-B55C-CE89706BB02E}"/>
          </ac:spMkLst>
        </pc:spChg>
        <pc:spChg chg="del">
          <ac:chgData name="Eric Rose" userId="S::erose@stevens.edu::33f38d4b-cab3-4720-ba6d-6d2aeac98ec6" providerId="AD" clId="Web-{1F28EA4E-AADA-40BB-5F3F-726B480CF6CA}" dt="2024-09-03T19:51:13.832" v="118"/>
          <ac:spMkLst>
            <pc:docMk/>
            <pc:sldMk cId="1643910675" sldId="336"/>
            <ac:spMk id="4" creationId="{50BE0850-6220-FB48-E208-78609AB64F01}"/>
          </ac:spMkLst>
        </pc:spChg>
        <pc:spChg chg="add del mod">
          <ac:chgData name="Eric Rose" userId="S::erose@stevens.edu::33f38d4b-cab3-4720-ba6d-6d2aeac98ec6" providerId="AD" clId="Web-{1F28EA4E-AADA-40BB-5F3F-726B480CF6CA}" dt="2024-09-03T19:51:17.176" v="119"/>
          <ac:spMkLst>
            <pc:docMk/>
            <pc:sldMk cId="1643910675" sldId="336"/>
            <ac:spMk id="7" creationId="{D166FF59-1C39-144A-1CE4-063730037DBC}"/>
          </ac:spMkLst>
        </pc:spChg>
        <pc:spChg chg="add del mod">
          <ac:chgData name="Eric Rose" userId="S::erose@stevens.edu::33f38d4b-cab3-4720-ba6d-6d2aeac98ec6" providerId="AD" clId="Web-{1F28EA4E-AADA-40BB-5F3F-726B480CF6CA}" dt="2024-09-03T19:52:20.962" v="132"/>
          <ac:spMkLst>
            <pc:docMk/>
            <pc:sldMk cId="1643910675" sldId="336"/>
            <ac:spMk id="8" creationId="{57E70F3E-20F8-D6BE-C71D-207885D116A9}"/>
          </ac:spMkLst>
        </pc:spChg>
        <pc:spChg chg="add mod">
          <ac:chgData name="Eric Rose" userId="S::erose@stevens.edu::33f38d4b-cab3-4720-ba6d-6d2aeac98ec6" providerId="AD" clId="Web-{1F28EA4E-AADA-40BB-5F3F-726B480CF6CA}" dt="2024-09-03T19:55:46.382" v="211" actId="20577"/>
          <ac:spMkLst>
            <pc:docMk/>
            <pc:sldMk cId="1643910675" sldId="336"/>
            <ac:spMk id="10" creationId="{86D392D7-A09C-9BB4-032D-E9F473E35662}"/>
          </ac:spMkLst>
        </pc:spChg>
        <pc:spChg chg="add mod">
          <ac:chgData name="Eric Rose" userId="S::erose@stevens.edu::33f38d4b-cab3-4720-ba6d-6d2aeac98ec6" providerId="AD" clId="Web-{1F28EA4E-AADA-40BB-5F3F-726B480CF6CA}" dt="2024-09-03T19:56:02.055" v="219" actId="20577"/>
          <ac:spMkLst>
            <pc:docMk/>
            <pc:sldMk cId="1643910675" sldId="336"/>
            <ac:spMk id="11" creationId="{A9ED0208-CE38-DB79-C7F2-9A5C3C13436D}"/>
          </ac:spMkLst>
        </pc:spChg>
      </pc:sldChg>
    </pc:docChg>
  </pc:docChgLst>
  <pc:docChgLst>
    <pc:chgData name="Eric Rose" userId="33f38d4b-cab3-4720-ba6d-6d2aeac98ec6" providerId="ADAL" clId="{0384762D-C2FC-45C0-B4AD-7ABB0573C7A7}"/>
    <pc:docChg chg="undo custSel addSld delSld modSld sldOrd modSection">
      <pc:chgData name="Eric Rose" userId="33f38d4b-cab3-4720-ba6d-6d2aeac98ec6" providerId="ADAL" clId="{0384762D-C2FC-45C0-B4AD-7ABB0573C7A7}" dt="2024-09-04T15:22:52.686" v="1280"/>
      <pc:docMkLst>
        <pc:docMk/>
      </pc:docMkLst>
      <pc:sldChg chg="modSp mod ord modShow">
        <pc:chgData name="Eric Rose" userId="33f38d4b-cab3-4720-ba6d-6d2aeac98ec6" providerId="ADAL" clId="{0384762D-C2FC-45C0-B4AD-7ABB0573C7A7}" dt="2024-09-04T15:20:32.473" v="1160"/>
        <pc:sldMkLst>
          <pc:docMk/>
          <pc:sldMk cId="1240153792" sldId="286"/>
        </pc:sldMkLst>
        <pc:spChg chg="mod">
          <ac:chgData name="Eric Rose" userId="33f38d4b-cab3-4720-ba6d-6d2aeac98ec6" providerId="ADAL" clId="{0384762D-C2FC-45C0-B4AD-7ABB0573C7A7}" dt="2024-09-04T15:20:30.054" v="1158" actId="14100"/>
          <ac:spMkLst>
            <pc:docMk/>
            <pc:sldMk cId="1240153792" sldId="286"/>
            <ac:spMk id="2" creationId="{CA0C6465-1FF7-44DA-B55C-CE89706BB02E}"/>
          </ac:spMkLst>
        </pc:spChg>
        <pc:spChg chg="mod">
          <ac:chgData name="Eric Rose" userId="33f38d4b-cab3-4720-ba6d-6d2aeac98ec6" providerId="ADAL" clId="{0384762D-C2FC-45C0-B4AD-7ABB0573C7A7}" dt="2024-09-04T15:20:06.993" v="1147" actId="21"/>
          <ac:spMkLst>
            <pc:docMk/>
            <pc:sldMk cId="1240153792" sldId="286"/>
            <ac:spMk id="4" creationId="{50BE0850-6220-FB48-E208-78609AB64F01}"/>
          </ac:spMkLst>
        </pc:spChg>
      </pc:sldChg>
      <pc:sldChg chg="addSp delSp modSp del mod">
        <pc:chgData name="Eric Rose" userId="33f38d4b-cab3-4720-ba6d-6d2aeac98ec6" providerId="ADAL" clId="{0384762D-C2FC-45C0-B4AD-7ABB0573C7A7}" dt="2024-09-04T15:15:24.539" v="820" actId="47"/>
        <pc:sldMkLst>
          <pc:docMk/>
          <pc:sldMk cId="1120422701" sldId="314"/>
        </pc:sldMkLst>
        <pc:spChg chg="del mod">
          <ac:chgData name="Eric Rose" userId="33f38d4b-cab3-4720-ba6d-6d2aeac98ec6" providerId="ADAL" clId="{0384762D-C2FC-45C0-B4AD-7ABB0573C7A7}" dt="2024-09-04T14:20:36.298" v="89" actId="478"/>
          <ac:spMkLst>
            <pc:docMk/>
            <pc:sldMk cId="1120422701" sldId="314"/>
            <ac:spMk id="2" creationId="{A2718B01-5559-D25B-AEA3-D07739F321BD}"/>
          </ac:spMkLst>
        </pc:spChg>
        <pc:spChg chg="mod">
          <ac:chgData name="Eric Rose" userId="33f38d4b-cab3-4720-ba6d-6d2aeac98ec6" providerId="ADAL" clId="{0384762D-C2FC-45C0-B4AD-7ABB0573C7A7}" dt="2024-09-04T14:22:26.766" v="228" actId="1035"/>
          <ac:spMkLst>
            <pc:docMk/>
            <pc:sldMk cId="1120422701" sldId="314"/>
            <ac:spMk id="4" creationId="{527566E0-885C-8AC9-9293-9068D3EB1BA2}"/>
          </ac:spMkLst>
        </pc:spChg>
        <pc:spChg chg="add mod">
          <ac:chgData name="Eric Rose" userId="33f38d4b-cab3-4720-ba6d-6d2aeac98ec6" providerId="ADAL" clId="{0384762D-C2FC-45C0-B4AD-7ABB0573C7A7}" dt="2024-09-04T14:22:39.950" v="230" actId="255"/>
          <ac:spMkLst>
            <pc:docMk/>
            <pc:sldMk cId="1120422701" sldId="314"/>
            <ac:spMk id="5" creationId="{08D013EB-9BC3-9724-4BEF-1C5700AC90AC}"/>
          </ac:spMkLst>
        </pc:spChg>
        <pc:spChg chg="add del mod">
          <ac:chgData name="Eric Rose" userId="33f38d4b-cab3-4720-ba6d-6d2aeac98ec6" providerId="ADAL" clId="{0384762D-C2FC-45C0-B4AD-7ABB0573C7A7}" dt="2024-09-04T14:22:22.068" v="222" actId="478"/>
          <ac:spMkLst>
            <pc:docMk/>
            <pc:sldMk cId="1120422701" sldId="314"/>
            <ac:spMk id="7" creationId="{92F85761-CD0F-BF28-F3DE-ECEE3E72C293}"/>
          </ac:spMkLst>
        </pc:spChg>
        <pc:spChg chg="add mod">
          <ac:chgData name="Eric Rose" userId="33f38d4b-cab3-4720-ba6d-6d2aeac98ec6" providerId="ADAL" clId="{0384762D-C2FC-45C0-B4AD-7ABB0573C7A7}" dt="2024-09-04T14:22:32.926" v="229" actId="255"/>
          <ac:spMkLst>
            <pc:docMk/>
            <pc:sldMk cId="1120422701" sldId="314"/>
            <ac:spMk id="8" creationId="{E6650CD1-2D23-C31B-BCD7-35DB3BE80AFB}"/>
          </ac:spMkLst>
        </pc:spChg>
        <pc:picChg chg="mod">
          <ac:chgData name="Eric Rose" userId="33f38d4b-cab3-4720-ba6d-6d2aeac98ec6" providerId="ADAL" clId="{0384762D-C2FC-45C0-B4AD-7ABB0573C7A7}" dt="2024-09-04T14:22:26.766" v="228" actId="1035"/>
          <ac:picMkLst>
            <pc:docMk/>
            <pc:sldMk cId="1120422701" sldId="314"/>
            <ac:picMk id="6" creationId="{BE0F389A-24C2-39EC-BC98-6B283C12C2E6}"/>
          </ac:picMkLst>
        </pc:picChg>
      </pc:sldChg>
      <pc:sldChg chg="modSp mod ord">
        <pc:chgData name="Eric Rose" userId="33f38d4b-cab3-4720-ba6d-6d2aeac98ec6" providerId="ADAL" clId="{0384762D-C2FC-45C0-B4AD-7ABB0573C7A7}" dt="2024-09-04T15:20:57.360" v="1199" actId="1036"/>
        <pc:sldMkLst>
          <pc:docMk/>
          <pc:sldMk cId="2935436111" sldId="315"/>
        </pc:sldMkLst>
        <pc:spChg chg="mod">
          <ac:chgData name="Eric Rose" userId="33f38d4b-cab3-4720-ba6d-6d2aeac98ec6" providerId="ADAL" clId="{0384762D-C2FC-45C0-B4AD-7ABB0573C7A7}" dt="2024-09-04T15:16:46.879" v="847" actId="20577"/>
          <ac:spMkLst>
            <pc:docMk/>
            <pc:sldMk cId="2935436111" sldId="315"/>
            <ac:spMk id="2" creationId="{CA0C6465-1FF7-44DA-B55C-CE89706BB02E}"/>
          </ac:spMkLst>
        </pc:spChg>
        <pc:spChg chg="mod">
          <ac:chgData name="Eric Rose" userId="33f38d4b-cab3-4720-ba6d-6d2aeac98ec6" providerId="ADAL" clId="{0384762D-C2FC-45C0-B4AD-7ABB0573C7A7}" dt="2024-09-04T15:20:57.360" v="1199" actId="1036"/>
          <ac:spMkLst>
            <pc:docMk/>
            <pc:sldMk cId="2935436111" sldId="315"/>
            <ac:spMk id="4" creationId="{50BE0850-6220-FB48-E208-78609AB64F01}"/>
          </ac:spMkLst>
        </pc:spChg>
      </pc:sldChg>
      <pc:sldChg chg="modSp del mod">
        <pc:chgData name="Eric Rose" userId="33f38d4b-cab3-4720-ba6d-6d2aeac98ec6" providerId="ADAL" clId="{0384762D-C2FC-45C0-B4AD-7ABB0573C7A7}" dt="2024-09-04T14:30:31.076" v="537" actId="47"/>
        <pc:sldMkLst>
          <pc:docMk/>
          <pc:sldMk cId="1302736176" sldId="325"/>
        </pc:sldMkLst>
        <pc:spChg chg="mod">
          <ac:chgData name="Eric Rose" userId="33f38d4b-cab3-4720-ba6d-6d2aeac98ec6" providerId="ADAL" clId="{0384762D-C2FC-45C0-B4AD-7ABB0573C7A7}" dt="2024-09-04T14:30:26.630" v="536" actId="6549"/>
          <ac:spMkLst>
            <pc:docMk/>
            <pc:sldMk cId="1302736176" sldId="325"/>
            <ac:spMk id="4" creationId="{50BE0850-6220-FB48-E208-78609AB64F01}"/>
          </ac:spMkLst>
        </pc:spChg>
      </pc:sldChg>
      <pc:sldChg chg="modSp mod">
        <pc:chgData name="Eric Rose" userId="33f38d4b-cab3-4720-ba6d-6d2aeac98ec6" providerId="ADAL" clId="{0384762D-C2FC-45C0-B4AD-7ABB0573C7A7}" dt="2024-09-04T15:22:17.161" v="1278" actId="20577"/>
        <pc:sldMkLst>
          <pc:docMk/>
          <pc:sldMk cId="190497418" sldId="327"/>
        </pc:sldMkLst>
        <pc:spChg chg="mod">
          <ac:chgData name="Eric Rose" userId="33f38d4b-cab3-4720-ba6d-6d2aeac98ec6" providerId="ADAL" clId="{0384762D-C2FC-45C0-B4AD-7ABB0573C7A7}" dt="2024-09-04T15:20:39.278" v="1168" actId="27636"/>
          <ac:spMkLst>
            <pc:docMk/>
            <pc:sldMk cId="190497418" sldId="327"/>
            <ac:spMk id="2" creationId="{CA0C6465-1FF7-44DA-B55C-CE89706BB02E}"/>
          </ac:spMkLst>
        </pc:spChg>
        <pc:spChg chg="mod">
          <ac:chgData name="Eric Rose" userId="33f38d4b-cab3-4720-ba6d-6d2aeac98ec6" providerId="ADAL" clId="{0384762D-C2FC-45C0-B4AD-7ABB0573C7A7}" dt="2024-09-04T15:22:17.161" v="1278" actId="20577"/>
          <ac:spMkLst>
            <pc:docMk/>
            <pc:sldMk cId="190497418" sldId="327"/>
            <ac:spMk id="4" creationId="{50BE0850-6220-FB48-E208-78609AB64F01}"/>
          </ac:spMkLst>
        </pc:spChg>
      </pc:sldChg>
      <pc:sldChg chg="ord">
        <pc:chgData name="Eric Rose" userId="33f38d4b-cab3-4720-ba6d-6d2aeac98ec6" providerId="ADAL" clId="{0384762D-C2FC-45C0-B4AD-7ABB0573C7A7}" dt="2024-09-04T15:22:52.686" v="1280"/>
        <pc:sldMkLst>
          <pc:docMk/>
          <pc:sldMk cId="1643910675" sldId="336"/>
        </pc:sldMkLst>
      </pc:sldChg>
      <pc:sldChg chg="modSp add mod">
        <pc:chgData name="Eric Rose" userId="33f38d4b-cab3-4720-ba6d-6d2aeac98ec6" providerId="ADAL" clId="{0384762D-C2FC-45C0-B4AD-7ABB0573C7A7}" dt="2024-09-04T15:20:50.447" v="1178" actId="1035"/>
        <pc:sldMkLst>
          <pc:docMk/>
          <pc:sldMk cId="2952295988" sldId="337"/>
        </pc:sldMkLst>
        <pc:spChg chg="mod">
          <ac:chgData name="Eric Rose" userId="33f38d4b-cab3-4720-ba6d-6d2aeac98ec6" providerId="ADAL" clId="{0384762D-C2FC-45C0-B4AD-7ABB0573C7A7}" dt="2024-09-04T15:20:50.447" v="1178" actId="1035"/>
          <ac:spMkLst>
            <pc:docMk/>
            <pc:sldMk cId="2952295988" sldId="337"/>
            <ac:spMk id="2" creationId="{A2718B01-5559-D25B-AEA3-D07739F321BD}"/>
          </ac:spMkLst>
        </pc:spChg>
        <pc:spChg chg="mod">
          <ac:chgData name="Eric Rose" userId="33f38d4b-cab3-4720-ba6d-6d2aeac98ec6" providerId="ADAL" clId="{0384762D-C2FC-45C0-B4AD-7ABB0573C7A7}" dt="2024-09-04T15:17:11.782" v="911" actId="14100"/>
          <ac:spMkLst>
            <pc:docMk/>
            <pc:sldMk cId="2952295988" sldId="337"/>
            <ac:spMk id="4" creationId="{527566E0-885C-8AC9-9293-9068D3EB1BA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23A92E-4A77-4C41-99E1-25CF14296F1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EF07FA9-3B24-4A4B-A1D2-C6EEF225B437}">
      <dgm:prSet phldrT="[Text]" phldr="0"/>
      <dgm:spPr/>
      <dgm:t>
        <a:bodyPr/>
        <a:lstStyle/>
        <a:p>
          <a:pPr rtl="0">
            <a:lnSpc>
              <a:spcPct val="100000"/>
            </a:lnSpc>
          </a:pPr>
          <a:r>
            <a:rPr lang="en-US">
              <a:latin typeface="Calibri Light" panose="020F0302020204030204"/>
            </a:rPr>
            <a:t>Establish a Vision (What You Want to Achieve)</a:t>
          </a:r>
          <a:endParaRPr lang="en-US"/>
        </a:p>
      </dgm:t>
    </dgm:pt>
    <dgm:pt modelId="{AE861FB0-09EF-4D4A-A432-2B817BB0DEFD}" type="parTrans" cxnId="{F6352DD7-4511-459B-A2AA-8A3E9F972FDE}">
      <dgm:prSet/>
      <dgm:spPr/>
      <dgm:t>
        <a:bodyPr/>
        <a:lstStyle/>
        <a:p>
          <a:endParaRPr lang="en-US"/>
        </a:p>
      </dgm:t>
    </dgm:pt>
    <dgm:pt modelId="{9C740DD4-D922-4FA8-9AF9-EDDD310696BB}" type="sibTrans" cxnId="{F6352DD7-4511-459B-A2AA-8A3E9F972FDE}">
      <dgm:prSet/>
      <dgm:spPr/>
      <dgm:t>
        <a:bodyPr/>
        <a:lstStyle/>
        <a:p>
          <a:pPr>
            <a:lnSpc>
              <a:spcPct val="100000"/>
            </a:lnSpc>
          </a:pPr>
          <a:endParaRPr lang="en-US"/>
        </a:p>
      </dgm:t>
    </dgm:pt>
    <dgm:pt modelId="{40F540A4-F4C6-449E-AAB5-0A557027989E}">
      <dgm:prSet phldrT="[Text]" phldr="0"/>
      <dgm:spPr/>
      <dgm:t>
        <a:bodyPr/>
        <a:lstStyle/>
        <a:p>
          <a:pPr rtl="0">
            <a:lnSpc>
              <a:spcPct val="100000"/>
            </a:lnSpc>
          </a:pPr>
          <a:r>
            <a:rPr lang="en-US">
              <a:latin typeface="Calibri Light" panose="020F0302020204030204"/>
            </a:rPr>
            <a:t>Identify Your Goals (What Do You Need to Do)</a:t>
          </a:r>
          <a:endParaRPr lang="en-US"/>
        </a:p>
      </dgm:t>
    </dgm:pt>
    <dgm:pt modelId="{A6EB79EF-2A83-4124-A0DB-A43AEBAB4566}" type="parTrans" cxnId="{90EF5997-76F5-43D1-AC4D-7257F1410451}">
      <dgm:prSet/>
      <dgm:spPr/>
      <dgm:t>
        <a:bodyPr/>
        <a:lstStyle/>
        <a:p>
          <a:endParaRPr lang="en-US"/>
        </a:p>
      </dgm:t>
    </dgm:pt>
    <dgm:pt modelId="{27B8ED47-0B06-4145-9B6D-42C8046A0671}" type="sibTrans" cxnId="{90EF5997-76F5-43D1-AC4D-7257F1410451}">
      <dgm:prSet/>
      <dgm:spPr/>
      <dgm:t>
        <a:bodyPr/>
        <a:lstStyle/>
        <a:p>
          <a:pPr>
            <a:lnSpc>
              <a:spcPct val="100000"/>
            </a:lnSpc>
          </a:pPr>
          <a:endParaRPr lang="en-US"/>
        </a:p>
      </dgm:t>
    </dgm:pt>
    <dgm:pt modelId="{EC87EE9B-9937-4E46-A7E0-8705338B77F1}">
      <dgm:prSet phldrT="[Text]" phldr="0"/>
      <dgm:spPr/>
      <dgm:t>
        <a:bodyPr/>
        <a:lstStyle/>
        <a:p>
          <a:pPr rtl="0">
            <a:lnSpc>
              <a:spcPct val="100000"/>
            </a:lnSpc>
          </a:pPr>
          <a:r>
            <a:rPr lang="en-US">
              <a:latin typeface="Calibri Light" panose="020F0302020204030204"/>
            </a:rPr>
            <a:t>Communicate with Stakeholders (Who Can Help You)</a:t>
          </a:r>
          <a:endParaRPr lang="en-US"/>
        </a:p>
      </dgm:t>
    </dgm:pt>
    <dgm:pt modelId="{0DE0F6A1-43FB-4A62-899A-931CAF433F51}" type="parTrans" cxnId="{C749FF3A-E1E3-4022-BB47-88916352F1EE}">
      <dgm:prSet/>
      <dgm:spPr/>
      <dgm:t>
        <a:bodyPr/>
        <a:lstStyle/>
        <a:p>
          <a:endParaRPr lang="en-US"/>
        </a:p>
      </dgm:t>
    </dgm:pt>
    <dgm:pt modelId="{3A649C77-026F-46F4-9E24-E9B1118CA963}" type="sibTrans" cxnId="{C749FF3A-E1E3-4022-BB47-88916352F1EE}">
      <dgm:prSet/>
      <dgm:spPr/>
      <dgm:t>
        <a:bodyPr/>
        <a:lstStyle/>
        <a:p>
          <a:pPr>
            <a:lnSpc>
              <a:spcPct val="100000"/>
            </a:lnSpc>
          </a:pPr>
          <a:endParaRPr lang="en-US"/>
        </a:p>
      </dgm:t>
    </dgm:pt>
    <dgm:pt modelId="{89EA0C9F-58CE-4864-AD06-CB1EFB987B59}">
      <dgm:prSet phldrT="[Text]" phldr="0"/>
      <dgm:spPr/>
      <dgm:t>
        <a:bodyPr/>
        <a:lstStyle/>
        <a:p>
          <a:pPr rtl="0">
            <a:lnSpc>
              <a:spcPct val="100000"/>
            </a:lnSpc>
          </a:pPr>
          <a:r>
            <a:rPr lang="en-US">
              <a:latin typeface="Calibri Light" panose="020F0302020204030204"/>
            </a:rPr>
            <a:t>Follow Through (How Will You Do It)</a:t>
          </a:r>
          <a:endParaRPr lang="en-US"/>
        </a:p>
      </dgm:t>
    </dgm:pt>
    <dgm:pt modelId="{37862E03-0641-4CB3-A64A-2B6A1B682817}" type="parTrans" cxnId="{21AE9FB4-C87A-491C-8D65-7EF61BA6C665}">
      <dgm:prSet/>
      <dgm:spPr/>
      <dgm:t>
        <a:bodyPr/>
        <a:lstStyle/>
        <a:p>
          <a:endParaRPr lang="en-US"/>
        </a:p>
      </dgm:t>
    </dgm:pt>
    <dgm:pt modelId="{4516085E-1ACD-42DA-85D6-D6519BF5D4B9}" type="sibTrans" cxnId="{21AE9FB4-C87A-491C-8D65-7EF61BA6C665}">
      <dgm:prSet/>
      <dgm:spPr/>
      <dgm:t>
        <a:bodyPr/>
        <a:lstStyle/>
        <a:p>
          <a:endParaRPr lang="en-US"/>
        </a:p>
      </dgm:t>
    </dgm:pt>
    <dgm:pt modelId="{277C0594-B3FD-45A2-AA44-B62AD6B45D30}" type="pres">
      <dgm:prSet presAssocID="{A823A92E-4A77-4C41-99E1-25CF14296F12}" presName="root" presStyleCnt="0">
        <dgm:presLayoutVars>
          <dgm:dir/>
          <dgm:resizeHandles val="exact"/>
        </dgm:presLayoutVars>
      </dgm:prSet>
      <dgm:spPr/>
    </dgm:pt>
    <dgm:pt modelId="{A4CDA5AF-FDF2-43B4-95CF-384BF796A171}" type="pres">
      <dgm:prSet presAssocID="{A823A92E-4A77-4C41-99E1-25CF14296F12}" presName="container" presStyleCnt="0">
        <dgm:presLayoutVars>
          <dgm:dir/>
          <dgm:resizeHandles val="exact"/>
        </dgm:presLayoutVars>
      </dgm:prSet>
      <dgm:spPr/>
    </dgm:pt>
    <dgm:pt modelId="{6B0EA428-F6A5-4B22-9FB6-615D29F898D8}" type="pres">
      <dgm:prSet presAssocID="{FEF07FA9-3B24-4A4B-A1D2-C6EEF225B437}" presName="compNode" presStyleCnt="0"/>
      <dgm:spPr/>
    </dgm:pt>
    <dgm:pt modelId="{5D78ABD6-317A-46FB-AC88-A774AD505A7E}" type="pres">
      <dgm:prSet presAssocID="{FEF07FA9-3B24-4A4B-A1D2-C6EEF225B437}" presName="iconBgRect" presStyleLbl="bgShp" presStyleIdx="0" presStyleCnt="4"/>
      <dgm:spPr/>
    </dgm:pt>
    <dgm:pt modelId="{2D77E44D-429A-4963-9DBD-3D4FF56CA5F3}" type="pres">
      <dgm:prSet presAssocID="{FEF07FA9-3B24-4A4B-A1D2-C6EEF225B4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4CA0C21D-E534-435C-BB3E-97C074840555}" type="pres">
      <dgm:prSet presAssocID="{FEF07FA9-3B24-4A4B-A1D2-C6EEF225B437}" presName="spaceRect" presStyleCnt="0"/>
      <dgm:spPr/>
    </dgm:pt>
    <dgm:pt modelId="{BFE8488B-79D6-485E-AF0B-13D428979642}" type="pres">
      <dgm:prSet presAssocID="{FEF07FA9-3B24-4A4B-A1D2-C6EEF225B437}" presName="textRect" presStyleLbl="revTx" presStyleIdx="0" presStyleCnt="4">
        <dgm:presLayoutVars>
          <dgm:chMax val="1"/>
          <dgm:chPref val="1"/>
        </dgm:presLayoutVars>
      </dgm:prSet>
      <dgm:spPr/>
    </dgm:pt>
    <dgm:pt modelId="{3E49C270-90F6-4FEC-A190-9A89D00FBCD7}" type="pres">
      <dgm:prSet presAssocID="{9C740DD4-D922-4FA8-9AF9-EDDD310696BB}" presName="sibTrans" presStyleLbl="sibTrans2D1" presStyleIdx="0" presStyleCnt="0"/>
      <dgm:spPr/>
    </dgm:pt>
    <dgm:pt modelId="{33F895CA-2CC5-4B5E-8914-84B77DE93F46}" type="pres">
      <dgm:prSet presAssocID="{40F540A4-F4C6-449E-AAB5-0A557027989E}" presName="compNode" presStyleCnt="0"/>
      <dgm:spPr/>
    </dgm:pt>
    <dgm:pt modelId="{4D23AD2B-65E5-4831-B5D6-FDD37F2B0059}" type="pres">
      <dgm:prSet presAssocID="{40F540A4-F4C6-449E-AAB5-0A557027989E}" presName="iconBgRect" presStyleLbl="bgShp" presStyleIdx="1" presStyleCnt="4"/>
      <dgm:spPr/>
    </dgm:pt>
    <dgm:pt modelId="{3A7655A4-806C-4661-9CBC-D345B1B474F3}" type="pres">
      <dgm:prSet presAssocID="{40F540A4-F4C6-449E-AAB5-0A55702798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FFE6EB5-8E5F-480D-A871-E5D029ED334B}" type="pres">
      <dgm:prSet presAssocID="{40F540A4-F4C6-449E-AAB5-0A557027989E}" presName="spaceRect" presStyleCnt="0"/>
      <dgm:spPr/>
    </dgm:pt>
    <dgm:pt modelId="{1C6AD96A-361D-43CF-AACE-D78E18F42274}" type="pres">
      <dgm:prSet presAssocID="{40F540A4-F4C6-449E-AAB5-0A557027989E}" presName="textRect" presStyleLbl="revTx" presStyleIdx="1" presStyleCnt="4">
        <dgm:presLayoutVars>
          <dgm:chMax val="1"/>
          <dgm:chPref val="1"/>
        </dgm:presLayoutVars>
      </dgm:prSet>
      <dgm:spPr/>
    </dgm:pt>
    <dgm:pt modelId="{266DC456-7FC0-43F0-9C9E-C2237A62C6F6}" type="pres">
      <dgm:prSet presAssocID="{27B8ED47-0B06-4145-9B6D-42C8046A0671}" presName="sibTrans" presStyleLbl="sibTrans2D1" presStyleIdx="0" presStyleCnt="0"/>
      <dgm:spPr/>
    </dgm:pt>
    <dgm:pt modelId="{8E192844-EDA0-4DD8-AAA4-151A830FAC58}" type="pres">
      <dgm:prSet presAssocID="{EC87EE9B-9937-4E46-A7E0-8705338B77F1}" presName="compNode" presStyleCnt="0"/>
      <dgm:spPr/>
    </dgm:pt>
    <dgm:pt modelId="{9CBABA93-8BBC-44CD-9A2D-E08A91181CCC}" type="pres">
      <dgm:prSet presAssocID="{EC87EE9B-9937-4E46-A7E0-8705338B77F1}" presName="iconBgRect" presStyleLbl="bgShp" presStyleIdx="2" presStyleCnt="4"/>
      <dgm:spPr/>
    </dgm:pt>
    <dgm:pt modelId="{49F75D1A-0B49-45AF-AC49-5B85B05499F6}" type="pres">
      <dgm:prSet presAssocID="{EC87EE9B-9937-4E46-A7E0-8705338B77F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80AB5F47-BABA-4472-9C12-836A88C1A465}" type="pres">
      <dgm:prSet presAssocID="{EC87EE9B-9937-4E46-A7E0-8705338B77F1}" presName="spaceRect" presStyleCnt="0"/>
      <dgm:spPr/>
    </dgm:pt>
    <dgm:pt modelId="{5829A179-2DB9-4FAA-84CE-25C935CFB91B}" type="pres">
      <dgm:prSet presAssocID="{EC87EE9B-9937-4E46-A7E0-8705338B77F1}" presName="textRect" presStyleLbl="revTx" presStyleIdx="2" presStyleCnt="4">
        <dgm:presLayoutVars>
          <dgm:chMax val="1"/>
          <dgm:chPref val="1"/>
        </dgm:presLayoutVars>
      </dgm:prSet>
      <dgm:spPr/>
    </dgm:pt>
    <dgm:pt modelId="{1E447A66-CD35-42E9-AAE4-B5DEB17A743F}" type="pres">
      <dgm:prSet presAssocID="{3A649C77-026F-46F4-9E24-E9B1118CA963}" presName="sibTrans" presStyleLbl="sibTrans2D1" presStyleIdx="0" presStyleCnt="0"/>
      <dgm:spPr/>
    </dgm:pt>
    <dgm:pt modelId="{6F635AE3-0BD6-47CD-B430-548B5B214564}" type="pres">
      <dgm:prSet presAssocID="{89EA0C9F-58CE-4864-AD06-CB1EFB987B59}" presName="compNode" presStyleCnt="0"/>
      <dgm:spPr/>
    </dgm:pt>
    <dgm:pt modelId="{4BD199C2-2E63-4731-AA12-2120465F5086}" type="pres">
      <dgm:prSet presAssocID="{89EA0C9F-58CE-4864-AD06-CB1EFB987B59}" presName="iconBgRect" presStyleLbl="bgShp" presStyleIdx="3" presStyleCnt="4"/>
      <dgm:spPr/>
    </dgm:pt>
    <dgm:pt modelId="{072F3D5E-4D61-4626-9D61-2E35D5D54A2F}" type="pres">
      <dgm:prSet presAssocID="{89EA0C9F-58CE-4864-AD06-CB1EFB987B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ootprint"/>
        </a:ext>
      </dgm:extLst>
    </dgm:pt>
    <dgm:pt modelId="{AC1C4AF3-2C78-4A1C-97B1-63DE30959D64}" type="pres">
      <dgm:prSet presAssocID="{89EA0C9F-58CE-4864-AD06-CB1EFB987B59}" presName="spaceRect" presStyleCnt="0"/>
      <dgm:spPr/>
    </dgm:pt>
    <dgm:pt modelId="{ECB16FBD-9672-41ED-8FE3-0F716A1936DD}" type="pres">
      <dgm:prSet presAssocID="{89EA0C9F-58CE-4864-AD06-CB1EFB987B59}" presName="textRect" presStyleLbl="revTx" presStyleIdx="3" presStyleCnt="4">
        <dgm:presLayoutVars>
          <dgm:chMax val="1"/>
          <dgm:chPref val="1"/>
        </dgm:presLayoutVars>
      </dgm:prSet>
      <dgm:spPr/>
    </dgm:pt>
  </dgm:ptLst>
  <dgm:cxnLst>
    <dgm:cxn modelId="{868DCF17-AD2A-436B-A201-77719F053CDD}" type="presOf" srcId="{A823A92E-4A77-4C41-99E1-25CF14296F12}" destId="{277C0594-B3FD-45A2-AA44-B62AD6B45D30}" srcOrd="0" destOrd="0" presId="urn:microsoft.com/office/officeart/2018/2/layout/IconCircleList"/>
    <dgm:cxn modelId="{400B9E28-BB0A-4CA2-9110-DE3C856ED2A7}" type="presOf" srcId="{3A649C77-026F-46F4-9E24-E9B1118CA963}" destId="{1E447A66-CD35-42E9-AAE4-B5DEB17A743F}" srcOrd="0" destOrd="0" presId="urn:microsoft.com/office/officeart/2018/2/layout/IconCircleList"/>
    <dgm:cxn modelId="{E9278B34-C774-4A94-BF85-B21B1303B740}" type="presOf" srcId="{40F540A4-F4C6-449E-AAB5-0A557027989E}" destId="{1C6AD96A-361D-43CF-AACE-D78E18F42274}" srcOrd="0" destOrd="0" presId="urn:microsoft.com/office/officeart/2018/2/layout/IconCircleList"/>
    <dgm:cxn modelId="{F33CDD35-2509-47E5-9527-B4494215AF51}" type="presOf" srcId="{FEF07FA9-3B24-4A4B-A1D2-C6EEF225B437}" destId="{BFE8488B-79D6-485E-AF0B-13D428979642}" srcOrd="0" destOrd="0" presId="urn:microsoft.com/office/officeart/2018/2/layout/IconCircleList"/>
    <dgm:cxn modelId="{C749FF3A-E1E3-4022-BB47-88916352F1EE}" srcId="{A823A92E-4A77-4C41-99E1-25CF14296F12}" destId="{EC87EE9B-9937-4E46-A7E0-8705338B77F1}" srcOrd="2" destOrd="0" parTransId="{0DE0F6A1-43FB-4A62-899A-931CAF433F51}" sibTransId="{3A649C77-026F-46F4-9E24-E9B1118CA963}"/>
    <dgm:cxn modelId="{329D095F-210E-44E9-85DD-62A14EFC4241}" type="presOf" srcId="{27B8ED47-0B06-4145-9B6D-42C8046A0671}" destId="{266DC456-7FC0-43F0-9C9E-C2237A62C6F6}" srcOrd="0" destOrd="0" presId="urn:microsoft.com/office/officeart/2018/2/layout/IconCircleList"/>
    <dgm:cxn modelId="{B1D36B49-0110-476D-96A1-2458E75D49EB}" type="presOf" srcId="{89EA0C9F-58CE-4864-AD06-CB1EFB987B59}" destId="{ECB16FBD-9672-41ED-8FE3-0F716A1936DD}" srcOrd="0" destOrd="0" presId="urn:microsoft.com/office/officeart/2018/2/layout/IconCircleList"/>
    <dgm:cxn modelId="{90EF5997-76F5-43D1-AC4D-7257F1410451}" srcId="{A823A92E-4A77-4C41-99E1-25CF14296F12}" destId="{40F540A4-F4C6-449E-AAB5-0A557027989E}" srcOrd="1" destOrd="0" parTransId="{A6EB79EF-2A83-4124-A0DB-A43AEBAB4566}" sibTransId="{27B8ED47-0B06-4145-9B6D-42C8046A0671}"/>
    <dgm:cxn modelId="{E1FA86B2-44B6-407A-945D-5B03D5292801}" type="presOf" srcId="{9C740DD4-D922-4FA8-9AF9-EDDD310696BB}" destId="{3E49C270-90F6-4FEC-A190-9A89D00FBCD7}" srcOrd="0" destOrd="0" presId="urn:microsoft.com/office/officeart/2018/2/layout/IconCircleList"/>
    <dgm:cxn modelId="{21AE9FB4-C87A-491C-8D65-7EF61BA6C665}" srcId="{A823A92E-4A77-4C41-99E1-25CF14296F12}" destId="{89EA0C9F-58CE-4864-AD06-CB1EFB987B59}" srcOrd="3" destOrd="0" parTransId="{37862E03-0641-4CB3-A64A-2B6A1B682817}" sibTransId="{4516085E-1ACD-42DA-85D6-D6519BF5D4B9}"/>
    <dgm:cxn modelId="{36A84DD5-FEB8-4EAE-BEFB-D7037B3B4414}" type="presOf" srcId="{EC87EE9B-9937-4E46-A7E0-8705338B77F1}" destId="{5829A179-2DB9-4FAA-84CE-25C935CFB91B}" srcOrd="0" destOrd="0" presId="urn:microsoft.com/office/officeart/2018/2/layout/IconCircleList"/>
    <dgm:cxn modelId="{F6352DD7-4511-459B-A2AA-8A3E9F972FDE}" srcId="{A823A92E-4A77-4C41-99E1-25CF14296F12}" destId="{FEF07FA9-3B24-4A4B-A1D2-C6EEF225B437}" srcOrd="0" destOrd="0" parTransId="{AE861FB0-09EF-4D4A-A432-2B817BB0DEFD}" sibTransId="{9C740DD4-D922-4FA8-9AF9-EDDD310696BB}"/>
    <dgm:cxn modelId="{F5EC74C0-7D74-41C5-9E4A-884FAEE30125}" type="presParOf" srcId="{277C0594-B3FD-45A2-AA44-B62AD6B45D30}" destId="{A4CDA5AF-FDF2-43B4-95CF-384BF796A171}" srcOrd="0" destOrd="0" presId="urn:microsoft.com/office/officeart/2018/2/layout/IconCircleList"/>
    <dgm:cxn modelId="{4BE27D91-7D75-4949-9CD2-3DABDCAF9C4F}" type="presParOf" srcId="{A4CDA5AF-FDF2-43B4-95CF-384BF796A171}" destId="{6B0EA428-F6A5-4B22-9FB6-615D29F898D8}" srcOrd="0" destOrd="0" presId="urn:microsoft.com/office/officeart/2018/2/layout/IconCircleList"/>
    <dgm:cxn modelId="{A19D1025-1562-4E6B-8328-A552D307BD4D}" type="presParOf" srcId="{6B0EA428-F6A5-4B22-9FB6-615D29F898D8}" destId="{5D78ABD6-317A-46FB-AC88-A774AD505A7E}" srcOrd="0" destOrd="0" presId="urn:microsoft.com/office/officeart/2018/2/layout/IconCircleList"/>
    <dgm:cxn modelId="{7952B4CB-A0DA-46D1-8FF3-F207EF384A00}" type="presParOf" srcId="{6B0EA428-F6A5-4B22-9FB6-615D29F898D8}" destId="{2D77E44D-429A-4963-9DBD-3D4FF56CA5F3}" srcOrd="1" destOrd="0" presId="urn:microsoft.com/office/officeart/2018/2/layout/IconCircleList"/>
    <dgm:cxn modelId="{F5ADBDA7-3C47-4DCF-8945-7D54F4EEE3C9}" type="presParOf" srcId="{6B0EA428-F6A5-4B22-9FB6-615D29F898D8}" destId="{4CA0C21D-E534-435C-BB3E-97C074840555}" srcOrd="2" destOrd="0" presId="urn:microsoft.com/office/officeart/2018/2/layout/IconCircleList"/>
    <dgm:cxn modelId="{B4E20C4E-9E53-4CAD-9B74-15B7FC46202A}" type="presParOf" srcId="{6B0EA428-F6A5-4B22-9FB6-615D29F898D8}" destId="{BFE8488B-79D6-485E-AF0B-13D428979642}" srcOrd="3" destOrd="0" presId="urn:microsoft.com/office/officeart/2018/2/layout/IconCircleList"/>
    <dgm:cxn modelId="{40519FE2-F704-420E-8D42-D0909D6D61C4}" type="presParOf" srcId="{A4CDA5AF-FDF2-43B4-95CF-384BF796A171}" destId="{3E49C270-90F6-4FEC-A190-9A89D00FBCD7}" srcOrd="1" destOrd="0" presId="urn:microsoft.com/office/officeart/2018/2/layout/IconCircleList"/>
    <dgm:cxn modelId="{679E3EFB-EFF5-4116-A3BC-297D8D6BE367}" type="presParOf" srcId="{A4CDA5AF-FDF2-43B4-95CF-384BF796A171}" destId="{33F895CA-2CC5-4B5E-8914-84B77DE93F46}" srcOrd="2" destOrd="0" presId="urn:microsoft.com/office/officeart/2018/2/layout/IconCircleList"/>
    <dgm:cxn modelId="{C06B7784-2BEA-4802-A671-AB2AF862ED81}" type="presParOf" srcId="{33F895CA-2CC5-4B5E-8914-84B77DE93F46}" destId="{4D23AD2B-65E5-4831-B5D6-FDD37F2B0059}" srcOrd="0" destOrd="0" presId="urn:microsoft.com/office/officeart/2018/2/layout/IconCircleList"/>
    <dgm:cxn modelId="{9171B74C-AB04-457B-A52B-2A9ABAFFE6C8}" type="presParOf" srcId="{33F895CA-2CC5-4B5E-8914-84B77DE93F46}" destId="{3A7655A4-806C-4661-9CBC-D345B1B474F3}" srcOrd="1" destOrd="0" presId="urn:microsoft.com/office/officeart/2018/2/layout/IconCircleList"/>
    <dgm:cxn modelId="{28666AFE-3552-4398-8F81-0DE1D78EDCE9}" type="presParOf" srcId="{33F895CA-2CC5-4B5E-8914-84B77DE93F46}" destId="{FFFE6EB5-8E5F-480D-A871-E5D029ED334B}" srcOrd="2" destOrd="0" presId="urn:microsoft.com/office/officeart/2018/2/layout/IconCircleList"/>
    <dgm:cxn modelId="{772361F1-A71D-4CCF-98EB-8B13126268BA}" type="presParOf" srcId="{33F895CA-2CC5-4B5E-8914-84B77DE93F46}" destId="{1C6AD96A-361D-43CF-AACE-D78E18F42274}" srcOrd="3" destOrd="0" presId="urn:microsoft.com/office/officeart/2018/2/layout/IconCircleList"/>
    <dgm:cxn modelId="{6AD95495-49EE-4164-9AEB-C235F228718E}" type="presParOf" srcId="{A4CDA5AF-FDF2-43B4-95CF-384BF796A171}" destId="{266DC456-7FC0-43F0-9C9E-C2237A62C6F6}" srcOrd="3" destOrd="0" presId="urn:microsoft.com/office/officeart/2018/2/layout/IconCircleList"/>
    <dgm:cxn modelId="{FDDC8843-8793-45AB-B3DD-9B2A2A9672A0}" type="presParOf" srcId="{A4CDA5AF-FDF2-43B4-95CF-384BF796A171}" destId="{8E192844-EDA0-4DD8-AAA4-151A830FAC58}" srcOrd="4" destOrd="0" presId="urn:microsoft.com/office/officeart/2018/2/layout/IconCircleList"/>
    <dgm:cxn modelId="{58DE7AC0-2604-41F2-B179-7331DDD5A0EE}" type="presParOf" srcId="{8E192844-EDA0-4DD8-AAA4-151A830FAC58}" destId="{9CBABA93-8BBC-44CD-9A2D-E08A91181CCC}" srcOrd="0" destOrd="0" presId="urn:microsoft.com/office/officeart/2018/2/layout/IconCircleList"/>
    <dgm:cxn modelId="{C31328E5-0C48-4426-B0BC-0AB7615C5A06}" type="presParOf" srcId="{8E192844-EDA0-4DD8-AAA4-151A830FAC58}" destId="{49F75D1A-0B49-45AF-AC49-5B85B05499F6}" srcOrd="1" destOrd="0" presId="urn:microsoft.com/office/officeart/2018/2/layout/IconCircleList"/>
    <dgm:cxn modelId="{8E8B6F93-D925-490E-8E1B-668FD7893E5B}" type="presParOf" srcId="{8E192844-EDA0-4DD8-AAA4-151A830FAC58}" destId="{80AB5F47-BABA-4472-9C12-836A88C1A465}" srcOrd="2" destOrd="0" presId="urn:microsoft.com/office/officeart/2018/2/layout/IconCircleList"/>
    <dgm:cxn modelId="{3DE0DCBA-A826-46F2-A6BF-3981F23CB720}" type="presParOf" srcId="{8E192844-EDA0-4DD8-AAA4-151A830FAC58}" destId="{5829A179-2DB9-4FAA-84CE-25C935CFB91B}" srcOrd="3" destOrd="0" presId="urn:microsoft.com/office/officeart/2018/2/layout/IconCircleList"/>
    <dgm:cxn modelId="{E59B91CA-A594-40E9-9F09-5C9789AD3EAF}" type="presParOf" srcId="{A4CDA5AF-FDF2-43B4-95CF-384BF796A171}" destId="{1E447A66-CD35-42E9-AAE4-B5DEB17A743F}" srcOrd="5" destOrd="0" presId="urn:microsoft.com/office/officeart/2018/2/layout/IconCircleList"/>
    <dgm:cxn modelId="{C11D19B8-FF8A-44A9-8C16-9DA014A77D66}" type="presParOf" srcId="{A4CDA5AF-FDF2-43B4-95CF-384BF796A171}" destId="{6F635AE3-0BD6-47CD-B430-548B5B214564}" srcOrd="6" destOrd="0" presId="urn:microsoft.com/office/officeart/2018/2/layout/IconCircleList"/>
    <dgm:cxn modelId="{70E5163C-E5A8-4E8A-97D8-43CC12363C2D}" type="presParOf" srcId="{6F635AE3-0BD6-47CD-B430-548B5B214564}" destId="{4BD199C2-2E63-4731-AA12-2120465F5086}" srcOrd="0" destOrd="0" presId="urn:microsoft.com/office/officeart/2018/2/layout/IconCircleList"/>
    <dgm:cxn modelId="{086BC112-D31B-48AC-B5F7-250EF25E3F85}" type="presParOf" srcId="{6F635AE3-0BD6-47CD-B430-548B5B214564}" destId="{072F3D5E-4D61-4626-9D61-2E35D5D54A2F}" srcOrd="1" destOrd="0" presId="urn:microsoft.com/office/officeart/2018/2/layout/IconCircleList"/>
    <dgm:cxn modelId="{90F8EA39-15F8-452F-A383-6D0E7FCA0CF1}" type="presParOf" srcId="{6F635AE3-0BD6-47CD-B430-548B5B214564}" destId="{AC1C4AF3-2C78-4A1C-97B1-63DE30959D64}" srcOrd="2" destOrd="0" presId="urn:microsoft.com/office/officeart/2018/2/layout/IconCircleList"/>
    <dgm:cxn modelId="{FA99E0EB-19BC-4C94-B06D-FA97EFB8416B}" type="presParOf" srcId="{6F635AE3-0BD6-47CD-B430-548B5B214564}" destId="{ECB16FBD-9672-41ED-8FE3-0F716A1936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1009DE-48BC-49E1-97F1-6DEAEF3C7A6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356742-2D14-42E3-AF3C-CDD4B83AA87D}">
      <dgm:prSet custT="1"/>
      <dgm:spPr/>
      <dgm:t>
        <a:bodyPr/>
        <a:lstStyle/>
        <a:p>
          <a:pPr>
            <a:lnSpc>
              <a:spcPct val="100000"/>
            </a:lnSpc>
            <a:defRPr b="1"/>
          </a:pPr>
          <a:r>
            <a:rPr lang="en-US" sz="2000" b="1"/>
            <a:t>Actively participate in class and attend office hours</a:t>
          </a:r>
          <a:endParaRPr lang="en-US" sz="2000"/>
        </a:p>
      </dgm:t>
    </dgm:pt>
    <dgm:pt modelId="{6944DE70-467C-417F-B885-2FFF7D39C920}" type="parTrans" cxnId="{6A3DA41D-271B-464A-8529-A563888C4A6D}">
      <dgm:prSet/>
      <dgm:spPr/>
      <dgm:t>
        <a:bodyPr/>
        <a:lstStyle/>
        <a:p>
          <a:endParaRPr lang="en-US"/>
        </a:p>
      </dgm:t>
    </dgm:pt>
    <dgm:pt modelId="{9D4658D7-EEE2-41D6-BD0C-C6A5137859DD}" type="sibTrans" cxnId="{6A3DA41D-271B-464A-8529-A563888C4A6D}">
      <dgm:prSet/>
      <dgm:spPr/>
      <dgm:t>
        <a:bodyPr/>
        <a:lstStyle/>
        <a:p>
          <a:endParaRPr lang="en-US"/>
        </a:p>
      </dgm:t>
    </dgm:pt>
    <dgm:pt modelId="{5813A2F3-0A2C-4352-8BD5-9E244C3AE0B7}">
      <dgm:prSet custT="1"/>
      <dgm:spPr/>
      <dgm:t>
        <a:bodyPr/>
        <a:lstStyle/>
        <a:p>
          <a:pPr>
            <a:lnSpc>
              <a:spcPct val="100000"/>
            </a:lnSpc>
            <a:defRPr b="1"/>
          </a:pPr>
          <a:r>
            <a:rPr lang="en-US" sz="2000" b="1"/>
            <a:t>Connect with your classmates and Teaching Assistants (TAs)</a:t>
          </a:r>
          <a:endParaRPr lang="en-US" sz="2000"/>
        </a:p>
      </dgm:t>
    </dgm:pt>
    <dgm:pt modelId="{2E73EA6A-73C9-444E-A580-8EC5C5B62665}" type="parTrans" cxnId="{1CBEC0BF-7A70-4C17-92DB-E91930B229D7}">
      <dgm:prSet/>
      <dgm:spPr/>
      <dgm:t>
        <a:bodyPr/>
        <a:lstStyle/>
        <a:p>
          <a:endParaRPr lang="en-US"/>
        </a:p>
      </dgm:t>
    </dgm:pt>
    <dgm:pt modelId="{807C82D8-162A-4894-95FD-58884C7C21D2}" type="sibTrans" cxnId="{1CBEC0BF-7A70-4C17-92DB-E91930B229D7}">
      <dgm:prSet/>
      <dgm:spPr/>
      <dgm:t>
        <a:bodyPr/>
        <a:lstStyle/>
        <a:p>
          <a:endParaRPr lang="en-US"/>
        </a:p>
      </dgm:t>
    </dgm:pt>
    <dgm:pt modelId="{F16AF302-0A31-4487-8D2B-A057DF0EE83C}">
      <dgm:prSet custT="1"/>
      <dgm:spPr/>
      <dgm:t>
        <a:bodyPr/>
        <a:lstStyle/>
        <a:p>
          <a:pPr>
            <a:lnSpc>
              <a:spcPct val="100000"/>
            </a:lnSpc>
            <a:defRPr b="1"/>
          </a:pPr>
          <a:r>
            <a:rPr lang="en-US" sz="2000" b="1"/>
            <a:t>Seek out support early!</a:t>
          </a:r>
        </a:p>
        <a:p>
          <a:pPr>
            <a:lnSpc>
              <a:spcPct val="100000"/>
            </a:lnSpc>
            <a:defRPr b="1"/>
          </a:pPr>
          <a:r>
            <a:rPr lang="en-US" sz="2000" b="1"/>
            <a:t>Academic Support Center (ASC) Individual &amp; Drop-In Tutoring</a:t>
          </a:r>
          <a:endParaRPr lang="en-US" sz="2000"/>
        </a:p>
        <a:p>
          <a:pPr>
            <a:lnSpc>
              <a:spcPct val="100000"/>
            </a:lnSpc>
            <a:defRPr b="1"/>
          </a:pPr>
          <a:r>
            <a:rPr lang="en-US" sz="2000" b="1"/>
            <a:t>Writing &amp; Communications Center (WCC)</a:t>
          </a:r>
          <a:endParaRPr lang="en-US" sz="2000"/>
        </a:p>
      </dgm:t>
    </dgm:pt>
    <dgm:pt modelId="{3AA0960C-3861-423A-912D-30CC84C26B2A}" type="parTrans" cxnId="{286C1AD9-AF18-489E-9CFA-F18A6DB92367}">
      <dgm:prSet/>
      <dgm:spPr/>
      <dgm:t>
        <a:bodyPr/>
        <a:lstStyle/>
        <a:p>
          <a:endParaRPr lang="en-US"/>
        </a:p>
      </dgm:t>
    </dgm:pt>
    <dgm:pt modelId="{D0FB6042-2542-4C94-875A-88E529140B72}" type="sibTrans" cxnId="{286C1AD9-AF18-489E-9CFA-F18A6DB92367}">
      <dgm:prSet/>
      <dgm:spPr/>
      <dgm:t>
        <a:bodyPr/>
        <a:lstStyle/>
        <a:p>
          <a:endParaRPr lang="en-US"/>
        </a:p>
      </dgm:t>
    </dgm:pt>
    <dgm:pt modelId="{B3A8E696-6D1D-455B-9619-64213D804EEE}" type="pres">
      <dgm:prSet presAssocID="{571009DE-48BC-49E1-97F1-6DEAEF3C7A6D}" presName="root" presStyleCnt="0">
        <dgm:presLayoutVars>
          <dgm:dir/>
          <dgm:resizeHandles val="exact"/>
        </dgm:presLayoutVars>
      </dgm:prSet>
      <dgm:spPr/>
    </dgm:pt>
    <dgm:pt modelId="{4ADFCB30-5CB1-4651-A9BA-4FDCD130A7C0}" type="pres">
      <dgm:prSet presAssocID="{4D356742-2D14-42E3-AF3C-CDD4B83AA87D}" presName="compNode" presStyleCnt="0"/>
      <dgm:spPr/>
    </dgm:pt>
    <dgm:pt modelId="{07577763-F11B-423E-A2EB-516B5EC31E1A}" type="pres">
      <dgm:prSet presAssocID="{4D356742-2D14-42E3-AF3C-CDD4B83AA87D}" presName="iconRect" presStyleLbl="node1" presStyleIdx="0" presStyleCnt="3" custScaleX="156410" custScaleY="11917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onthly calendar"/>
        </a:ext>
      </dgm:extLst>
    </dgm:pt>
    <dgm:pt modelId="{90D37A45-E689-4FAF-B41C-B65CD5E3B7FF}" type="pres">
      <dgm:prSet presAssocID="{4D356742-2D14-42E3-AF3C-CDD4B83AA87D}" presName="iconSpace" presStyleCnt="0"/>
      <dgm:spPr/>
    </dgm:pt>
    <dgm:pt modelId="{5E593AD7-4DD2-45E8-9D5F-50DF0F9A26D6}" type="pres">
      <dgm:prSet presAssocID="{4D356742-2D14-42E3-AF3C-CDD4B83AA87D}" presName="parTx" presStyleLbl="revTx" presStyleIdx="0" presStyleCnt="6">
        <dgm:presLayoutVars>
          <dgm:chMax val="0"/>
          <dgm:chPref val="0"/>
        </dgm:presLayoutVars>
      </dgm:prSet>
      <dgm:spPr/>
    </dgm:pt>
    <dgm:pt modelId="{23DC7F53-A840-47FD-B614-D96A3ABCC1E2}" type="pres">
      <dgm:prSet presAssocID="{4D356742-2D14-42E3-AF3C-CDD4B83AA87D}" presName="txSpace" presStyleCnt="0"/>
      <dgm:spPr/>
    </dgm:pt>
    <dgm:pt modelId="{3DB2219E-311C-4F62-BC2E-B5A95BA09BC7}" type="pres">
      <dgm:prSet presAssocID="{4D356742-2D14-42E3-AF3C-CDD4B83AA87D}" presName="desTx" presStyleLbl="revTx" presStyleIdx="1" presStyleCnt="6">
        <dgm:presLayoutVars/>
      </dgm:prSet>
      <dgm:spPr/>
    </dgm:pt>
    <dgm:pt modelId="{F048F5BE-CB05-48AF-8DC4-8EEBB7F83B43}" type="pres">
      <dgm:prSet presAssocID="{9D4658D7-EEE2-41D6-BD0C-C6A5137859DD}" presName="sibTrans" presStyleCnt="0"/>
      <dgm:spPr/>
    </dgm:pt>
    <dgm:pt modelId="{0C4C4AB6-9E46-450C-93EA-03542628FB86}" type="pres">
      <dgm:prSet presAssocID="{5813A2F3-0A2C-4352-8BD5-9E244C3AE0B7}" presName="compNode" presStyleCnt="0"/>
      <dgm:spPr/>
    </dgm:pt>
    <dgm:pt modelId="{2901CD48-426E-43D9-94F5-81FC405656AE}" type="pres">
      <dgm:prSet presAssocID="{5813A2F3-0A2C-4352-8BD5-9E244C3AE0B7}" presName="iconRect" presStyleLbl="node1" presStyleIdx="1" presStyleCnt="3" custScaleX="131138" custScaleY="105249"/>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opwatch"/>
        </a:ext>
      </dgm:extLst>
    </dgm:pt>
    <dgm:pt modelId="{91A00357-6BC2-48B7-9FE4-F0E11696C5B4}" type="pres">
      <dgm:prSet presAssocID="{5813A2F3-0A2C-4352-8BD5-9E244C3AE0B7}" presName="iconSpace" presStyleCnt="0"/>
      <dgm:spPr/>
    </dgm:pt>
    <dgm:pt modelId="{CCDD5B27-D990-4046-BE60-B599E1044B5A}" type="pres">
      <dgm:prSet presAssocID="{5813A2F3-0A2C-4352-8BD5-9E244C3AE0B7}" presName="parTx" presStyleLbl="revTx" presStyleIdx="2" presStyleCnt="6">
        <dgm:presLayoutVars>
          <dgm:chMax val="0"/>
          <dgm:chPref val="0"/>
        </dgm:presLayoutVars>
      </dgm:prSet>
      <dgm:spPr/>
    </dgm:pt>
    <dgm:pt modelId="{85B7347D-E825-4434-9CA5-2BD0B31F5A59}" type="pres">
      <dgm:prSet presAssocID="{5813A2F3-0A2C-4352-8BD5-9E244C3AE0B7}" presName="txSpace" presStyleCnt="0"/>
      <dgm:spPr/>
    </dgm:pt>
    <dgm:pt modelId="{3B19D699-22E4-41BD-B23F-2BBD29AB95E7}" type="pres">
      <dgm:prSet presAssocID="{5813A2F3-0A2C-4352-8BD5-9E244C3AE0B7}" presName="desTx" presStyleLbl="revTx" presStyleIdx="3" presStyleCnt="6">
        <dgm:presLayoutVars/>
      </dgm:prSet>
      <dgm:spPr/>
    </dgm:pt>
    <dgm:pt modelId="{8AF191CA-777E-4920-B357-158AABF68F46}" type="pres">
      <dgm:prSet presAssocID="{807C82D8-162A-4894-95FD-58884C7C21D2}" presName="sibTrans" presStyleCnt="0"/>
      <dgm:spPr/>
    </dgm:pt>
    <dgm:pt modelId="{CD81D06F-850F-4BDF-BA22-6BD4C75E70C3}" type="pres">
      <dgm:prSet presAssocID="{F16AF302-0A31-4487-8D2B-A057DF0EE83C}" presName="compNode" presStyleCnt="0"/>
      <dgm:spPr/>
    </dgm:pt>
    <dgm:pt modelId="{39288818-B464-4957-91F2-8730DF19AD5C}" type="pres">
      <dgm:prSet presAssocID="{F16AF302-0A31-4487-8D2B-A057DF0EE83C}" presName="iconRect" presStyleLbl="node1" presStyleIdx="2" presStyleCnt="3" custScaleX="140439" custScaleY="12871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pen Folder"/>
        </a:ext>
      </dgm:extLst>
    </dgm:pt>
    <dgm:pt modelId="{07B98F20-CDD5-40FF-9B9A-27627D3CF1BB}" type="pres">
      <dgm:prSet presAssocID="{F16AF302-0A31-4487-8D2B-A057DF0EE83C}" presName="iconSpace" presStyleCnt="0"/>
      <dgm:spPr/>
    </dgm:pt>
    <dgm:pt modelId="{FBEE5016-DDA7-40CA-99C5-44E55B985EB4}" type="pres">
      <dgm:prSet presAssocID="{F16AF302-0A31-4487-8D2B-A057DF0EE83C}" presName="parTx" presStyleLbl="revTx" presStyleIdx="4" presStyleCnt="6">
        <dgm:presLayoutVars>
          <dgm:chMax val="0"/>
          <dgm:chPref val="0"/>
        </dgm:presLayoutVars>
      </dgm:prSet>
      <dgm:spPr/>
    </dgm:pt>
    <dgm:pt modelId="{D0DBAFE5-0079-496E-A54B-4C9A9969611A}" type="pres">
      <dgm:prSet presAssocID="{F16AF302-0A31-4487-8D2B-A057DF0EE83C}" presName="txSpace" presStyleCnt="0"/>
      <dgm:spPr/>
    </dgm:pt>
    <dgm:pt modelId="{99DB7E01-1A16-4B09-A729-72595704B895}" type="pres">
      <dgm:prSet presAssocID="{F16AF302-0A31-4487-8D2B-A057DF0EE83C}" presName="desTx" presStyleLbl="revTx" presStyleIdx="5" presStyleCnt="6">
        <dgm:presLayoutVars/>
      </dgm:prSet>
      <dgm:spPr/>
    </dgm:pt>
  </dgm:ptLst>
  <dgm:cxnLst>
    <dgm:cxn modelId="{6A3DA41D-271B-464A-8529-A563888C4A6D}" srcId="{571009DE-48BC-49E1-97F1-6DEAEF3C7A6D}" destId="{4D356742-2D14-42E3-AF3C-CDD4B83AA87D}" srcOrd="0" destOrd="0" parTransId="{6944DE70-467C-417F-B885-2FFF7D39C920}" sibTransId="{9D4658D7-EEE2-41D6-BD0C-C6A5137859DD}"/>
    <dgm:cxn modelId="{A6C13A49-56B5-4EF6-8ABF-7238FD93395B}" type="presOf" srcId="{F16AF302-0A31-4487-8D2B-A057DF0EE83C}" destId="{FBEE5016-DDA7-40CA-99C5-44E55B985EB4}" srcOrd="0" destOrd="0" presId="urn:microsoft.com/office/officeart/2018/5/layout/CenteredIconLabelDescriptionList"/>
    <dgm:cxn modelId="{9480B478-DE75-4EEF-971A-C4C0DC2AF630}" type="presOf" srcId="{571009DE-48BC-49E1-97F1-6DEAEF3C7A6D}" destId="{B3A8E696-6D1D-455B-9619-64213D804EEE}" srcOrd="0" destOrd="0" presId="urn:microsoft.com/office/officeart/2018/5/layout/CenteredIconLabelDescriptionList"/>
    <dgm:cxn modelId="{1CBEC0BF-7A70-4C17-92DB-E91930B229D7}" srcId="{571009DE-48BC-49E1-97F1-6DEAEF3C7A6D}" destId="{5813A2F3-0A2C-4352-8BD5-9E244C3AE0B7}" srcOrd="1" destOrd="0" parTransId="{2E73EA6A-73C9-444E-A580-8EC5C5B62665}" sibTransId="{807C82D8-162A-4894-95FD-58884C7C21D2}"/>
    <dgm:cxn modelId="{286C1AD9-AF18-489E-9CFA-F18A6DB92367}" srcId="{571009DE-48BC-49E1-97F1-6DEAEF3C7A6D}" destId="{F16AF302-0A31-4487-8D2B-A057DF0EE83C}" srcOrd="2" destOrd="0" parTransId="{3AA0960C-3861-423A-912D-30CC84C26B2A}" sibTransId="{D0FB6042-2542-4C94-875A-88E529140B72}"/>
    <dgm:cxn modelId="{E3E081DA-EA4D-47C0-90B1-0AF5DFA2030F}" type="presOf" srcId="{4D356742-2D14-42E3-AF3C-CDD4B83AA87D}" destId="{5E593AD7-4DD2-45E8-9D5F-50DF0F9A26D6}" srcOrd="0" destOrd="0" presId="urn:microsoft.com/office/officeart/2018/5/layout/CenteredIconLabelDescriptionList"/>
    <dgm:cxn modelId="{4C1DA3DE-685D-4C51-9F13-49DE57891B57}" type="presOf" srcId="{5813A2F3-0A2C-4352-8BD5-9E244C3AE0B7}" destId="{CCDD5B27-D990-4046-BE60-B599E1044B5A}" srcOrd="0" destOrd="0" presId="urn:microsoft.com/office/officeart/2018/5/layout/CenteredIconLabelDescriptionList"/>
    <dgm:cxn modelId="{313B5676-09CB-4E56-ACD7-13C05B88850B}" type="presParOf" srcId="{B3A8E696-6D1D-455B-9619-64213D804EEE}" destId="{4ADFCB30-5CB1-4651-A9BA-4FDCD130A7C0}" srcOrd="0" destOrd="0" presId="urn:microsoft.com/office/officeart/2018/5/layout/CenteredIconLabelDescriptionList"/>
    <dgm:cxn modelId="{C2BB989D-0DBD-4D41-AABE-A0DE7420CBEB}" type="presParOf" srcId="{4ADFCB30-5CB1-4651-A9BA-4FDCD130A7C0}" destId="{07577763-F11B-423E-A2EB-516B5EC31E1A}" srcOrd="0" destOrd="0" presId="urn:microsoft.com/office/officeart/2018/5/layout/CenteredIconLabelDescriptionList"/>
    <dgm:cxn modelId="{62DE0A00-EEF5-4252-B04C-89127D0C5D74}" type="presParOf" srcId="{4ADFCB30-5CB1-4651-A9BA-4FDCD130A7C0}" destId="{90D37A45-E689-4FAF-B41C-B65CD5E3B7FF}" srcOrd="1" destOrd="0" presId="urn:microsoft.com/office/officeart/2018/5/layout/CenteredIconLabelDescriptionList"/>
    <dgm:cxn modelId="{E7CF9846-8B90-4359-A489-1B566935139B}" type="presParOf" srcId="{4ADFCB30-5CB1-4651-A9BA-4FDCD130A7C0}" destId="{5E593AD7-4DD2-45E8-9D5F-50DF0F9A26D6}" srcOrd="2" destOrd="0" presId="urn:microsoft.com/office/officeart/2018/5/layout/CenteredIconLabelDescriptionList"/>
    <dgm:cxn modelId="{A34325E6-6063-4287-886E-D0DDB691F978}" type="presParOf" srcId="{4ADFCB30-5CB1-4651-A9BA-4FDCD130A7C0}" destId="{23DC7F53-A840-47FD-B614-D96A3ABCC1E2}" srcOrd="3" destOrd="0" presId="urn:microsoft.com/office/officeart/2018/5/layout/CenteredIconLabelDescriptionList"/>
    <dgm:cxn modelId="{5ADEFE21-E2B5-473E-B294-A506CA4A7E2C}" type="presParOf" srcId="{4ADFCB30-5CB1-4651-A9BA-4FDCD130A7C0}" destId="{3DB2219E-311C-4F62-BC2E-B5A95BA09BC7}" srcOrd="4" destOrd="0" presId="urn:microsoft.com/office/officeart/2018/5/layout/CenteredIconLabelDescriptionList"/>
    <dgm:cxn modelId="{F9B45010-AA96-436B-A713-B774CBBF0035}" type="presParOf" srcId="{B3A8E696-6D1D-455B-9619-64213D804EEE}" destId="{F048F5BE-CB05-48AF-8DC4-8EEBB7F83B43}" srcOrd="1" destOrd="0" presId="urn:microsoft.com/office/officeart/2018/5/layout/CenteredIconLabelDescriptionList"/>
    <dgm:cxn modelId="{5400C516-8CDC-4238-92B8-D182F8CC164E}" type="presParOf" srcId="{B3A8E696-6D1D-455B-9619-64213D804EEE}" destId="{0C4C4AB6-9E46-450C-93EA-03542628FB86}" srcOrd="2" destOrd="0" presId="urn:microsoft.com/office/officeart/2018/5/layout/CenteredIconLabelDescriptionList"/>
    <dgm:cxn modelId="{70FC01C6-9975-4D2B-A8A8-22E09B44D502}" type="presParOf" srcId="{0C4C4AB6-9E46-450C-93EA-03542628FB86}" destId="{2901CD48-426E-43D9-94F5-81FC405656AE}" srcOrd="0" destOrd="0" presId="urn:microsoft.com/office/officeart/2018/5/layout/CenteredIconLabelDescriptionList"/>
    <dgm:cxn modelId="{58055D01-B416-4B5D-B23A-A520BA85427B}" type="presParOf" srcId="{0C4C4AB6-9E46-450C-93EA-03542628FB86}" destId="{91A00357-6BC2-48B7-9FE4-F0E11696C5B4}" srcOrd="1" destOrd="0" presId="urn:microsoft.com/office/officeart/2018/5/layout/CenteredIconLabelDescriptionList"/>
    <dgm:cxn modelId="{8CAB5063-0CD4-401A-ACF6-06890A6C518B}" type="presParOf" srcId="{0C4C4AB6-9E46-450C-93EA-03542628FB86}" destId="{CCDD5B27-D990-4046-BE60-B599E1044B5A}" srcOrd="2" destOrd="0" presId="urn:microsoft.com/office/officeart/2018/5/layout/CenteredIconLabelDescriptionList"/>
    <dgm:cxn modelId="{3C43C27E-ED3E-4AA5-98B5-0517FF0ED7B5}" type="presParOf" srcId="{0C4C4AB6-9E46-450C-93EA-03542628FB86}" destId="{85B7347D-E825-4434-9CA5-2BD0B31F5A59}" srcOrd="3" destOrd="0" presId="urn:microsoft.com/office/officeart/2018/5/layout/CenteredIconLabelDescriptionList"/>
    <dgm:cxn modelId="{4BB3CC54-ACF5-4B7F-AE36-CD9C8E5DC5FB}" type="presParOf" srcId="{0C4C4AB6-9E46-450C-93EA-03542628FB86}" destId="{3B19D699-22E4-41BD-B23F-2BBD29AB95E7}" srcOrd="4" destOrd="0" presId="urn:microsoft.com/office/officeart/2018/5/layout/CenteredIconLabelDescriptionList"/>
    <dgm:cxn modelId="{9CD414B8-B2CD-48F0-904D-569ED8451DD1}" type="presParOf" srcId="{B3A8E696-6D1D-455B-9619-64213D804EEE}" destId="{8AF191CA-777E-4920-B357-158AABF68F46}" srcOrd="3" destOrd="0" presId="urn:microsoft.com/office/officeart/2018/5/layout/CenteredIconLabelDescriptionList"/>
    <dgm:cxn modelId="{861D46DA-C162-4914-B7CC-14B75CC3EB55}" type="presParOf" srcId="{B3A8E696-6D1D-455B-9619-64213D804EEE}" destId="{CD81D06F-850F-4BDF-BA22-6BD4C75E70C3}" srcOrd="4" destOrd="0" presId="urn:microsoft.com/office/officeart/2018/5/layout/CenteredIconLabelDescriptionList"/>
    <dgm:cxn modelId="{3A38683F-1EE5-4FC3-B2A2-20CD24A785BD}" type="presParOf" srcId="{CD81D06F-850F-4BDF-BA22-6BD4C75E70C3}" destId="{39288818-B464-4957-91F2-8730DF19AD5C}" srcOrd="0" destOrd="0" presId="urn:microsoft.com/office/officeart/2018/5/layout/CenteredIconLabelDescriptionList"/>
    <dgm:cxn modelId="{C5E6E70B-49CF-4703-9E91-7600EC047F47}" type="presParOf" srcId="{CD81D06F-850F-4BDF-BA22-6BD4C75E70C3}" destId="{07B98F20-CDD5-40FF-9B9A-27627D3CF1BB}" srcOrd="1" destOrd="0" presId="urn:microsoft.com/office/officeart/2018/5/layout/CenteredIconLabelDescriptionList"/>
    <dgm:cxn modelId="{783A0B44-4B77-4CEB-BD06-E57CAD043199}" type="presParOf" srcId="{CD81D06F-850F-4BDF-BA22-6BD4C75E70C3}" destId="{FBEE5016-DDA7-40CA-99C5-44E55B985EB4}" srcOrd="2" destOrd="0" presId="urn:microsoft.com/office/officeart/2018/5/layout/CenteredIconLabelDescriptionList"/>
    <dgm:cxn modelId="{79783094-CBA4-4334-BB72-8A5A3380E15D}" type="presParOf" srcId="{CD81D06F-850F-4BDF-BA22-6BD4C75E70C3}" destId="{D0DBAFE5-0079-496E-A54B-4C9A9969611A}" srcOrd="3" destOrd="0" presId="urn:microsoft.com/office/officeart/2018/5/layout/CenteredIconLabelDescriptionList"/>
    <dgm:cxn modelId="{B1F81003-44A6-49B5-90A8-CF1ACE05600B}" type="presParOf" srcId="{CD81D06F-850F-4BDF-BA22-6BD4C75E70C3}" destId="{99DB7E01-1A16-4B09-A729-72595704B89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009DE-48BC-49E1-97F1-6DEAEF3C7A6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356742-2D14-42E3-AF3C-CDD4B83AA87D}">
      <dgm:prSet/>
      <dgm:spPr/>
      <dgm:t>
        <a:bodyPr/>
        <a:lstStyle/>
        <a:p>
          <a:pPr>
            <a:lnSpc>
              <a:spcPct val="100000"/>
            </a:lnSpc>
            <a:defRPr b="1"/>
          </a:pPr>
          <a:r>
            <a:rPr lang="en-US" b="1"/>
            <a:t>Develop a routine </a:t>
          </a:r>
          <a:endParaRPr lang="en-US"/>
        </a:p>
      </dgm:t>
    </dgm:pt>
    <dgm:pt modelId="{6944DE70-467C-417F-B885-2FFF7D39C920}" type="parTrans" cxnId="{6A3DA41D-271B-464A-8529-A563888C4A6D}">
      <dgm:prSet/>
      <dgm:spPr/>
      <dgm:t>
        <a:bodyPr/>
        <a:lstStyle/>
        <a:p>
          <a:endParaRPr lang="en-US"/>
        </a:p>
      </dgm:t>
    </dgm:pt>
    <dgm:pt modelId="{9D4658D7-EEE2-41D6-BD0C-C6A5137859DD}" type="sibTrans" cxnId="{6A3DA41D-271B-464A-8529-A563888C4A6D}">
      <dgm:prSet/>
      <dgm:spPr/>
      <dgm:t>
        <a:bodyPr/>
        <a:lstStyle/>
        <a:p>
          <a:endParaRPr lang="en-US"/>
        </a:p>
      </dgm:t>
    </dgm:pt>
    <dgm:pt modelId="{D1F705CB-59F9-4854-8066-E229F0BE1E47}">
      <dgm:prSet custT="1"/>
      <dgm:spPr/>
      <dgm:t>
        <a:bodyPr/>
        <a:lstStyle/>
        <a:p>
          <a:pPr>
            <a:lnSpc>
              <a:spcPct val="100000"/>
            </a:lnSpc>
          </a:pPr>
          <a:r>
            <a:rPr lang="en-US" sz="1800"/>
            <a:t>Wake up and go to bed around the same time every day</a:t>
          </a:r>
        </a:p>
      </dgm:t>
    </dgm:pt>
    <dgm:pt modelId="{749710EF-7C07-4846-B778-9CDE9602790C}" type="parTrans" cxnId="{FE87AA7B-6638-4F65-81C5-74F9A27D0D1F}">
      <dgm:prSet/>
      <dgm:spPr/>
      <dgm:t>
        <a:bodyPr/>
        <a:lstStyle/>
        <a:p>
          <a:endParaRPr lang="en-US"/>
        </a:p>
      </dgm:t>
    </dgm:pt>
    <dgm:pt modelId="{892ED6DC-06B8-4B08-B4BE-4886A3B1D9C3}" type="sibTrans" cxnId="{FE87AA7B-6638-4F65-81C5-74F9A27D0D1F}">
      <dgm:prSet/>
      <dgm:spPr/>
      <dgm:t>
        <a:bodyPr/>
        <a:lstStyle/>
        <a:p>
          <a:endParaRPr lang="en-US"/>
        </a:p>
      </dgm:t>
    </dgm:pt>
    <dgm:pt modelId="{1308F3F1-37F8-475B-B1A2-F91F9249E3F5}">
      <dgm:prSet custT="1"/>
      <dgm:spPr/>
      <dgm:t>
        <a:bodyPr/>
        <a:lstStyle/>
        <a:p>
          <a:pPr>
            <a:lnSpc>
              <a:spcPct val="100000"/>
            </a:lnSpc>
          </a:pPr>
          <a:r>
            <a:rPr lang="en-US" sz="1800"/>
            <a:t>Use a calendar/app/reminders for commitments and due dates</a:t>
          </a:r>
          <a:r>
            <a:rPr lang="en-US" sz="1800">
              <a:latin typeface="Calibri Light" panose="020F0302020204030204"/>
            </a:rPr>
            <a:t>; work backwards in your calendar to prepare for assignments and exams</a:t>
          </a:r>
          <a:endParaRPr lang="en-US" sz="1800"/>
        </a:p>
        <a:p>
          <a:pPr>
            <a:lnSpc>
              <a:spcPct val="100000"/>
            </a:lnSpc>
          </a:pPr>
          <a:r>
            <a:rPr lang="en-US" sz="1800"/>
            <a:t>Attend lectures, recitations, </a:t>
          </a:r>
          <a:r>
            <a:rPr lang="en-US" sz="1800">
              <a:latin typeface="Calibri Light" panose="020F0302020204030204"/>
            </a:rPr>
            <a:t>and </a:t>
          </a:r>
          <a:r>
            <a:rPr lang="en-US" sz="1800"/>
            <a:t>review sessions </a:t>
          </a:r>
        </a:p>
      </dgm:t>
    </dgm:pt>
    <dgm:pt modelId="{944A14CC-120C-4CEA-A363-F23C1E59F8CE}" type="parTrans" cxnId="{DD26DBFD-03AE-4F95-8BD0-E47B0D986F12}">
      <dgm:prSet/>
      <dgm:spPr/>
      <dgm:t>
        <a:bodyPr/>
        <a:lstStyle/>
        <a:p>
          <a:endParaRPr lang="en-US"/>
        </a:p>
      </dgm:t>
    </dgm:pt>
    <dgm:pt modelId="{6C57C1EE-88BD-4404-B1F8-9DC2618A88D8}" type="sibTrans" cxnId="{DD26DBFD-03AE-4F95-8BD0-E47B0D986F12}">
      <dgm:prSet/>
      <dgm:spPr/>
      <dgm:t>
        <a:bodyPr/>
        <a:lstStyle/>
        <a:p>
          <a:endParaRPr lang="en-US"/>
        </a:p>
      </dgm:t>
    </dgm:pt>
    <dgm:pt modelId="{5813A2F3-0A2C-4352-8BD5-9E244C3AE0B7}">
      <dgm:prSet/>
      <dgm:spPr/>
      <dgm:t>
        <a:bodyPr/>
        <a:lstStyle/>
        <a:p>
          <a:pPr>
            <a:lnSpc>
              <a:spcPct val="100000"/>
            </a:lnSpc>
            <a:defRPr b="1"/>
          </a:pPr>
          <a:r>
            <a:rPr lang="en-US" b="1"/>
            <a:t>Create a designated workspace</a:t>
          </a:r>
          <a:endParaRPr lang="en-US"/>
        </a:p>
      </dgm:t>
    </dgm:pt>
    <dgm:pt modelId="{2E73EA6A-73C9-444E-A580-8EC5C5B62665}" type="parTrans" cxnId="{1CBEC0BF-7A70-4C17-92DB-E91930B229D7}">
      <dgm:prSet/>
      <dgm:spPr/>
      <dgm:t>
        <a:bodyPr/>
        <a:lstStyle/>
        <a:p>
          <a:endParaRPr lang="en-US"/>
        </a:p>
      </dgm:t>
    </dgm:pt>
    <dgm:pt modelId="{807C82D8-162A-4894-95FD-58884C7C21D2}" type="sibTrans" cxnId="{1CBEC0BF-7A70-4C17-92DB-E91930B229D7}">
      <dgm:prSet/>
      <dgm:spPr/>
      <dgm:t>
        <a:bodyPr/>
        <a:lstStyle/>
        <a:p>
          <a:endParaRPr lang="en-US"/>
        </a:p>
      </dgm:t>
    </dgm:pt>
    <dgm:pt modelId="{6A774B63-E4BA-452A-AD73-315394069294}">
      <dgm:prSet custT="1"/>
      <dgm:spPr/>
      <dgm:t>
        <a:bodyPr/>
        <a:lstStyle/>
        <a:p>
          <a:pPr>
            <a:lnSpc>
              <a:spcPct val="100000"/>
            </a:lnSpc>
          </a:pPr>
          <a:r>
            <a:rPr lang="en-US" sz="1800" b="0"/>
            <a:t>Maintain self-care </a:t>
          </a:r>
        </a:p>
      </dgm:t>
    </dgm:pt>
    <dgm:pt modelId="{B4D55A58-3419-4BFC-BDBA-27161B0713DF}" type="parTrans" cxnId="{BC1D4228-9739-488B-B34E-6A48126C2F94}">
      <dgm:prSet/>
      <dgm:spPr/>
      <dgm:t>
        <a:bodyPr/>
        <a:lstStyle/>
        <a:p>
          <a:endParaRPr lang="en-US"/>
        </a:p>
      </dgm:t>
    </dgm:pt>
    <dgm:pt modelId="{AD859C32-4B8B-4504-B552-C39B8772AEAC}" type="sibTrans" cxnId="{BC1D4228-9739-488B-B34E-6A48126C2F94}">
      <dgm:prSet/>
      <dgm:spPr/>
      <dgm:t>
        <a:bodyPr/>
        <a:lstStyle/>
        <a:p>
          <a:endParaRPr lang="en-US"/>
        </a:p>
      </dgm:t>
    </dgm:pt>
    <dgm:pt modelId="{F16AF302-0A31-4487-8D2B-A057DF0EE83C}">
      <dgm:prSet/>
      <dgm:spPr/>
      <dgm:t>
        <a:bodyPr/>
        <a:lstStyle/>
        <a:p>
          <a:pPr>
            <a:lnSpc>
              <a:spcPct val="100000"/>
            </a:lnSpc>
            <a:defRPr b="1"/>
          </a:pPr>
          <a:r>
            <a:rPr lang="en-US" b="1"/>
            <a:t>Stay organized</a:t>
          </a:r>
          <a:endParaRPr lang="en-US"/>
        </a:p>
      </dgm:t>
    </dgm:pt>
    <dgm:pt modelId="{3AA0960C-3861-423A-912D-30CC84C26B2A}" type="parTrans" cxnId="{286C1AD9-AF18-489E-9CFA-F18A6DB92367}">
      <dgm:prSet/>
      <dgm:spPr/>
      <dgm:t>
        <a:bodyPr/>
        <a:lstStyle/>
        <a:p>
          <a:endParaRPr lang="en-US"/>
        </a:p>
      </dgm:t>
    </dgm:pt>
    <dgm:pt modelId="{D0FB6042-2542-4C94-875A-88E529140B72}" type="sibTrans" cxnId="{286C1AD9-AF18-489E-9CFA-F18A6DB92367}">
      <dgm:prSet/>
      <dgm:spPr/>
      <dgm:t>
        <a:bodyPr/>
        <a:lstStyle/>
        <a:p>
          <a:endParaRPr lang="en-US"/>
        </a:p>
      </dgm:t>
    </dgm:pt>
    <dgm:pt modelId="{80A15BD5-E1E2-439C-8E3C-63F1DAD1941E}">
      <dgm:prSet custT="1"/>
      <dgm:spPr/>
      <dgm:t>
        <a:bodyPr/>
        <a:lstStyle/>
        <a:p>
          <a:pPr>
            <a:lnSpc>
              <a:spcPct val="100000"/>
            </a:lnSpc>
          </a:pPr>
          <a:r>
            <a:rPr lang="en-US" sz="1800"/>
            <a:t>Create a folder for each class (physical or electronic)</a:t>
          </a:r>
        </a:p>
      </dgm:t>
    </dgm:pt>
    <dgm:pt modelId="{F46CBC56-DBB6-43D1-9EC2-C060E46690AF}" type="parTrans" cxnId="{18FA6ABC-C5A1-4A2E-A432-951F66E9C7E9}">
      <dgm:prSet/>
      <dgm:spPr/>
      <dgm:t>
        <a:bodyPr/>
        <a:lstStyle/>
        <a:p>
          <a:endParaRPr lang="en-US"/>
        </a:p>
      </dgm:t>
    </dgm:pt>
    <dgm:pt modelId="{4A7CE0C9-28F9-44B1-8BEB-44B2B82489A6}" type="sibTrans" cxnId="{18FA6ABC-C5A1-4A2E-A432-951F66E9C7E9}">
      <dgm:prSet/>
      <dgm:spPr/>
      <dgm:t>
        <a:bodyPr/>
        <a:lstStyle/>
        <a:p>
          <a:endParaRPr lang="en-US"/>
        </a:p>
      </dgm:t>
    </dgm:pt>
    <dgm:pt modelId="{220ECCEA-188F-4DC5-B456-484AEFA6B20C}">
      <dgm:prSet custT="1"/>
      <dgm:spPr/>
      <dgm:t>
        <a:bodyPr/>
        <a:lstStyle/>
        <a:p>
          <a:pPr>
            <a:lnSpc>
              <a:spcPct val="100000"/>
            </a:lnSpc>
          </a:pPr>
          <a:r>
            <a:rPr lang="en-US" sz="1800"/>
            <a:t>Read emails daily and keep your documents organized</a:t>
          </a:r>
        </a:p>
        <a:p>
          <a:pPr>
            <a:lnSpc>
              <a:spcPct val="100000"/>
            </a:lnSpc>
          </a:pPr>
          <a:r>
            <a:rPr lang="en-US" sz="1800"/>
            <a:t>Don’t get behind! </a:t>
          </a:r>
        </a:p>
      </dgm:t>
    </dgm:pt>
    <dgm:pt modelId="{D33387A0-1B39-4337-946D-77AE00327F82}" type="parTrans" cxnId="{266DE783-7922-4E58-87AC-23BC1E854F03}">
      <dgm:prSet/>
      <dgm:spPr/>
      <dgm:t>
        <a:bodyPr/>
        <a:lstStyle/>
        <a:p>
          <a:endParaRPr lang="en-US"/>
        </a:p>
      </dgm:t>
    </dgm:pt>
    <dgm:pt modelId="{FD880544-2A33-4B3A-82FB-6403D2EE3317}" type="sibTrans" cxnId="{266DE783-7922-4E58-87AC-23BC1E854F03}">
      <dgm:prSet/>
      <dgm:spPr/>
      <dgm:t>
        <a:bodyPr/>
        <a:lstStyle/>
        <a:p>
          <a:endParaRPr lang="en-US"/>
        </a:p>
      </dgm:t>
    </dgm:pt>
    <dgm:pt modelId="{1600641D-6EB6-4B73-B7EA-0BA0D3130D6C}">
      <dgm:prSet custT="1"/>
      <dgm:spPr/>
      <dgm:t>
        <a:bodyPr/>
        <a:lstStyle/>
        <a:p>
          <a:pPr>
            <a:lnSpc>
              <a:spcPct val="100000"/>
            </a:lnSpc>
          </a:pPr>
          <a:r>
            <a:rPr lang="en-US" sz="1800" b="0"/>
            <a:t>Develop good sleep habits, eating habits, exercise/body wellness, mental wellness, etc.</a:t>
          </a:r>
        </a:p>
      </dgm:t>
    </dgm:pt>
    <dgm:pt modelId="{F3688705-C560-400F-90AC-2DAC8FE50DCF}" type="parTrans" cxnId="{55ED8A9B-8F8B-4299-8633-94CFCD65D282}">
      <dgm:prSet/>
      <dgm:spPr/>
      <dgm:t>
        <a:bodyPr/>
        <a:lstStyle/>
        <a:p>
          <a:endParaRPr lang="en-US"/>
        </a:p>
      </dgm:t>
    </dgm:pt>
    <dgm:pt modelId="{7FA69914-2497-42BA-8D38-688660C06499}" type="sibTrans" cxnId="{55ED8A9B-8F8B-4299-8633-94CFCD65D282}">
      <dgm:prSet/>
      <dgm:spPr/>
      <dgm:t>
        <a:bodyPr/>
        <a:lstStyle/>
        <a:p>
          <a:endParaRPr lang="en-US"/>
        </a:p>
      </dgm:t>
    </dgm:pt>
    <dgm:pt modelId="{B3A8E696-6D1D-455B-9619-64213D804EEE}" type="pres">
      <dgm:prSet presAssocID="{571009DE-48BC-49E1-97F1-6DEAEF3C7A6D}" presName="root" presStyleCnt="0">
        <dgm:presLayoutVars>
          <dgm:dir/>
          <dgm:resizeHandles val="exact"/>
        </dgm:presLayoutVars>
      </dgm:prSet>
      <dgm:spPr/>
    </dgm:pt>
    <dgm:pt modelId="{4ADFCB30-5CB1-4651-A9BA-4FDCD130A7C0}" type="pres">
      <dgm:prSet presAssocID="{4D356742-2D14-42E3-AF3C-CDD4B83AA87D}" presName="compNode" presStyleCnt="0"/>
      <dgm:spPr/>
    </dgm:pt>
    <dgm:pt modelId="{07577763-F11B-423E-A2EB-516B5EC31E1A}" type="pres">
      <dgm:prSet presAssocID="{4D356742-2D14-42E3-AF3C-CDD4B83AA87D}" presName="iconRect" presStyleLbl="node1" presStyleIdx="0" presStyleCnt="3" custScaleX="130937" custScaleY="129596" custLinFactNeighborX="1108" custLinFactNeighborY="-598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90D37A45-E689-4FAF-B41C-B65CD5E3B7FF}" type="pres">
      <dgm:prSet presAssocID="{4D356742-2D14-42E3-AF3C-CDD4B83AA87D}" presName="iconSpace" presStyleCnt="0"/>
      <dgm:spPr/>
    </dgm:pt>
    <dgm:pt modelId="{5E593AD7-4DD2-45E8-9D5F-50DF0F9A26D6}" type="pres">
      <dgm:prSet presAssocID="{4D356742-2D14-42E3-AF3C-CDD4B83AA87D}" presName="parTx" presStyleLbl="revTx" presStyleIdx="0" presStyleCnt="6" custLinFactY="-6460" custLinFactNeighborX="259" custLinFactNeighborY="-100000">
        <dgm:presLayoutVars>
          <dgm:chMax val="0"/>
          <dgm:chPref val="0"/>
        </dgm:presLayoutVars>
      </dgm:prSet>
      <dgm:spPr/>
    </dgm:pt>
    <dgm:pt modelId="{23DC7F53-A840-47FD-B614-D96A3ABCC1E2}" type="pres">
      <dgm:prSet presAssocID="{4D356742-2D14-42E3-AF3C-CDD4B83AA87D}" presName="txSpace" presStyleCnt="0"/>
      <dgm:spPr/>
    </dgm:pt>
    <dgm:pt modelId="{3DB2219E-311C-4F62-BC2E-B5A95BA09BC7}" type="pres">
      <dgm:prSet presAssocID="{4D356742-2D14-42E3-AF3C-CDD4B83AA87D}" presName="desTx" presStyleLbl="revTx" presStyleIdx="1" presStyleCnt="6" custLinFactNeighborX="-129" custLinFactNeighborY="-92598">
        <dgm:presLayoutVars/>
      </dgm:prSet>
      <dgm:spPr/>
    </dgm:pt>
    <dgm:pt modelId="{F048F5BE-CB05-48AF-8DC4-8EEBB7F83B43}" type="pres">
      <dgm:prSet presAssocID="{9D4658D7-EEE2-41D6-BD0C-C6A5137859DD}" presName="sibTrans" presStyleCnt="0"/>
      <dgm:spPr/>
    </dgm:pt>
    <dgm:pt modelId="{0C4C4AB6-9E46-450C-93EA-03542628FB86}" type="pres">
      <dgm:prSet presAssocID="{5813A2F3-0A2C-4352-8BD5-9E244C3AE0B7}" presName="compNode" presStyleCnt="0"/>
      <dgm:spPr/>
    </dgm:pt>
    <dgm:pt modelId="{2901CD48-426E-43D9-94F5-81FC405656AE}" type="pres">
      <dgm:prSet presAssocID="{5813A2F3-0A2C-4352-8BD5-9E244C3AE0B7}" presName="iconRect" presStyleLbl="node1" presStyleIdx="1" presStyleCnt="3" custScaleX="133025" custScaleY="121974" custLinFactNeighborX="-6279" custLinFactNeighborY="-5281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opwatch"/>
        </a:ext>
      </dgm:extLst>
    </dgm:pt>
    <dgm:pt modelId="{91A00357-6BC2-48B7-9FE4-F0E11696C5B4}" type="pres">
      <dgm:prSet presAssocID="{5813A2F3-0A2C-4352-8BD5-9E244C3AE0B7}" presName="iconSpace" presStyleCnt="0"/>
      <dgm:spPr/>
    </dgm:pt>
    <dgm:pt modelId="{CCDD5B27-D990-4046-BE60-B599E1044B5A}" type="pres">
      <dgm:prSet presAssocID="{5813A2F3-0A2C-4352-8BD5-9E244C3AE0B7}" presName="parTx" presStyleLbl="revTx" presStyleIdx="2" presStyleCnt="6" custLinFactY="-2014" custLinFactNeighborY="-100000">
        <dgm:presLayoutVars>
          <dgm:chMax val="0"/>
          <dgm:chPref val="0"/>
        </dgm:presLayoutVars>
      </dgm:prSet>
      <dgm:spPr/>
    </dgm:pt>
    <dgm:pt modelId="{85B7347D-E825-4434-9CA5-2BD0B31F5A59}" type="pres">
      <dgm:prSet presAssocID="{5813A2F3-0A2C-4352-8BD5-9E244C3AE0B7}" presName="txSpace" presStyleCnt="0"/>
      <dgm:spPr/>
    </dgm:pt>
    <dgm:pt modelId="{3B19D699-22E4-41BD-B23F-2BBD29AB95E7}" type="pres">
      <dgm:prSet presAssocID="{5813A2F3-0A2C-4352-8BD5-9E244C3AE0B7}" presName="desTx" presStyleLbl="revTx" presStyleIdx="3" presStyleCnt="6" custLinFactNeighborY="-82039">
        <dgm:presLayoutVars/>
      </dgm:prSet>
      <dgm:spPr/>
    </dgm:pt>
    <dgm:pt modelId="{8AF191CA-777E-4920-B357-158AABF68F46}" type="pres">
      <dgm:prSet presAssocID="{807C82D8-162A-4894-95FD-58884C7C21D2}" presName="sibTrans" presStyleCnt="0"/>
      <dgm:spPr/>
    </dgm:pt>
    <dgm:pt modelId="{CD81D06F-850F-4BDF-BA22-6BD4C75E70C3}" type="pres">
      <dgm:prSet presAssocID="{F16AF302-0A31-4487-8D2B-A057DF0EE83C}" presName="compNode" presStyleCnt="0"/>
      <dgm:spPr/>
    </dgm:pt>
    <dgm:pt modelId="{39288818-B464-4957-91F2-8730DF19AD5C}" type="pres">
      <dgm:prSet presAssocID="{F16AF302-0A31-4487-8D2B-A057DF0EE83C}" presName="iconRect" presStyleLbl="node1" presStyleIdx="2" presStyleCnt="3" custScaleX="140417" custScaleY="122492" custLinFactNeighborX="-2585" custLinFactNeighborY="-6278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07B98F20-CDD5-40FF-9B9A-27627D3CF1BB}" type="pres">
      <dgm:prSet presAssocID="{F16AF302-0A31-4487-8D2B-A057DF0EE83C}" presName="iconSpace" presStyleCnt="0"/>
      <dgm:spPr/>
    </dgm:pt>
    <dgm:pt modelId="{FBEE5016-DDA7-40CA-99C5-44E55B985EB4}" type="pres">
      <dgm:prSet presAssocID="{F16AF302-0A31-4487-8D2B-A057DF0EE83C}" presName="parTx" presStyleLbl="revTx" presStyleIdx="4" presStyleCnt="6" custLinFactY="-2316" custLinFactNeighborX="-1695" custLinFactNeighborY="-100000">
        <dgm:presLayoutVars>
          <dgm:chMax val="0"/>
          <dgm:chPref val="0"/>
        </dgm:presLayoutVars>
      </dgm:prSet>
      <dgm:spPr/>
    </dgm:pt>
    <dgm:pt modelId="{D0DBAFE5-0079-496E-A54B-4C9A9969611A}" type="pres">
      <dgm:prSet presAssocID="{F16AF302-0A31-4487-8D2B-A057DF0EE83C}" presName="txSpace" presStyleCnt="0"/>
      <dgm:spPr/>
    </dgm:pt>
    <dgm:pt modelId="{99DB7E01-1A16-4B09-A729-72595704B895}" type="pres">
      <dgm:prSet presAssocID="{F16AF302-0A31-4487-8D2B-A057DF0EE83C}" presName="desTx" presStyleLbl="revTx" presStyleIdx="5" presStyleCnt="6" custLinFactNeighborX="-776" custLinFactNeighborY="-82039">
        <dgm:presLayoutVars/>
      </dgm:prSet>
      <dgm:spPr/>
    </dgm:pt>
  </dgm:ptLst>
  <dgm:cxnLst>
    <dgm:cxn modelId="{6A3DA41D-271B-464A-8529-A563888C4A6D}" srcId="{571009DE-48BC-49E1-97F1-6DEAEF3C7A6D}" destId="{4D356742-2D14-42E3-AF3C-CDD4B83AA87D}" srcOrd="0" destOrd="0" parTransId="{6944DE70-467C-417F-B885-2FFF7D39C920}" sibTransId="{9D4658D7-EEE2-41D6-BD0C-C6A5137859DD}"/>
    <dgm:cxn modelId="{276E1C22-0E3D-4B6E-8817-4A6FB63A8CEE}" type="presOf" srcId="{6A774B63-E4BA-452A-AD73-315394069294}" destId="{3B19D699-22E4-41BD-B23F-2BBD29AB95E7}" srcOrd="0" destOrd="0" presId="urn:microsoft.com/office/officeart/2018/5/layout/CenteredIconLabelDescriptionList"/>
    <dgm:cxn modelId="{A7873B27-1831-4168-AB24-CB1471961CB7}" type="presOf" srcId="{1308F3F1-37F8-475B-B1A2-F91F9249E3F5}" destId="{3DB2219E-311C-4F62-BC2E-B5A95BA09BC7}" srcOrd="0" destOrd="1" presId="urn:microsoft.com/office/officeart/2018/5/layout/CenteredIconLabelDescriptionList"/>
    <dgm:cxn modelId="{BC1D4228-9739-488B-B34E-6A48126C2F94}" srcId="{5813A2F3-0A2C-4352-8BD5-9E244C3AE0B7}" destId="{6A774B63-E4BA-452A-AD73-315394069294}" srcOrd="0" destOrd="0" parTransId="{B4D55A58-3419-4BFC-BDBA-27161B0713DF}" sibTransId="{AD859C32-4B8B-4504-B552-C39B8772AEAC}"/>
    <dgm:cxn modelId="{C7C49431-13D0-483E-B3BF-5B83FB6A5AE3}" type="presOf" srcId="{80A15BD5-E1E2-439C-8E3C-63F1DAD1941E}" destId="{99DB7E01-1A16-4B09-A729-72595704B895}" srcOrd="0" destOrd="0" presId="urn:microsoft.com/office/officeart/2018/5/layout/CenteredIconLabelDescriptionList"/>
    <dgm:cxn modelId="{71E76E57-350E-41AC-B06A-04A41C2F1874}" type="presOf" srcId="{5813A2F3-0A2C-4352-8BD5-9E244C3AE0B7}" destId="{CCDD5B27-D990-4046-BE60-B599E1044B5A}" srcOrd="0" destOrd="0" presId="urn:microsoft.com/office/officeart/2018/5/layout/CenteredIconLabelDescriptionList"/>
    <dgm:cxn modelId="{FE87AA7B-6638-4F65-81C5-74F9A27D0D1F}" srcId="{4D356742-2D14-42E3-AF3C-CDD4B83AA87D}" destId="{D1F705CB-59F9-4854-8066-E229F0BE1E47}" srcOrd="0" destOrd="0" parTransId="{749710EF-7C07-4846-B778-9CDE9602790C}" sibTransId="{892ED6DC-06B8-4B08-B4BE-4886A3B1D9C3}"/>
    <dgm:cxn modelId="{266DE783-7922-4E58-87AC-23BC1E854F03}" srcId="{F16AF302-0A31-4487-8D2B-A057DF0EE83C}" destId="{220ECCEA-188F-4DC5-B456-484AEFA6B20C}" srcOrd="1" destOrd="0" parTransId="{D33387A0-1B39-4337-946D-77AE00327F82}" sibTransId="{FD880544-2A33-4B3A-82FB-6403D2EE3317}"/>
    <dgm:cxn modelId="{E47C8F8D-CF12-407D-8F76-70398FD8E867}" type="presOf" srcId="{F16AF302-0A31-4487-8D2B-A057DF0EE83C}" destId="{FBEE5016-DDA7-40CA-99C5-44E55B985EB4}" srcOrd="0" destOrd="0" presId="urn:microsoft.com/office/officeart/2018/5/layout/CenteredIconLabelDescriptionList"/>
    <dgm:cxn modelId="{4A1BE190-3166-4F46-BA01-F4DAA685FB66}" type="presOf" srcId="{571009DE-48BC-49E1-97F1-6DEAEF3C7A6D}" destId="{B3A8E696-6D1D-455B-9619-64213D804EEE}" srcOrd="0" destOrd="0" presId="urn:microsoft.com/office/officeart/2018/5/layout/CenteredIconLabelDescriptionList"/>
    <dgm:cxn modelId="{55ED8A9B-8F8B-4299-8633-94CFCD65D282}" srcId="{5813A2F3-0A2C-4352-8BD5-9E244C3AE0B7}" destId="{1600641D-6EB6-4B73-B7EA-0BA0D3130D6C}" srcOrd="1" destOrd="0" parTransId="{F3688705-C560-400F-90AC-2DAC8FE50DCF}" sibTransId="{7FA69914-2497-42BA-8D38-688660C06499}"/>
    <dgm:cxn modelId="{30F87FA6-D9AA-4372-BA1E-F8B121E133F6}" type="presOf" srcId="{220ECCEA-188F-4DC5-B456-484AEFA6B20C}" destId="{99DB7E01-1A16-4B09-A729-72595704B895}" srcOrd="0" destOrd="1" presId="urn:microsoft.com/office/officeart/2018/5/layout/CenteredIconLabelDescriptionList"/>
    <dgm:cxn modelId="{3086F8B4-E4C0-4868-A2D4-F878AC842BD5}" type="presOf" srcId="{1600641D-6EB6-4B73-B7EA-0BA0D3130D6C}" destId="{3B19D699-22E4-41BD-B23F-2BBD29AB95E7}" srcOrd="0" destOrd="1" presId="urn:microsoft.com/office/officeart/2018/5/layout/CenteredIconLabelDescriptionList"/>
    <dgm:cxn modelId="{18FA6ABC-C5A1-4A2E-A432-951F66E9C7E9}" srcId="{F16AF302-0A31-4487-8D2B-A057DF0EE83C}" destId="{80A15BD5-E1E2-439C-8E3C-63F1DAD1941E}" srcOrd="0" destOrd="0" parTransId="{F46CBC56-DBB6-43D1-9EC2-C060E46690AF}" sibTransId="{4A7CE0C9-28F9-44B1-8BEB-44B2B82489A6}"/>
    <dgm:cxn modelId="{1CBEC0BF-7A70-4C17-92DB-E91930B229D7}" srcId="{571009DE-48BC-49E1-97F1-6DEAEF3C7A6D}" destId="{5813A2F3-0A2C-4352-8BD5-9E244C3AE0B7}" srcOrd="1" destOrd="0" parTransId="{2E73EA6A-73C9-444E-A580-8EC5C5B62665}" sibTransId="{807C82D8-162A-4894-95FD-58884C7C21D2}"/>
    <dgm:cxn modelId="{286C1AD9-AF18-489E-9CFA-F18A6DB92367}" srcId="{571009DE-48BC-49E1-97F1-6DEAEF3C7A6D}" destId="{F16AF302-0A31-4487-8D2B-A057DF0EE83C}" srcOrd="2" destOrd="0" parTransId="{3AA0960C-3861-423A-912D-30CC84C26B2A}" sibTransId="{D0FB6042-2542-4C94-875A-88E529140B72}"/>
    <dgm:cxn modelId="{9FBA71D9-209D-4253-B358-A9702DE28C71}" type="presOf" srcId="{4D356742-2D14-42E3-AF3C-CDD4B83AA87D}" destId="{5E593AD7-4DD2-45E8-9D5F-50DF0F9A26D6}" srcOrd="0" destOrd="0" presId="urn:microsoft.com/office/officeart/2018/5/layout/CenteredIconLabelDescriptionList"/>
    <dgm:cxn modelId="{725754E3-5E67-476A-A2C9-A3A7B13A81E7}" type="presOf" srcId="{D1F705CB-59F9-4854-8066-E229F0BE1E47}" destId="{3DB2219E-311C-4F62-BC2E-B5A95BA09BC7}" srcOrd="0" destOrd="0" presId="urn:microsoft.com/office/officeart/2018/5/layout/CenteredIconLabelDescriptionList"/>
    <dgm:cxn modelId="{DD26DBFD-03AE-4F95-8BD0-E47B0D986F12}" srcId="{4D356742-2D14-42E3-AF3C-CDD4B83AA87D}" destId="{1308F3F1-37F8-475B-B1A2-F91F9249E3F5}" srcOrd="1" destOrd="0" parTransId="{944A14CC-120C-4CEA-A363-F23C1E59F8CE}" sibTransId="{6C57C1EE-88BD-4404-B1F8-9DC2618A88D8}"/>
    <dgm:cxn modelId="{83BAF0F6-C7C3-49A6-BBB0-ED75698D0513}" type="presParOf" srcId="{B3A8E696-6D1D-455B-9619-64213D804EEE}" destId="{4ADFCB30-5CB1-4651-A9BA-4FDCD130A7C0}" srcOrd="0" destOrd="0" presId="urn:microsoft.com/office/officeart/2018/5/layout/CenteredIconLabelDescriptionList"/>
    <dgm:cxn modelId="{BDAF52EB-FBA1-460B-B58A-2D7E7FE77418}" type="presParOf" srcId="{4ADFCB30-5CB1-4651-A9BA-4FDCD130A7C0}" destId="{07577763-F11B-423E-A2EB-516B5EC31E1A}" srcOrd="0" destOrd="0" presId="urn:microsoft.com/office/officeart/2018/5/layout/CenteredIconLabelDescriptionList"/>
    <dgm:cxn modelId="{A1BFBBAB-31FA-4848-8510-D7AC7CAC417E}" type="presParOf" srcId="{4ADFCB30-5CB1-4651-A9BA-4FDCD130A7C0}" destId="{90D37A45-E689-4FAF-B41C-B65CD5E3B7FF}" srcOrd="1" destOrd="0" presId="urn:microsoft.com/office/officeart/2018/5/layout/CenteredIconLabelDescriptionList"/>
    <dgm:cxn modelId="{3A119439-42F0-4A96-BB6B-9044B25B22E0}" type="presParOf" srcId="{4ADFCB30-5CB1-4651-A9BA-4FDCD130A7C0}" destId="{5E593AD7-4DD2-45E8-9D5F-50DF0F9A26D6}" srcOrd="2" destOrd="0" presId="urn:microsoft.com/office/officeart/2018/5/layout/CenteredIconLabelDescriptionList"/>
    <dgm:cxn modelId="{10E4D3D1-08CA-4B74-9106-CCE74E4B98F1}" type="presParOf" srcId="{4ADFCB30-5CB1-4651-A9BA-4FDCD130A7C0}" destId="{23DC7F53-A840-47FD-B614-D96A3ABCC1E2}" srcOrd="3" destOrd="0" presId="urn:microsoft.com/office/officeart/2018/5/layout/CenteredIconLabelDescriptionList"/>
    <dgm:cxn modelId="{3F5A6CCB-A7A4-4156-AAAE-C91596C24D40}" type="presParOf" srcId="{4ADFCB30-5CB1-4651-A9BA-4FDCD130A7C0}" destId="{3DB2219E-311C-4F62-BC2E-B5A95BA09BC7}" srcOrd="4" destOrd="0" presId="urn:microsoft.com/office/officeart/2018/5/layout/CenteredIconLabelDescriptionList"/>
    <dgm:cxn modelId="{5DD1868B-D814-484A-9FA7-1C49AAF7CE42}" type="presParOf" srcId="{B3A8E696-6D1D-455B-9619-64213D804EEE}" destId="{F048F5BE-CB05-48AF-8DC4-8EEBB7F83B43}" srcOrd="1" destOrd="0" presId="urn:microsoft.com/office/officeart/2018/5/layout/CenteredIconLabelDescriptionList"/>
    <dgm:cxn modelId="{59C83777-99C5-4FAE-9541-ECB6BAAEA105}" type="presParOf" srcId="{B3A8E696-6D1D-455B-9619-64213D804EEE}" destId="{0C4C4AB6-9E46-450C-93EA-03542628FB86}" srcOrd="2" destOrd="0" presId="urn:microsoft.com/office/officeart/2018/5/layout/CenteredIconLabelDescriptionList"/>
    <dgm:cxn modelId="{3CFB0C2D-9142-4EA4-B31C-3052B74EEF7A}" type="presParOf" srcId="{0C4C4AB6-9E46-450C-93EA-03542628FB86}" destId="{2901CD48-426E-43D9-94F5-81FC405656AE}" srcOrd="0" destOrd="0" presId="urn:microsoft.com/office/officeart/2018/5/layout/CenteredIconLabelDescriptionList"/>
    <dgm:cxn modelId="{A67A7F2C-4AD3-4DB9-9817-62EA28F244D5}" type="presParOf" srcId="{0C4C4AB6-9E46-450C-93EA-03542628FB86}" destId="{91A00357-6BC2-48B7-9FE4-F0E11696C5B4}" srcOrd="1" destOrd="0" presId="urn:microsoft.com/office/officeart/2018/5/layout/CenteredIconLabelDescriptionList"/>
    <dgm:cxn modelId="{356B0C7A-50D8-4F79-9374-035E61C5216F}" type="presParOf" srcId="{0C4C4AB6-9E46-450C-93EA-03542628FB86}" destId="{CCDD5B27-D990-4046-BE60-B599E1044B5A}" srcOrd="2" destOrd="0" presId="urn:microsoft.com/office/officeart/2018/5/layout/CenteredIconLabelDescriptionList"/>
    <dgm:cxn modelId="{D63115AD-F881-4F19-BB3D-3913C0A76C7B}" type="presParOf" srcId="{0C4C4AB6-9E46-450C-93EA-03542628FB86}" destId="{85B7347D-E825-4434-9CA5-2BD0B31F5A59}" srcOrd="3" destOrd="0" presId="urn:microsoft.com/office/officeart/2018/5/layout/CenteredIconLabelDescriptionList"/>
    <dgm:cxn modelId="{95A88661-FFDE-47DD-AA82-7C437C9FE8C3}" type="presParOf" srcId="{0C4C4AB6-9E46-450C-93EA-03542628FB86}" destId="{3B19D699-22E4-41BD-B23F-2BBD29AB95E7}" srcOrd="4" destOrd="0" presId="urn:microsoft.com/office/officeart/2018/5/layout/CenteredIconLabelDescriptionList"/>
    <dgm:cxn modelId="{99478D5F-0EE3-4C82-8289-846D74DC178F}" type="presParOf" srcId="{B3A8E696-6D1D-455B-9619-64213D804EEE}" destId="{8AF191CA-777E-4920-B357-158AABF68F46}" srcOrd="3" destOrd="0" presId="urn:microsoft.com/office/officeart/2018/5/layout/CenteredIconLabelDescriptionList"/>
    <dgm:cxn modelId="{295ACF87-7982-46D6-8DC6-9989A24B0593}" type="presParOf" srcId="{B3A8E696-6D1D-455B-9619-64213D804EEE}" destId="{CD81D06F-850F-4BDF-BA22-6BD4C75E70C3}" srcOrd="4" destOrd="0" presId="urn:microsoft.com/office/officeart/2018/5/layout/CenteredIconLabelDescriptionList"/>
    <dgm:cxn modelId="{4FB07049-C542-4FCB-AC06-C84A582F36C6}" type="presParOf" srcId="{CD81D06F-850F-4BDF-BA22-6BD4C75E70C3}" destId="{39288818-B464-4957-91F2-8730DF19AD5C}" srcOrd="0" destOrd="0" presId="urn:microsoft.com/office/officeart/2018/5/layout/CenteredIconLabelDescriptionList"/>
    <dgm:cxn modelId="{9A251835-D543-4734-8D36-83E59A37864D}" type="presParOf" srcId="{CD81D06F-850F-4BDF-BA22-6BD4C75E70C3}" destId="{07B98F20-CDD5-40FF-9B9A-27627D3CF1BB}" srcOrd="1" destOrd="0" presId="urn:microsoft.com/office/officeart/2018/5/layout/CenteredIconLabelDescriptionList"/>
    <dgm:cxn modelId="{C0AA980A-455F-481F-8422-CA126B99585D}" type="presParOf" srcId="{CD81D06F-850F-4BDF-BA22-6BD4C75E70C3}" destId="{FBEE5016-DDA7-40CA-99C5-44E55B985EB4}" srcOrd="2" destOrd="0" presId="urn:microsoft.com/office/officeart/2018/5/layout/CenteredIconLabelDescriptionList"/>
    <dgm:cxn modelId="{0F0C6571-F515-40C2-B74B-7B812CCFCBC0}" type="presParOf" srcId="{CD81D06F-850F-4BDF-BA22-6BD4C75E70C3}" destId="{D0DBAFE5-0079-496E-A54B-4C9A9969611A}" srcOrd="3" destOrd="0" presId="urn:microsoft.com/office/officeart/2018/5/layout/CenteredIconLabelDescriptionList"/>
    <dgm:cxn modelId="{383ABF1E-3B11-4D76-B87F-381BF0D7DBF1}" type="presParOf" srcId="{CD81D06F-850F-4BDF-BA22-6BD4C75E70C3}" destId="{99DB7E01-1A16-4B09-A729-72595704B89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8ABD6-317A-46FB-AC88-A774AD505A7E}">
      <dsp:nvSpPr>
        <dsp:cNvPr id="0" name=""/>
        <dsp:cNvSpPr/>
      </dsp:nvSpPr>
      <dsp:spPr>
        <a:xfrm>
          <a:off x="245169" y="256617"/>
          <a:ext cx="1352861" cy="13528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7E44D-429A-4963-9DBD-3D4FF56CA5F3}">
      <dsp:nvSpPr>
        <dsp:cNvPr id="0" name=""/>
        <dsp:cNvSpPr/>
      </dsp:nvSpPr>
      <dsp:spPr>
        <a:xfrm>
          <a:off x="529270" y="540718"/>
          <a:ext cx="784659" cy="784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E8488B-79D6-485E-AF0B-13D428979642}">
      <dsp:nvSpPr>
        <dsp:cNvPr id="0" name=""/>
        <dsp:cNvSpPr/>
      </dsp:nvSpPr>
      <dsp:spPr>
        <a:xfrm>
          <a:off x="1887929" y="256617"/>
          <a:ext cx="3188887" cy="1352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a:latin typeface="Calibri Light" panose="020F0302020204030204"/>
            </a:rPr>
            <a:t>Establish a Vision (What You Want to Achieve)</a:t>
          </a:r>
          <a:endParaRPr lang="en-US" sz="2400" kern="1200"/>
        </a:p>
      </dsp:txBody>
      <dsp:txXfrm>
        <a:off x="1887929" y="256617"/>
        <a:ext cx="3188887" cy="1352861"/>
      </dsp:txXfrm>
    </dsp:sp>
    <dsp:sp modelId="{4D23AD2B-65E5-4831-B5D6-FDD37F2B0059}">
      <dsp:nvSpPr>
        <dsp:cNvPr id="0" name=""/>
        <dsp:cNvSpPr/>
      </dsp:nvSpPr>
      <dsp:spPr>
        <a:xfrm>
          <a:off x="5632457" y="256617"/>
          <a:ext cx="1352861" cy="13528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7655A4-806C-4661-9CBC-D345B1B474F3}">
      <dsp:nvSpPr>
        <dsp:cNvPr id="0" name=""/>
        <dsp:cNvSpPr/>
      </dsp:nvSpPr>
      <dsp:spPr>
        <a:xfrm>
          <a:off x="5916558" y="540718"/>
          <a:ext cx="784659" cy="784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6AD96A-361D-43CF-AACE-D78E18F42274}">
      <dsp:nvSpPr>
        <dsp:cNvPr id="0" name=""/>
        <dsp:cNvSpPr/>
      </dsp:nvSpPr>
      <dsp:spPr>
        <a:xfrm>
          <a:off x="7275217" y="256617"/>
          <a:ext cx="3188887" cy="1352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a:latin typeface="Calibri Light" panose="020F0302020204030204"/>
            </a:rPr>
            <a:t>Identify Your Goals (What Do You Need to Do)</a:t>
          </a:r>
          <a:endParaRPr lang="en-US" sz="2400" kern="1200"/>
        </a:p>
      </dsp:txBody>
      <dsp:txXfrm>
        <a:off x="7275217" y="256617"/>
        <a:ext cx="3188887" cy="1352861"/>
      </dsp:txXfrm>
    </dsp:sp>
    <dsp:sp modelId="{9CBABA93-8BBC-44CD-9A2D-E08A91181CCC}">
      <dsp:nvSpPr>
        <dsp:cNvPr id="0" name=""/>
        <dsp:cNvSpPr/>
      </dsp:nvSpPr>
      <dsp:spPr>
        <a:xfrm>
          <a:off x="245169" y="2268783"/>
          <a:ext cx="1352861" cy="13528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75D1A-0B49-45AF-AC49-5B85B05499F6}">
      <dsp:nvSpPr>
        <dsp:cNvPr id="0" name=""/>
        <dsp:cNvSpPr/>
      </dsp:nvSpPr>
      <dsp:spPr>
        <a:xfrm>
          <a:off x="529270" y="2552884"/>
          <a:ext cx="784659" cy="784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29A179-2DB9-4FAA-84CE-25C935CFB91B}">
      <dsp:nvSpPr>
        <dsp:cNvPr id="0" name=""/>
        <dsp:cNvSpPr/>
      </dsp:nvSpPr>
      <dsp:spPr>
        <a:xfrm>
          <a:off x="1887929" y="2268783"/>
          <a:ext cx="3188887" cy="1352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a:latin typeface="Calibri Light" panose="020F0302020204030204"/>
            </a:rPr>
            <a:t>Communicate with Stakeholders (Who Can Help You)</a:t>
          </a:r>
          <a:endParaRPr lang="en-US" sz="2400" kern="1200"/>
        </a:p>
      </dsp:txBody>
      <dsp:txXfrm>
        <a:off x="1887929" y="2268783"/>
        <a:ext cx="3188887" cy="1352861"/>
      </dsp:txXfrm>
    </dsp:sp>
    <dsp:sp modelId="{4BD199C2-2E63-4731-AA12-2120465F5086}">
      <dsp:nvSpPr>
        <dsp:cNvPr id="0" name=""/>
        <dsp:cNvSpPr/>
      </dsp:nvSpPr>
      <dsp:spPr>
        <a:xfrm>
          <a:off x="5632457" y="2268783"/>
          <a:ext cx="1352861" cy="13528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2F3D5E-4D61-4626-9D61-2E35D5D54A2F}">
      <dsp:nvSpPr>
        <dsp:cNvPr id="0" name=""/>
        <dsp:cNvSpPr/>
      </dsp:nvSpPr>
      <dsp:spPr>
        <a:xfrm>
          <a:off x="5916558" y="2552884"/>
          <a:ext cx="784659" cy="784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16FBD-9672-41ED-8FE3-0F716A1936DD}">
      <dsp:nvSpPr>
        <dsp:cNvPr id="0" name=""/>
        <dsp:cNvSpPr/>
      </dsp:nvSpPr>
      <dsp:spPr>
        <a:xfrm>
          <a:off x="7275217" y="2268783"/>
          <a:ext cx="3188887" cy="1352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a:latin typeface="Calibri Light" panose="020F0302020204030204"/>
            </a:rPr>
            <a:t>Follow Through (How Will You Do It)</a:t>
          </a:r>
          <a:endParaRPr lang="en-US" sz="2400" kern="1200"/>
        </a:p>
      </dsp:txBody>
      <dsp:txXfrm>
        <a:off x="7275217" y="2268783"/>
        <a:ext cx="3188887" cy="1352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77763-F11B-423E-A2EB-516B5EC31E1A}">
      <dsp:nvSpPr>
        <dsp:cNvPr id="0" name=""/>
        <dsp:cNvSpPr/>
      </dsp:nvSpPr>
      <dsp:spPr>
        <a:xfrm>
          <a:off x="748663" y="329248"/>
          <a:ext cx="1806022" cy="137608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93AD7-4DD2-45E8-9D5F-50DF0F9A26D6}">
      <dsp:nvSpPr>
        <dsp:cNvPr id="0" name=""/>
        <dsp:cNvSpPr/>
      </dsp:nvSpPr>
      <dsp:spPr>
        <a:xfrm>
          <a:off x="2143" y="1743844"/>
          <a:ext cx="3299062" cy="209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Actively participate in class and attend office hours</a:t>
          </a:r>
          <a:endParaRPr lang="en-US" sz="2000" kern="1200"/>
        </a:p>
      </dsp:txBody>
      <dsp:txXfrm>
        <a:off x="2143" y="1743844"/>
        <a:ext cx="3299062" cy="2095875"/>
      </dsp:txXfrm>
    </dsp:sp>
    <dsp:sp modelId="{3DB2219E-311C-4F62-BC2E-B5A95BA09BC7}">
      <dsp:nvSpPr>
        <dsp:cNvPr id="0" name=""/>
        <dsp:cNvSpPr/>
      </dsp:nvSpPr>
      <dsp:spPr>
        <a:xfrm>
          <a:off x="2143" y="3909124"/>
          <a:ext cx="3299062" cy="1061"/>
        </a:xfrm>
        <a:prstGeom prst="rect">
          <a:avLst/>
        </a:prstGeom>
        <a:noFill/>
        <a:ln>
          <a:noFill/>
        </a:ln>
        <a:effectLst/>
      </dsp:spPr>
      <dsp:style>
        <a:lnRef idx="0">
          <a:scrgbClr r="0" g="0" b="0"/>
        </a:lnRef>
        <a:fillRef idx="0">
          <a:scrgbClr r="0" g="0" b="0"/>
        </a:fillRef>
        <a:effectRef idx="0">
          <a:scrgbClr r="0" g="0" b="0"/>
        </a:effectRef>
        <a:fontRef idx="minor"/>
      </dsp:style>
    </dsp:sp>
    <dsp:sp modelId="{2901CD48-426E-43D9-94F5-81FC405656AE}">
      <dsp:nvSpPr>
        <dsp:cNvPr id="0" name=""/>
        <dsp:cNvSpPr/>
      </dsp:nvSpPr>
      <dsp:spPr>
        <a:xfrm>
          <a:off x="4770966" y="369448"/>
          <a:ext cx="1514213" cy="121528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D5B27-D990-4046-BE60-B599E1044B5A}">
      <dsp:nvSpPr>
        <dsp:cNvPr id="0" name=""/>
        <dsp:cNvSpPr/>
      </dsp:nvSpPr>
      <dsp:spPr>
        <a:xfrm>
          <a:off x="3878542" y="1703644"/>
          <a:ext cx="3299062" cy="209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Connect with your classmates and Teaching Assistants (TAs)</a:t>
          </a:r>
          <a:endParaRPr lang="en-US" sz="2000" kern="1200"/>
        </a:p>
      </dsp:txBody>
      <dsp:txXfrm>
        <a:off x="3878542" y="1703644"/>
        <a:ext cx="3299062" cy="2095875"/>
      </dsp:txXfrm>
    </dsp:sp>
    <dsp:sp modelId="{3B19D699-22E4-41BD-B23F-2BBD29AB95E7}">
      <dsp:nvSpPr>
        <dsp:cNvPr id="0" name=""/>
        <dsp:cNvSpPr/>
      </dsp:nvSpPr>
      <dsp:spPr>
        <a:xfrm>
          <a:off x="3878542" y="3868924"/>
          <a:ext cx="3299062" cy="1061"/>
        </a:xfrm>
        <a:prstGeom prst="rect">
          <a:avLst/>
        </a:prstGeom>
        <a:noFill/>
        <a:ln>
          <a:noFill/>
        </a:ln>
        <a:effectLst/>
      </dsp:spPr>
      <dsp:style>
        <a:lnRef idx="0">
          <a:scrgbClr r="0" g="0" b="0"/>
        </a:lnRef>
        <a:fillRef idx="0">
          <a:scrgbClr r="0" g="0" b="0"/>
        </a:fillRef>
        <a:effectRef idx="0">
          <a:scrgbClr r="0" g="0" b="0"/>
        </a:effectRef>
        <a:fontRef idx="minor"/>
      </dsp:style>
    </dsp:sp>
    <dsp:sp modelId="{39288818-B464-4957-91F2-8730DF19AD5C}">
      <dsp:nvSpPr>
        <dsp:cNvPr id="0" name=""/>
        <dsp:cNvSpPr/>
      </dsp:nvSpPr>
      <dsp:spPr>
        <a:xfrm>
          <a:off x="8593667" y="301715"/>
          <a:ext cx="1621609" cy="148621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E5016-DDA7-40CA-99C5-44E55B985EB4}">
      <dsp:nvSpPr>
        <dsp:cNvPr id="0" name=""/>
        <dsp:cNvSpPr/>
      </dsp:nvSpPr>
      <dsp:spPr>
        <a:xfrm>
          <a:off x="7754940" y="1771378"/>
          <a:ext cx="3299062" cy="209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Seek out support early!</a:t>
          </a:r>
        </a:p>
        <a:p>
          <a:pPr marL="0" lvl="0" indent="0" algn="ctr" defTabSz="889000">
            <a:lnSpc>
              <a:spcPct val="100000"/>
            </a:lnSpc>
            <a:spcBef>
              <a:spcPct val="0"/>
            </a:spcBef>
            <a:spcAft>
              <a:spcPct val="35000"/>
            </a:spcAft>
            <a:buNone/>
            <a:defRPr b="1"/>
          </a:pPr>
          <a:r>
            <a:rPr lang="en-US" sz="2000" b="1" kern="1200"/>
            <a:t>Academic Support Center (ASC) Individual &amp; Drop-In Tutoring</a:t>
          </a:r>
          <a:endParaRPr lang="en-US" sz="2000" kern="1200"/>
        </a:p>
        <a:p>
          <a:pPr marL="0" lvl="0" indent="0" algn="ctr" defTabSz="889000">
            <a:lnSpc>
              <a:spcPct val="100000"/>
            </a:lnSpc>
            <a:spcBef>
              <a:spcPct val="0"/>
            </a:spcBef>
            <a:spcAft>
              <a:spcPct val="35000"/>
            </a:spcAft>
            <a:buNone/>
            <a:defRPr b="1"/>
          </a:pPr>
          <a:r>
            <a:rPr lang="en-US" sz="2000" b="1" kern="1200"/>
            <a:t>Writing &amp; Communications Center (WCC)</a:t>
          </a:r>
          <a:endParaRPr lang="en-US" sz="2000" kern="1200"/>
        </a:p>
      </dsp:txBody>
      <dsp:txXfrm>
        <a:off x="7754940" y="1771378"/>
        <a:ext cx="3299062" cy="2095875"/>
      </dsp:txXfrm>
    </dsp:sp>
    <dsp:sp modelId="{99DB7E01-1A16-4B09-A729-72595704B895}">
      <dsp:nvSpPr>
        <dsp:cNvPr id="0" name=""/>
        <dsp:cNvSpPr/>
      </dsp:nvSpPr>
      <dsp:spPr>
        <a:xfrm>
          <a:off x="7754940" y="3936657"/>
          <a:ext cx="3299062" cy="106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77763-F11B-423E-A2EB-516B5EC31E1A}">
      <dsp:nvSpPr>
        <dsp:cNvPr id="0" name=""/>
        <dsp:cNvSpPr/>
      </dsp:nvSpPr>
      <dsp:spPr>
        <a:xfrm>
          <a:off x="906194" y="322896"/>
          <a:ext cx="1500758" cy="1485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93AD7-4DD2-45E8-9D5F-50DF0F9A26D6}">
      <dsp:nvSpPr>
        <dsp:cNvPr id="0" name=""/>
        <dsp:cNvSpPr/>
      </dsp:nvSpPr>
      <dsp:spPr>
        <a:xfrm>
          <a:off x="14971" y="1888065"/>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Develop a routine </a:t>
          </a:r>
          <a:endParaRPr lang="en-US" sz="2000" kern="1200"/>
        </a:p>
      </dsp:txBody>
      <dsp:txXfrm>
        <a:off x="14971" y="1888065"/>
        <a:ext cx="3274767" cy="491215"/>
      </dsp:txXfrm>
    </dsp:sp>
    <dsp:sp modelId="{3DB2219E-311C-4F62-BC2E-B5A95BA09BC7}">
      <dsp:nvSpPr>
        <dsp:cNvPr id="0" name=""/>
        <dsp:cNvSpPr/>
      </dsp:nvSpPr>
      <dsp:spPr>
        <a:xfrm>
          <a:off x="2265" y="2459881"/>
          <a:ext cx="3274767" cy="521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Wake up and go to bed around the same time every day</a:t>
          </a:r>
        </a:p>
        <a:p>
          <a:pPr marL="0" lvl="0" indent="0" algn="ctr" defTabSz="800100">
            <a:lnSpc>
              <a:spcPct val="100000"/>
            </a:lnSpc>
            <a:spcBef>
              <a:spcPct val="0"/>
            </a:spcBef>
            <a:spcAft>
              <a:spcPct val="35000"/>
            </a:spcAft>
            <a:buNone/>
          </a:pPr>
          <a:r>
            <a:rPr lang="en-US" sz="1800" kern="1200"/>
            <a:t>Use a calendar/app/reminders for commitments and due dates</a:t>
          </a:r>
          <a:r>
            <a:rPr lang="en-US" sz="1800" kern="1200">
              <a:latin typeface="Calibri Light" panose="020F0302020204030204"/>
            </a:rPr>
            <a:t>; work backwards in your calendar to prepare for assignments and exams</a:t>
          </a:r>
          <a:endParaRPr lang="en-US" sz="1800" kern="1200"/>
        </a:p>
        <a:p>
          <a:pPr marL="0" lvl="0" indent="0" algn="ctr" defTabSz="800100">
            <a:lnSpc>
              <a:spcPct val="100000"/>
            </a:lnSpc>
            <a:spcBef>
              <a:spcPct val="0"/>
            </a:spcBef>
            <a:spcAft>
              <a:spcPct val="35000"/>
            </a:spcAft>
            <a:buNone/>
          </a:pPr>
          <a:r>
            <a:rPr lang="en-US" sz="1800" kern="1200"/>
            <a:t>Attend lectures, recitations, </a:t>
          </a:r>
          <a:r>
            <a:rPr lang="en-US" sz="1800" kern="1200">
              <a:latin typeface="Calibri Light" panose="020F0302020204030204"/>
            </a:rPr>
            <a:t>and </a:t>
          </a:r>
          <a:r>
            <a:rPr lang="en-US" sz="1800" kern="1200"/>
            <a:t>review sessions </a:t>
          </a:r>
        </a:p>
      </dsp:txBody>
      <dsp:txXfrm>
        <a:off x="2265" y="2459881"/>
        <a:ext cx="3274767" cy="521176"/>
      </dsp:txXfrm>
    </dsp:sp>
    <dsp:sp modelId="{2901CD48-426E-43D9-94F5-81FC405656AE}">
      <dsp:nvSpPr>
        <dsp:cNvPr id="0" name=""/>
        <dsp:cNvSpPr/>
      </dsp:nvSpPr>
      <dsp:spPr>
        <a:xfrm>
          <a:off x="4657412" y="425174"/>
          <a:ext cx="1524690" cy="139802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D5B27-D990-4046-BE60-B599E1044B5A}">
      <dsp:nvSpPr>
        <dsp:cNvPr id="0" name=""/>
        <dsp:cNvSpPr/>
      </dsp:nvSpPr>
      <dsp:spPr>
        <a:xfrm>
          <a:off x="3854342" y="1888065"/>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Create a designated workspace</a:t>
          </a:r>
          <a:endParaRPr lang="en-US" sz="2000" kern="1200"/>
        </a:p>
      </dsp:txBody>
      <dsp:txXfrm>
        <a:off x="3854342" y="1888065"/>
        <a:ext cx="3274767" cy="491215"/>
      </dsp:txXfrm>
    </dsp:sp>
    <dsp:sp modelId="{3B19D699-22E4-41BD-B23F-2BBD29AB95E7}">
      <dsp:nvSpPr>
        <dsp:cNvPr id="0" name=""/>
        <dsp:cNvSpPr/>
      </dsp:nvSpPr>
      <dsp:spPr>
        <a:xfrm>
          <a:off x="3854342" y="2493071"/>
          <a:ext cx="3274767" cy="521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kern="1200"/>
            <a:t>Maintain self-care </a:t>
          </a:r>
        </a:p>
        <a:p>
          <a:pPr marL="0" lvl="0" indent="0" algn="ctr" defTabSz="800100">
            <a:lnSpc>
              <a:spcPct val="100000"/>
            </a:lnSpc>
            <a:spcBef>
              <a:spcPct val="0"/>
            </a:spcBef>
            <a:spcAft>
              <a:spcPct val="35000"/>
            </a:spcAft>
            <a:buNone/>
          </a:pPr>
          <a:r>
            <a:rPr lang="en-US" sz="1800" b="0" kern="1200"/>
            <a:t>Develop good sleep habits, eating habits, exercise/body wellness, mental wellness, etc.</a:t>
          </a:r>
        </a:p>
      </dsp:txBody>
      <dsp:txXfrm>
        <a:off x="3854342" y="2493071"/>
        <a:ext cx="3274767" cy="521176"/>
      </dsp:txXfrm>
    </dsp:sp>
    <dsp:sp modelId="{39288818-B464-4957-91F2-8730DF19AD5C}">
      <dsp:nvSpPr>
        <dsp:cNvPr id="0" name=""/>
        <dsp:cNvSpPr/>
      </dsp:nvSpPr>
      <dsp:spPr>
        <a:xfrm>
          <a:off x="8505241" y="309383"/>
          <a:ext cx="1609415" cy="14039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E5016-DDA7-40CA-99C5-44E55B985EB4}">
      <dsp:nvSpPr>
        <dsp:cNvPr id="0" name=""/>
        <dsp:cNvSpPr/>
      </dsp:nvSpPr>
      <dsp:spPr>
        <a:xfrm>
          <a:off x="7646686" y="1888065"/>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Stay organized</a:t>
          </a:r>
          <a:endParaRPr lang="en-US" sz="2000" kern="1200"/>
        </a:p>
      </dsp:txBody>
      <dsp:txXfrm>
        <a:off x="7646686" y="1888065"/>
        <a:ext cx="3274767" cy="491215"/>
      </dsp:txXfrm>
    </dsp:sp>
    <dsp:sp modelId="{99DB7E01-1A16-4B09-A729-72595704B895}">
      <dsp:nvSpPr>
        <dsp:cNvPr id="0" name=""/>
        <dsp:cNvSpPr/>
      </dsp:nvSpPr>
      <dsp:spPr>
        <a:xfrm>
          <a:off x="7676781" y="2494556"/>
          <a:ext cx="3274767" cy="521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Create a folder for each class (physical or electronic)</a:t>
          </a:r>
        </a:p>
        <a:p>
          <a:pPr marL="0" lvl="0" indent="0" algn="ctr" defTabSz="800100">
            <a:lnSpc>
              <a:spcPct val="100000"/>
            </a:lnSpc>
            <a:spcBef>
              <a:spcPct val="0"/>
            </a:spcBef>
            <a:spcAft>
              <a:spcPct val="35000"/>
            </a:spcAft>
            <a:buNone/>
          </a:pPr>
          <a:r>
            <a:rPr lang="en-US" sz="1800" kern="1200"/>
            <a:t>Read emails daily and keep your documents organized</a:t>
          </a:r>
        </a:p>
        <a:p>
          <a:pPr marL="0" lvl="0" indent="0" algn="ctr" defTabSz="800100">
            <a:lnSpc>
              <a:spcPct val="100000"/>
            </a:lnSpc>
            <a:spcBef>
              <a:spcPct val="0"/>
            </a:spcBef>
            <a:spcAft>
              <a:spcPct val="35000"/>
            </a:spcAft>
            <a:buNone/>
          </a:pPr>
          <a:r>
            <a:rPr lang="en-US" sz="1800" kern="1200"/>
            <a:t>Don’t get behind! </a:t>
          </a:r>
        </a:p>
      </dsp:txBody>
      <dsp:txXfrm>
        <a:off x="7676781" y="2494556"/>
        <a:ext cx="3274767" cy="5211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BABBBE-0E97-304C-A14F-CFF7AF2FC3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ndParaRPr>
          </a:p>
        </p:txBody>
      </p:sp>
      <p:sp>
        <p:nvSpPr>
          <p:cNvPr id="3" name="Date Placeholder 2">
            <a:extLst>
              <a:ext uri="{FF2B5EF4-FFF2-40B4-BE49-F238E27FC236}">
                <a16:creationId xmlns:a16="http://schemas.microsoft.com/office/drawing/2014/main" id="{4ECF25FF-F103-E140-AA2F-A291A898F9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CB09BD-BFD4-C543-BCB7-7879F3C786EC}" type="datetimeFigureOut">
              <a:rPr lang="en-US" smtClean="0">
                <a:latin typeface="Arial" panose="020B0604020202020204" pitchFamily="34" charset="0"/>
              </a:rPr>
              <a:t>9/4/2024</a:t>
            </a:fld>
            <a:endParaRPr lang="en-US">
              <a:latin typeface="Arial" panose="020B0604020202020204" pitchFamily="34" charset="0"/>
            </a:endParaRPr>
          </a:p>
        </p:txBody>
      </p:sp>
      <p:sp>
        <p:nvSpPr>
          <p:cNvPr id="4" name="Footer Placeholder 3">
            <a:extLst>
              <a:ext uri="{FF2B5EF4-FFF2-40B4-BE49-F238E27FC236}">
                <a16:creationId xmlns:a16="http://schemas.microsoft.com/office/drawing/2014/main" id="{E37AC63F-C589-D049-8D2C-3A5DD72DDF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ndParaRPr>
          </a:p>
        </p:txBody>
      </p:sp>
      <p:sp>
        <p:nvSpPr>
          <p:cNvPr id="5" name="Slide Number Placeholder 4">
            <a:extLst>
              <a:ext uri="{FF2B5EF4-FFF2-40B4-BE49-F238E27FC236}">
                <a16:creationId xmlns:a16="http://schemas.microsoft.com/office/drawing/2014/main" id="{36DBCE39-32AC-0141-9501-433176B5E0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C11B52-B5C6-D34E-9796-AF384EDCFDB4}"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91574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Nova" panose="020B03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Nova" panose="020B0304020202020204" pitchFamily="34" charset="0"/>
              </a:defRPr>
            </a:lvl1pPr>
          </a:lstStyle>
          <a:p>
            <a:fld id="{BA948F17-CD88-C84D-81CB-EFB18C377763}" type="datetimeFigureOut">
              <a:rPr lang="en-US" smtClean="0"/>
              <a:pPr/>
              <a:t>9/4/2024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Nova" panose="020B03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Nova" panose="020B0304020202020204" pitchFamily="34" charset="0"/>
              </a:defRPr>
            </a:lvl1pPr>
          </a:lstStyle>
          <a:p>
            <a:fld id="{C5DB341C-843E-6244-9C40-DD933A1134AC}" type="slidenum">
              <a:rPr lang="en-US" smtClean="0"/>
              <a:pPr/>
              <a:t>‹#›</a:t>
            </a:fld>
            <a:endParaRPr lang="en-US"/>
          </a:p>
        </p:txBody>
      </p:sp>
    </p:spTree>
    <p:extLst>
      <p:ext uri="{BB962C8B-B14F-4D97-AF65-F5344CB8AC3E}">
        <p14:creationId xmlns:p14="http://schemas.microsoft.com/office/powerpoint/2010/main" val="1186247763"/>
      </p:ext>
    </p:extLst>
  </p:cSld>
  <p:clrMap bg1="lt1" tx1="dk1" bg2="lt2" tx2="dk2" accent1="accent1" accent2="accent2" accent3="accent3" accent4="accent4" accent5="accent5" accent6="accent6" hlink="hlink" folHlink="folHlink"/>
  <p:notesStyle>
    <a:lvl1pPr marL="0" algn="l" defTabSz="914354" rtl="0" eaLnBrk="1" latinLnBrk="0" hangingPunct="1">
      <a:defRPr sz="1200" b="0" i="0" kern="1200">
        <a:solidFill>
          <a:schemeClr val="tx1"/>
        </a:solidFill>
        <a:latin typeface="Arial Nova" panose="020B0304020202020204" pitchFamily="34" charset="0"/>
        <a:ea typeface="+mn-ea"/>
        <a:cs typeface="+mn-cs"/>
      </a:defRPr>
    </a:lvl1pPr>
    <a:lvl2pPr marL="457178" algn="l" defTabSz="914354" rtl="0" eaLnBrk="1" latinLnBrk="0" hangingPunct="1">
      <a:defRPr sz="1200" b="0" i="0" kern="1200">
        <a:solidFill>
          <a:schemeClr val="tx1"/>
        </a:solidFill>
        <a:latin typeface="Arial Nova" panose="020B0304020202020204" pitchFamily="34" charset="0"/>
        <a:ea typeface="+mn-ea"/>
        <a:cs typeface="+mn-cs"/>
      </a:defRPr>
    </a:lvl2pPr>
    <a:lvl3pPr marL="914354" algn="l" defTabSz="914354" rtl="0" eaLnBrk="1" latinLnBrk="0" hangingPunct="1">
      <a:defRPr sz="1200" b="0" i="0" kern="1200">
        <a:solidFill>
          <a:schemeClr val="tx1"/>
        </a:solidFill>
        <a:latin typeface="Arial Nova" panose="020B0304020202020204" pitchFamily="34" charset="0"/>
        <a:ea typeface="+mn-ea"/>
        <a:cs typeface="+mn-cs"/>
      </a:defRPr>
    </a:lvl3pPr>
    <a:lvl4pPr marL="1371532" algn="l" defTabSz="914354" rtl="0" eaLnBrk="1" latinLnBrk="0" hangingPunct="1">
      <a:defRPr sz="1200" b="0" i="0" kern="1200">
        <a:solidFill>
          <a:schemeClr val="tx1"/>
        </a:solidFill>
        <a:latin typeface="Arial Nova" panose="020B0304020202020204" pitchFamily="34" charset="0"/>
        <a:ea typeface="+mn-ea"/>
        <a:cs typeface="+mn-cs"/>
      </a:defRPr>
    </a:lvl4pPr>
    <a:lvl5pPr marL="1828709" algn="l" defTabSz="914354" rtl="0" eaLnBrk="1" latinLnBrk="0" hangingPunct="1">
      <a:defRPr sz="1200" b="0" i="0" kern="1200">
        <a:solidFill>
          <a:schemeClr val="tx1"/>
        </a:solidFill>
        <a:latin typeface="Arial Nova" panose="020B0304020202020204" pitchFamily="34" charset="0"/>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Skip in person</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C5DB341C-843E-6244-9C40-DD933A1134AC}" type="slidenum">
              <a:rPr lang="en-US" smtClean="0"/>
              <a:pPr/>
              <a:t>3</a:t>
            </a:fld>
            <a:endParaRPr lang="en-US"/>
          </a:p>
        </p:txBody>
      </p:sp>
    </p:spTree>
    <p:extLst>
      <p:ext uri="{BB962C8B-B14F-4D97-AF65-F5344CB8AC3E}">
        <p14:creationId xmlns:p14="http://schemas.microsoft.com/office/powerpoint/2010/main" val="2227770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Only discuss if there is time – maybe pop it into an Appendix</a:t>
            </a:r>
          </a:p>
        </p:txBody>
      </p:sp>
      <p:sp>
        <p:nvSpPr>
          <p:cNvPr id="4" name="Slide Number Placeholder 3"/>
          <p:cNvSpPr>
            <a:spLocks noGrp="1"/>
          </p:cNvSpPr>
          <p:nvPr>
            <p:ph type="sldNum" sz="quarter" idx="5"/>
          </p:nvPr>
        </p:nvSpPr>
        <p:spPr/>
        <p:txBody>
          <a:bodyPr/>
          <a:lstStyle/>
          <a:p>
            <a:fld id="{C5DB341C-843E-6244-9C40-DD933A1134AC}" type="slidenum">
              <a:rPr lang="en-US" smtClean="0"/>
              <a:pPr/>
              <a:t>24</a:t>
            </a:fld>
            <a:endParaRPr lang="en-US"/>
          </a:p>
        </p:txBody>
      </p:sp>
    </p:spTree>
    <p:extLst>
      <p:ext uri="{BB962C8B-B14F-4D97-AF65-F5344CB8AC3E}">
        <p14:creationId xmlns:p14="http://schemas.microsoft.com/office/powerpoint/2010/main" val="913342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Hide in presentation mode</a:t>
            </a:r>
          </a:p>
        </p:txBody>
      </p:sp>
      <p:sp>
        <p:nvSpPr>
          <p:cNvPr id="4" name="Slide Number Placeholder 3"/>
          <p:cNvSpPr>
            <a:spLocks noGrp="1"/>
          </p:cNvSpPr>
          <p:nvPr>
            <p:ph type="sldNum" sz="quarter" idx="5"/>
          </p:nvPr>
        </p:nvSpPr>
        <p:spPr/>
        <p:txBody>
          <a:bodyPr/>
          <a:lstStyle/>
          <a:p>
            <a:fld id="{C5DB341C-843E-6244-9C40-DD933A1134AC}" type="slidenum">
              <a:rPr lang="en-US" smtClean="0"/>
              <a:pPr/>
              <a:t>5</a:t>
            </a:fld>
            <a:endParaRPr lang="en-US"/>
          </a:p>
        </p:txBody>
      </p:sp>
    </p:spTree>
    <p:extLst>
      <p:ext uri="{BB962C8B-B14F-4D97-AF65-F5344CB8AC3E}">
        <p14:creationId xmlns:p14="http://schemas.microsoft.com/office/powerpoint/2010/main" val="306781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6818c1831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6818c1831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6818c1831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6818c1831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p:txBody>
      </p:sp>
    </p:spTree>
    <p:extLst>
      <p:ext uri="{BB962C8B-B14F-4D97-AF65-F5344CB8AC3E}">
        <p14:creationId xmlns:p14="http://schemas.microsoft.com/office/powerpoint/2010/main" val="331624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6818c1831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6818c1831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latin typeface="Arial Nova"/>
              </a:rPr>
              <a:t>Eve will do!</a:t>
            </a:r>
            <a:endParaRPr lang="en"/>
          </a:p>
        </p:txBody>
      </p:sp>
      <p:sp>
        <p:nvSpPr>
          <p:cNvPr id="4" name="Slide Number Placeholder 3"/>
          <p:cNvSpPr>
            <a:spLocks noGrp="1"/>
          </p:cNvSpPr>
          <p:nvPr>
            <p:ph type="sldNum" sz="quarter" idx="5"/>
          </p:nvPr>
        </p:nvSpPr>
        <p:spPr/>
        <p:txBody>
          <a:bodyPr/>
          <a:lstStyle/>
          <a:p>
            <a:fld id="{C5DB341C-843E-6244-9C40-DD933A1134AC}" type="slidenum">
              <a:rPr lang="en-US" smtClean="0"/>
              <a:t>10</a:t>
            </a:fld>
            <a:endParaRPr lang="en-US"/>
          </a:p>
        </p:txBody>
      </p:sp>
    </p:spTree>
    <p:extLst>
      <p:ext uri="{BB962C8B-B14F-4D97-AF65-F5344CB8AC3E}">
        <p14:creationId xmlns:p14="http://schemas.microsoft.com/office/powerpoint/2010/main" val="1499502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
          </a:p>
        </p:txBody>
      </p:sp>
      <p:sp>
        <p:nvSpPr>
          <p:cNvPr id="4" name="Slide Number Placeholder 3"/>
          <p:cNvSpPr>
            <a:spLocks noGrp="1"/>
          </p:cNvSpPr>
          <p:nvPr>
            <p:ph type="sldNum" sz="quarter" idx="5"/>
          </p:nvPr>
        </p:nvSpPr>
        <p:spPr/>
        <p:txBody>
          <a:bodyPr/>
          <a:lstStyle/>
          <a:p>
            <a:fld id="{C5DB341C-843E-6244-9C40-DD933A1134AC}" type="slidenum">
              <a:rPr lang="en-US" smtClean="0"/>
              <a:t>11</a:t>
            </a:fld>
            <a:endParaRPr lang="en-US"/>
          </a:p>
        </p:txBody>
      </p:sp>
    </p:spTree>
    <p:extLst>
      <p:ext uri="{BB962C8B-B14F-4D97-AF65-F5344CB8AC3E}">
        <p14:creationId xmlns:p14="http://schemas.microsoft.com/office/powerpoint/2010/main" val="2205582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"Email is for confirmation; not conversation"</a:t>
            </a:r>
          </a:p>
        </p:txBody>
      </p:sp>
      <p:sp>
        <p:nvSpPr>
          <p:cNvPr id="4" name="Slide Number Placeholder 3"/>
          <p:cNvSpPr>
            <a:spLocks noGrp="1"/>
          </p:cNvSpPr>
          <p:nvPr>
            <p:ph type="sldNum" sz="quarter" idx="5"/>
          </p:nvPr>
        </p:nvSpPr>
        <p:spPr/>
        <p:txBody>
          <a:bodyPr/>
          <a:lstStyle/>
          <a:p>
            <a:fld id="{C5DB341C-843E-6244-9C40-DD933A1134AC}" type="slidenum">
              <a:rPr lang="en-US" smtClean="0"/>
              <a:pPr/>
              <a:t>15</a:t>
            </a:fld>
            <a:endParaRPr lang="en-US"/>
          </a:p>
        </p:txBody>
      </p:sp>
    </p:spTree>
    <p:extLst>
      <p:ext uri="{BB962C8B-B14F-4D97-AF65-F5344CB8AC3E}">
        <p14:creationId xmlns:p14="http://schemas.microsoft.com/office/powerpoint/2010/main" val="890645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Eric – work on a bad one or two; replace some of the wordy stuff with this</a:t>
            </a:r>
          </a:p>
        </p:txBody>
      </p:sp>
      <p:sp>
        <p:nvSpPr>
          <p:cNvPr id="4" name="Slide Number Placeholder 3"/>
          <p:cNvSpPr>
            <a:spLocks noGrp="1"/>
          </p:cNvSpPr>
          <p:nvPr>
            <p:ph type="sldNum" sz="quarter" idx="5"/>
          </p:nvPr>
        </p:nvSpPr>
        <p:spPr/>
        <p:txBody>
          <a:bodyPr/>
          <a:lstStyle/>
          <a:p>
            <a:fld id="{C5DB341C-843E-6244-9C40-DD933A1134AC}" type="slidenum">
              <a:rPr lang="en-US" smtClean="0"/>
              <a:pPr/>
              <a:t>17</a:t>
            </a:fld>
            <a:endParaRPr lang="en-US"/>
          </a:p>
        </p:txBody>
      </p:sp>
    </p:spTree>
    <p:extLst>
      <p:ext uri="{BB962C8B-B14F-4D97-AF65-F5344CB8AC3E}">
        <p14:creationId xmlns:p14="http://schemas.microsoft.com/office/powerpoint/2010/main" val="197878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7BEC07CF-DE1C-5A16-AFE3-58045ECDE0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4249881" y="2504921"/>
            <a:ext cx="7280733" cy="2061531"/>
          </a:xfrm>
        </p:spPr>
        <p:txBody>
          <a:bodyPr anchor="b">
            <a:normAutofit/>
          </a:bodyPr>
          <a:lstStyle>
            <a:lvl1pPr algn="r">
              <a:defRPr sz="5400" b="0" i="0">
                <a:solidFill>
                  <a:schemeClr val="bg1"/>
                </a:solidFill>
                <a:latin typeface="Arial Nova Cond Light" panose="020B0506020202020204" pitchFamily="34" charset="0"/>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4488873" y="4591369"/>
            <a:ext cx="7041742" cy="934635"/>
          </a:xfrm>
        </p:spPr>
        <p:txBody>
          <a:bodyPr>
            <a:normAutofit/>
          </a:bodyPr>
          <a:lstStyle>
            <a:lvl1pPr marL="0" indent="0" algn="r">
              <a:buNone/>
              <a:defRPr sz="2000" b="0" i="0">
                <a:solidFill>
                  <a:schemeClr val="bg1"/>
                </a:solidFill>
                <a:latin typeface="Arial Nova" panose="020B030402020202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7" name="Text Placeholder 16">
            <a:extLst>
              <a:ext uri="{FF2B5EF4-FFF2-40B4-BE49-F238E27FC236}">
                <a16:creationId xmlns:a16="http://schemas.microsoft.com/office/drawing/2014/main" id="{E6F838CB-CD72-2334-C381-9BF56F85A624}"/>
              </a:ext>
            </a:extLst>
          </p:cNvPr>
          <p:cNvSpPr>
            <a:spLocks noGrp="1"/>
          </p:cNvSpPr>
          <p:nvPr>
            <p:ph type="body" sz="quarter" idx="11" hasCustomPrompt="1"/>
          </p:nvPr>
        </p:nvSpPr>
        <p:spPr>
          <a:xfrm>
            <a:off x="4675910" y="5690085"/>
            <a:ext cx="6854708" cy="422507"/>
          </a:xfrm>
        </p:spPr>
        <p:txBody>
          <a:bodyPr>
            <a:normAutofit/>
          </a:bodyPr>
          <a:lstStyle>
            <a:lvl1pPr marL="0" indent="0" algn="r">
              <a:buNone/>
              <a:defRPr sz="1800" b="0" i="0">
                <a:solidFill>
                  <a:schemeClr val="bg1"/>
                </a:solidFill>
                <a:latin typeface="Arial Nova" panose="020B0304020202020204"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16209" y="6342033"/>
            <a:ext cx="1114406" cy="246221"/>
          </a:xfrm>
          <a:prstGeom prst="rect">
            <a:avLst/>
          </a:prstGeom>
          <a:solidFill>
            <a:schemeClr val="accent1"/>
          </a:solidFill>
        </p:spPr>
        <p:txBody>
          <a:bodyPr wrap="square">
            <a:spAutoFit/>
          </a:bodyPr>
          <a:lstStyle>
            <a:lvl1pPr algn="r">
              <a:defRPr sz="1000" b="0" i="0">
                <a:solidFill>
                  <a:schemeClr val="bg1"/>
                </a:solidFill>
                <a:latin typeface="Arial Nova" panose="020B0304020202020204" pitchFamily="34" charset="0"/>
              </a:defRPr>
            </a:lvl1pPr>
          </a:lstStyle>
          <a:p>
            <a:r>
              <a:rPr lang="en-US"/>
              <a:t>Date</a:t>
            </a:r>
          </a:p>
        </p:txBody>
      </p:sp>
    </p:spTree>
    <p:extLst>
      <p:ext uri="{BB962C8B-B14F-4D97-AF65-F5344CB8AC3E}">
        <p14:creationId xmlns:p14="http://schemas.microsoft.com/office/powerpoint/2010/main" val="11798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F436CFC-B187-8D35-9B90-53CDD3C63724}"/>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999" y="2210085"/>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9308"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999" y="4448439"/>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9308"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20051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ve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Arial Nova" panose="020B0304020202020204"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205"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7720"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205"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7720"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508237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Subhea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FB8F7E-E499-364F-DBBC-112AB229FB0F}"/>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9" name="Text Placeholder 3">
            <a:extLst>
              <a:ext uri="{FF2B5EF4-FFF2-40B4-BE49-F238E27FC236}">
                <a16:creationId xmlns:a16="http://schemas.microsoft.com/office/drawing/2014/main" id="{C2104D11-CF58-8BD0-F89F-27B8D217FA90}"/>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Arial Nova" panose="020B0304020202020204"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97548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4C1-7A20-8CB4-3DD4-EB8A50BB8128}"/>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Text Placeholder 2">
            <a:extLst>
              <a:ext uri="{FF2B5EF4-FFF2-40B4-BE49-F238E27FC236}">
                <a16:creationId xmlns:a16="http://schemas.microsoft.com/office/drawing/2014/main" id="{817277B2-0A2F-FA77-9E15-CA3A58A5B545}"/>
              </a:ext>
            </a:extLst>
          </p:cNvPr>
          <p:cNvSpPr>
            <a:spLocks noGrp="1"/>
          </p:cNvSpPr>
          <p:nvPr>
            <p:ph type="body" idx="1" hasCustomPrompt="1"/>
          </p:nvPr>
        </p:nvSpPr>
        <p:spPr>
          <a:xfrm>
            <a:off x="644772"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4" name="Content Placeholder 3">
            <a:extLst>
              <a:ext uri="{FF2B5EF4-FFF2-40B4-BE49-F238E27FC236}">
                <a16:creationId xmlns:a16="http://schemas.microsoft.com/office/drawing/2014/main" id="{07B25F01-3996-B6B6-F8FD-75E9120A8843}"/>
              </a:ext>
            </a:extLst>
          </p:cNvPr>
          <p:cNvSpPr>
            <a:spLocks noGrp="1"/>
          </p:cNvSpPr>
          <p:nvPr>
            <p:ph sz="half" idx="2" hasCustomPrompt="1"/>
          </p:nvPr>
        </p:nvSpPr>
        <p:spPr>
          <a:xfrm>
            <a:off x="644772" y="2505075"/>
            <a:ext cx="5157787"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73F84-FD9A-282A-FBCC-F5ADD527FC9F}"/>
              </a:ext>
            </a:extLst>
          </p:cNvPr>
          <p:cNvSpPr>
            <a:spLocks noGrp="1"/>
          </p:cNvSpPr>
          <p:nvPr>
            <p:ph type="body" sz="quarter" idx="3" hasCustomPrompt="1"/>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6" name="Content Placeholder 5">
            <a:extLst>
              <a:ext uri="{FF2B5EF4-FFF2-40B4-BE49-F238E27FC236}">
                <a16:creationId xmlns:a16="http://schemas.microsoft.com/office/drawing/2014/main" id="{5EE5DE14-382A-1AC7-A660-8E5831B83608}"/>
              </a:ext>
            </a:extLst>
          </p:cNvPr>
          <p:cNvSpPr>
            <a:spLocks noGrp="1"/>
          </p:cNvSpPr>
          <p:nvPr>
            <p:ph sz="quarter" idx="4" hasCustomPrompt="1"/>
          </p:nvPr>
        </p:nvSpPr>
        <p:spPr>
          <a:xfrm>
            <a:off x="6172202" y="2505075"/>
            <a:ext cx="5183188"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9E6D1FFC-28E6-E13A-7721-39658D2AA087}"/>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92092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7957-9EED-8271-0E72-EFAE0371AF15}"/>
              </a:ext>
            </a:extLst>
          </p:cNvPr>
          <p:cNvSpPr>
            <a:spLocks noGrp="1"/>
          </p:cNvSpPr>
          <p:nvPr>
            <p:ph type="title" hasCustomPrompt="1"/>
          </p:nvPr>
        </p:nvSpPr>
        <p:spPr/>
        <p:txBody>
          <a:bodyPr/>
          <a:lstStyle/>
          <a:p>
            <a:r>
              <a:rPr lang="en-US"/>
              <a:t>CLICK TO EDIT TITLE</a:t>
            </a:r>
          </a:p>
        </p:txBody>
      </p:sp>
      <p:sp>
        <p:nvSpPr>
          <p:cNvPr id="5" name="Slide Number Placeholder 4">
            <a:extLst>
              <a:ext uri="{FF2B5EF4-FFF2-40B4-BE49-F238E27FC236}">
                <a16:creationId xmlns:a16="http://schemas.microsoft.com/office/drawing/2014/main" id="{D555F4F9-1684-DE61-8B6E-9C5982CDC272}"/>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05363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93D118-64C2-DAF8-93EF-9D41A6B09A50}"/>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526407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6ACC9-E2A9-486E-5749-83DDF3B956C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a:latin typeface="Arial Nova" panose="020B0304020202020204" pitchFamily="34" charset="0"/>
            </a:endParaRPr>
          </a:p>
        </p:txBody>
      </p:sp>
    </p:spTree>
    <p:extLst>
      <p:ext uri="{BB962C8B-B14F-4D97-AF65-F5344CB8AC3E}">
        <p14:creationId xmlns:p14="http://schemas.microsoft.com/office/powerpoint/2010/main" val="2920050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BF1B99-BFB4-0688-A8CA-067A988DADEC}"/>
              </a:ext>
            </a:extLst>
          </p:cNvPr>
          <p:cNvSpPr>
            <a:spLocks noGrp="1"/>
          </p:cNvSpPr>
          <p:nvPr>
            <p:ph type="sldNum" sz="quarter" idx="12"/>
          </p:nvPr>
        </p:nvSpPr>
        <p:spPr/>
        <p:txBody>
          <a:bodyPr/>
          <a:lstStyle/>
          <a:p>
            <a:fld id="{4267CD5E-26CF-4249-8540-BB1D07FD4227}" type="slidenum">
              <a:rPr lang="en-US" smtClean="0"/>
              <a:t>‹#›</a:t>
            </a:fld>
            <a:endParaRPr lang="en-US"/>
          </a:p>
        </p:txBody>
      </p:sp>
      <p:sp>
        <p:nvSpPr>
          <p:cNvPr id="3" name="Content Placeholder 2">
            <a:extLst>
              <a:ext uri="{FF2B5EF4-FFF2-40B4-BE49-F238E27FC236}">
                <a16:creationId xmlns:a16="http://schemas.microsoft.com/office/drawing/2014/main" id="{A1A211F7-F5B3-755A-0FE9-7416E5B6D3BB}"/>
              </a:ext>
            </a:extLst>
          </p:cNvPr>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DCA10-F271-79EA-C335-35398B7961CF}"/>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2" name="Title 1">
            <a:extLst>
              <a:ext uri="{FF2B5EF4-FFF2-40B4-BE49-F238E27FC236}">
                <a16:creationId xmlns:a16="http://schemas.microsoft.com/office/drawing/2014/main" id="{F7F18D82-BCB2-4520-6E3E-BC47DF6E92F2}"/>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Tree>
    <p:extLst>
      <p:ext uri="{BB962C8B-B14F-4D97-AF65-F5344CB8AC3E}">
        <p14:creationId xmlns:p14="http://schemas.microsoft.com/office/powerpoint/2010/main" val="684570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DE9B-54A8-866E-B788-EB3968761BC7}"/>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
        <p:nvSpPr>
          <p:cNvPr id="4" name="Text Placeholder 3">
            <a:extLst>
              <a:ext uri="{FF2B5EF4-FFF2-40B4-BE49-F238E27FC236}">
                <a16:creationId xmlns:a16="http://schemas.microsoft.com/office/drawing/2014/main" id="{B31F6659-DAE0-7160-C9F6-2C8137D933BD}"/>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3" name="Picture Placeholder 2">
            <a:extLst>
              <a:ext uri="{FF2B5EF4-FFF2-40B4-BE49-F238E27FC236}">
                <a16:creationId xmlns:a16="http://schemas.microsoft.com/office/drawing/2014/main" id="{3F05E2B1-FC9F-DFC8-B82B-3A9D2B911EBC}"/>
              </a:ext>
            </a:extLst>
          </p:cNvPr>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7" name="Slide Number Placeholder 6">
            <a:extLst>
              <a:ext uri="{FF2B5EF4-FFF2-40B4-BE49-F238E27FC236}">
                <a16:creationId xmlns:a16="http://schemas.microsoft.com/office/drawing/2014/main" id="{330ECE5B-0146-1148-6A0D-A0F447C354AC}"/>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69371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B4C-D932-924C-A9B9-A7396B7CB503}"/>
              </a:ext>
            </a:extLst>
          </p:cNvPr>
          <p:cNvSpPr>
            <a:spLocks noGrp="1"/>
          </p:cNvSpPr>
          <p:nvPr>
            <p:ph type="title" hasCustomPrompt="1"/>
          </p:nvPr>
        </p:nvSpPr>
        <p:spPr/>
        <p:txBody>
          <a:bodyPr/>
          <a:lstStyle/>
          <a:p>
            <a:r>
              <a:rPr lang="en-US"/>
              <a:t>Click to edit title</a:t>
            </a:r>
          </a:p>
        </p:txBody>
      </p:sp>
      <p:sp>
        <p:nvSpPr>
          <p:cNvPr id="3" name="Vertical Text Placeholder 2">
            <a:extLst>
              <a:ext uri="{FF2B5EF4-FFF2-40B4-BE49-F238E27FC236}">
                <a16:creationId xmlns:a16="http://schemas.microsoft.com/office/drawing/2014/main" id="{61DF67A6-D1DA-71BB-CCFF-678D91838913}"/>
              </a:ext>
            </a:extLst>
          </p:cNvPr>
          <p:cNvSpPr>
            <a:spLocks noGrp="1"/>
          </p:cNvSpPr>
          <p:nvPr>
            <p:ph type="body" orient="vert" idx="1" hasCustomPrompt="1"/>
          </p:nvPr>
        </p:nvSpPr>
        <p:spPr/>
        <p:txBody>
          <a:bodyPr vert="eaVert"/>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948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286604-6423-9046-9A81-4C181823B0B3}"/>
              </a:ext>
            </a:extLst>
          </p:cNvPr>
          <p:cNvSpPr/>
          <p:nvPr userDrawn="1"/>
        </p:nvSpPr>
        <p:spPr>
          <a:xfrm>
            <a:off x="0" y="0"/>
            <a:ext cx="9044609"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pic>
        <p:nvPicPr>
          <p:cNvPr id="7" name="Picture 6" descr="A picture containing shape&#10;&#10;Description automatically generated">
            <a:extLst>
              <a:ext uri="{FF2B5EF4-FFF2-40B4-BE49-F238E27FC236}">
                <a16:creationId xmlns:a16="http://schemas.microsoft.com/office/drawing/2014/main" id="{09EFC173-553B-6926-8999-560997D15CA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9224" y="0"/>
            <a:ext cx="11893551" cy="6858000"/>
          </a:xfrm>
          <a:prstGeom prst="rect">
            <a:avLst/>
          </a:prstGeom>
        </p:spPr>
      </p:pic>
      <p:sp>
        <p:nvSpPr>
          <p:cNvPr id="2" name="Title 1">
            <a:extLst>
              <a:ext uri="{FF2B5EF4-FFF2-40B4-BE49-F238E27FC236}">
                <a16:creationId xmlns:a16="http://schemas.microsoft.com/office/drawing/2014/main" id="{45AB2B46-2729-15F1-5BB4-6B7ADEAC4AAE}"/>
              </a:ext>
            </a:extLst>
          </p:cNvPr>
          <p:cNvSpPr>
            <a:spLocks noGrp="1"/>
          </p:cNvSpPr>
          <p:nvPr>
            <p:ph type="title" hasCustomPrompt="1"/>
          </p:nvPr>
        </p:nvSpPr>
        <p:spPr>
          <a:xfrm>
            <a:off x="7871791" y="1321904"/>
            <a:ext cx="3658826" cy="3906495"/>
          </a:xfrm>
        </p:spPr>
        <p:txBody>
          <a:bodyPr anchor="b">
            <a:normAutofit/>
          </a:bodyPr>
          <a:lstStyle>
            <a:lvl1pPr algn="r">
              <a:defRPr sz="5400"/>
            </a:lvl1pPr>
          </a:lstStyle>
          <a:p>
            <a:r>
              <a:rPr lang="en-US"/>
              <a:t>CLICK TO EDIT TITLE</a:t>
            </a:r>
          </a:p>
        </p:txBody>
      </p:sp>
      <p:sp>
        <p:nvSpPr>
          <p:cNvPr id="3" name="Text Placeholder 2">
            <a:extLst>
              <a:ext uri="{FF2B5EF4-FFF2-40B4-BE49-F238E27FC236}">
                <a16:creationId xmlns:a16="http://schemas.microsoft.com/office/drawing/2014/main" id="{A5953286-7208-5D15-2115-F32E5C24CE0F}"/>
              </a:ext>
            </a:extLst>
          </p:cNvPr>
          <p:cNvSpPr>
            <a:spLocks noGrp="1"/>
          </p:cNvSpPr>
          <p:nvPr>
            <p:ph type="body" idx="1" hasCustomPrompt="1"/>
          </p:nvPr>
        </p:nvSpPr>
        <p:spPr>
          <a:xfrm>
            <a:off x="6858002" y="5394965"/>
            <a:ext cx="4672615" cy="931499"/>
          </a:xfrm>
        </p:spPr>
        <p:txBody>
          <a:bodyPr>
            <a:normAutofit/>
          </a:bodyPr>
          <a:lstStyle>
            <a:lvl1pPr marL="0" indent="0" algn="r">
              <a:buNone/>
              <a:defRPr sz="2000" b="0" i="0">
                <a:solidFill>
                  <a:schemeClr val="tx1"/>
                </a:solidFill>
                <a:latin typeface="Arial Nova" panose="020B0304020202020204"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text</a:t>
            </a:r>
          </a:p>
        </p:txBody>
      </p:sp>
    </p:spTree>
    <p:extLst>
      <p:ext uri="{BB962C8B-B14F-4D97-AF65-F5344CB8AC3E}">
        <p14:creationId xmlns:p14="http://schemas.microsoft.com/office/powerpoint/2010/main" val="3430770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CFDF3-4C0B-B588-73E9-559E689FE0AF}"/>
              </a:ext>
            </a:extLst>
          </p:cNvPr>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20EF8-D417-90E9-AEFA-DB28B8392B89}"/>
              </a:ext>
            </a:extLst>
          </p:cNvPr>
          <p:cNvSpPr>
            <a:spLocks noGrp="1"/>
          </p:cNvSpPr>
          <p:nvPr>
            <p:ph type="body" orient="vert" idx="1"/>
          </p:nvPr>
        </p:nvSpPr>
        <p:spPr>
          <a:xfrm>
            <a:off x="644769" y="365127"/>
            <a:ext cx="7927731"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391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9A1BC7-0009-0549-8F97-13B5D310F8D3}"/>
              </a:ext>
            </a:extLst>
          </p:cNvPr>
          <p:cNvSpPr/>
          <p:nvPr userDrawn="1"/>
        </p:nvSpPr>
        <p:spPr>
          <a:xfrm>
            <a:off x="0" y="0"/>
            <a:ext cx="904460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pic>
        <p:nvPicPr>
          <p:cNvPr id="3" name="Picture 2" descr="A picture containing shape&#10;&#10;Description automatically generated">
            <a:extLst>
              <a:ext uri="{FF2B5EF4-FFF2-40B4-BE49-F238E27FC236}">
                <a16:creationId xmlns:a16="http://schemas.microsoft.com/office/drawing/2014/main" id="{E12E123F-8311-330F-DB73-3B618A779343}"/>
              </a:ext>
            </a:extLst>
          </p:cNvPr>
          <p:cNvPicPr>
            <a:picLocks noChangeAspect="1"/>
          </p:cNvPicPr>
          <p:nvPr userDrawn="1"/>
        </p:nvPicPr>
        <p:blipFill>
          <a:blip r:embed="rId2"/>
          <a:stretch>
            <a:fillRect/>
          </a:stretch>
        </p:blipFill>
        <p:spPr>
          <a:xfrm>
            <a:off x="88900" y="0"/>
            <a:ext cx="12192000" cy="6858000"/>
          </a:xfrm>
          <a:prstGeom prst="rect">
            <a:avLst/>
          </a:prstGeom>
        </p:spPr>
      </p:pic>
      <p:sp>
        <p:nvSpPr>
          <p:cNvPr id="5" name="TextBox 4">
            <a:extLst>
              <a:ext uri="{FF2B5EF4-FFF2-40B4-BE49-F238E27FC236}">
                <a16:creationId xmlns:a16="http://schemas.microsoft.com/office/drawing/2014/main" id="{84B2191C-6994-71BA-A63E-85F5AF6A9776}"/>
              </a:ext>
            </a:extLst>
          </p:cNvPr>
          <p:cNvSpPr txBox="1"/>
          <p:nvPr userDrawn="1"/>
        </p:nvSpPr>
        <p:spPr>
          <a:xfrm>
            <a:off x="7284722" y="3144277"/>
            <a:ext cx="4245895" cy="923330"/>
          </a:xfrm>
          <a:prstGeom prst="rect">
            <a:avLst/>
          </a:prstGeom>
          <a:noFill/>
        </p:spPr>
        <p:txBody>
          <a:bodyPr wrap="square" rtlCol="0">
            <a:spAutoFit/>
          </a:bodyPr>
          <a:lstStyle/>
          <a:p>
            <a:pPr algn="r"/>
            <a:r>
              <a:rPr lang="en-US" sz="5400" b="0" i="0">
                <a:solidFill>
                  <a:schemeClr val="bg1"/>
                </a:solidFill>
                <a:latin typeface="Arial Nova Cond Light" panose="020B0506020202020204" pitchFamily="34" charset="0"/>
              </a:rPr>
              <a:t>THANK YOU</a:t>
            </a:r>
          </a:p>
        </p:txBody>
      </p:sp>
      <p:sp>
        <p:nvSpPr>
          <p:cNvPr id="9" name="TextBox 8">
            <a:extLst>
              <a:ext uri="{FF2B5EF4-FFF2-40B4-BE49-F238E27FC236}">
                <a16:creationId xmlns:a16="http://schemas.microsoft.com/office/drawing/2014/main" id="{7F2600DA-4934-A3D7-306B-06292C3154B8}"/>
              </a:ext>
            </a:extLst>
          </p:cNvPr>
          <p:cNvSpPr txBox="1"/>
          <p:nvPr userDrawn="1"/>
        </p:nvSpPr>
        <p:spPr>
          <a:xfrm>
            <a:off x="6096002" y="5170418"/>
            <a:ext cx="5434615" cy="584775"/>
          </a:xfrm>
          <a:prstGeom prst="rect">
            <a:avLst/>
          </a:prstGeom>
          <a:noFill/>
        </p:spPr>
        <p:txBody>
          <a:bodyPr wrap="square" rtlCol="0">
            <a:spAutoFit/>
          </a:bodyPr>
          <a:lstStyle/>
          <a:p>
            <a:pPr algn="r"/>
            <a:r>
              <a:rPr lang="en-US" sz="1600" b="0" i="0" kern="1200">
                <a:solidFill>
                  <a:schemeClr val="bg1"/>
                </a:solidFill>
                <a:effectLst/>
                <a:latin typeface="Arial Nova" panose="020B0304020202020204" pitchFamily="34" charset="0"/>
                <a:ea typeface="+mn-ea"/>
                <a:cs typeface="+mn-cs"/>
              </a:rPr>
              <a:t>Stevens Institute of Technology</a:t>
            </a:r>
            <a:br>
              <a:rPr lang="en-US" sz="1600" b="0" i="0" kern="1200">
                <a:solidFill>
                  <a:schemeClr val="bg1"/>
                </a:solidFill>
                <a:effectLst/>
                <a:latin typeface="Arial Nova" panose="020B0304020202020204" pitchFamily="34" charset="0"/>
                <a:ea typeface="+mn-ea"/>
                <a:cs typeface="+mn-cs"/>
              </a:rPr>
            </a:br>
            <a:r>
              <a:rPr lang="en-US" sz="1600" b="0" i="0" kern="1200">
                <a:solidFill>
                  <a:schemeClr val="bg1"/>
                </a:solidFill>
                <a:effectLst/>
                <a:latin typeface="Arial Nova" panose="020B0304020202020204" pitchFamily="34" charset="0"/>
                <a:ea typeface="+mn-ea"/>
                <a:cs typeface="+mn-cs"/>
              </a:rPr>
              <a:t>1 Castle Point Terrace, Hoboken, NJ 07030</a:t>
            </a:r>
          </a:p>
        </p:txBody>
      </p:sp>
    </p:spTree>
    <p:extLst>
      <p:ext uri="{BB962C8B-B14F-4D97-AF65-F5344CB8AC3E}">
        <p14:creationId xmlns:p14="http://schemas.microsoft.com/office/powerpoint/2010/main" val="600712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ctrTitle"/>
          </p:nvPr>
        </p:nvSpPr>
        <p:spPr>
          <a:xfrm>
            <a:off x="914400" y="3635123"/>
            <a:ext cx="10363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5" name="Google Shape;15;p3"/>
          <p:cNvSpPr txBox="1">
            <a:spLocks noGrp="1"/>
          </p:cNvSpPr>
          <p:nvPr>
            <p:ph type="subTitle" idx="1"/>
          </p:nvPr>
        </p:nvSpPr>
        <p:spPr>
          <a:xfrm>
            <a:off x="914400" y="5107537"/>
            <a:ext cx="10363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endParaRPr/>
          </a:p>
        </p:txBody>
      </p:sp>
    </p:spTree>
    <p:extLst>
      <p:ext uri="{BB962C8B-B14F-4D97-AF65-F5344CB8AC3E}">
        <p14:creationId xmlns:p14="http://schemas.microsoft.com/office/powerpoint/2010/main" val="127478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p:txBody>
          <a:bodyPr/>
          <a:lstStyle>
            <a:lvl1pPr marL="228600" indent="-228600">
              <a:defRPr/>
            </a:lvl1pPr>
            <a:lvl2pPr marL="502920" indent="-228589">
              <a:buSzPct val="100000"/>
              <a:buFont typeface="System Font Regular"/>
              <a:buChar char="-"/>
              <a:defRPr/>
            </a:lvl2pPr>
            <a:lvl3pPr marL="777240" indent="-228589">
              <a:buSzPct val="100000"/>
              <a:buFont typeface="System Font Regular"/>
              <a:buChar char="-"/>
              <a:defRPr/>
            </a:lvl3pPr>
            <a:lvl4pPr marL="1005840" indent="-228589">
              <a:buSzPct val="100000"/>
              <a:buFont typeface="System Font Regular"/>
              <a:buChar char="-"/>
              <a:defRPr/>
            </a:lvl4pPr>
            <a:lvl5pPr marL="1280160" indent="-228589">
              <a:buSzPct val="100000"/>
              <a:buFont typeface="System Font Regular"/>
              <a:buChar char="-"/>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07082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Arial Nova" panose="020B0304020202020204"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7373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0208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63986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and Subhea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0B2EF-F0F6-7528-D1AE-B660054C2BB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1" name="Text Placeholder 3">
            <a:extLst>
              <a:ext uri="{FF2B5EF4-FFF2-40B4-BE49-F238E27FC236}">
                <a16:creationId xmlns:a16="http://schemas.microsoft.com/office/drawing/2014/main" id="{38C80B25-96A7-774E-2468-5777A0523942}"/>
              </a:ext>
            </a:extLst>
          </p:cNvPr>
          <p:cNvSpPr>
            <a:spLocks noGrp="1"/>
          </p:cNvSpPr>
          <p:nvPr>
            <p:ph type="body" sz="quarter" idx="14"/>
          </p:nvPr>
        </p:nvSpPr>
        <p:spPr>
          <a:xfrm>
            <a:off x="644771" y="1345482"/>
            <a:ext cx="10709031" cy="734620"/>
          </a:xfrm>
        </p:spPr>
        <p:txBody>
          <a:bodyPr>
            <a:normAutofit/>
          </a:bodyPr>
          <a:lstStyle>
            <a:lvl1pPr marL="0" indent="0">
              <a:buNone/>
              <a:defRPr sz="2000" b="0" i="0">
                <a:solidFill>
                  <a:schemeClr val="accent1"/>
                </a:solidFill>
                <a:latin typeface="Arial Nova" panose="020B0304020202020204"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endParaRPr lang="en-US"/>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26794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3490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Arial Nova" panose="020B0304020202020204"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8114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C58314-C2CD-B536-46C4-9B698E81FD0F}"/>
              </a:ext>
            </a:extLst>
          </p:cNvPr>
          <p:cNvPicPr>
            <a:picLocks noChangeAspect="1"/>
          </p:cNvPicPr>
          <p:nvPr userDrawn="1"/>
        </p:nvPicPr>
        <p:blipFill>
          <a:blip r:embed="rId24"/>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3D8260AC-B27C-DE3D-E8FB-3000BB8698CA}"/>
              </a:ext>
            </a:extLst>
          </p:cNvPr>
          <p:cNvSpPr>
            <a:spLocks noGrp="1"/>
          </p:cNvSpPr>
          <p:nvPr>
            <p:ph type="title"/>
          </p:nvPr>
        </p:nvSpPr>
        <p:spPr>
          <a:xfrm>
            <a:off x="644771" y="365125"/>
            <a:ext cx="10709031" cy="1325563"/>
          </a:xfrm>
          <a:prstGeom prst="rect">
            <a:avLst/>
          </a:prstGeom>
        </p:spPr>
        <p:txBody>
          <a:bodyPr vert="horz" lIns="91440" tIns="45720" rIns="91440" bIns="45720" rtlCol="0" anchor="t">
            <a:normAutofit/>
          </a:bodyPr>
          <a:lstStyle/>
          <a:p>
            <a:r>
              <a:rPr lang="en-US"/>
              <a:t>CLICK TO EDIT TITLE</a:t>
            </a:r>
          </a:p>
        </p:txBody>
      </p:sp>
      <p:sp>
        <p:nvSpPr>
          <p:cNvPr id="3" name="Text Placeholder 2">
            <a:extLst>
              <a:ext uri="{FF2B5EF4-FFF2-40B4-BE49-F238E27FC236}">
                <a16:creationId xmlns:a16="http://schemas.microsoft.com/office/drawing/2014/main" id="{227D0E4D-9C81-2FCD-CDF4-6788792CAAEC}"/>
              </a:ext>
            </a:extLst>
          </p:cNvPr>
          <p:cNvSpPr>
            <a:spLocks noGrp="1"/>
          </p:cNvSpPr>
          <p:nvPr>
            <p:ph type="body" idx="1"/>
          </p:nvPr>
        </p:nvSpPr>
        <p:spPr>
          <a:xfrm>
            <a:off x="644771" y="1825625"/>
            <a:ext cx="10709031" cy="4235176"/>
          </a:xfrm>
          <a:prstGeom prst="rect">
            <a:avLst/>
          </a:prstGeom>
        </p:spPr>
        <p:txBody>
          <a:bodyPr vert="horz" lIns="91440" tIns="45720" rIns="91440" bIns="45720" rtlCol="0">
            <a:norm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6FF5758-A04B-569F-5DA2-3E27D28C73D9}"/>
              </a:ext>
            </a:extLst>
          </p:cNvPr>
          <p:cNvSpPr>
            <a:spLocks noGrp="1"/>
          </p:cNvSpPr>
          <p:nvPr>
            <p:ph type="sldNum" sz="quarter" idx="4"/>
          </p:nvPr>
        </p:nvSpPr>
        <p:spPr>
          <a:xfrm>
            <a:off x="9375913" y="6276840"/>
            <a:ext cx="2743200" cy="365125"/>
          </a:xfrm>
          <a:prstGeom prst="rect">
            <a:avLst/>
          </a:prstGeom>
        </p:spPr>
        <p:txBody>
          <a:bodyPr vert="horz" lIns="91440" tIns="45720" rIns="91440" bIns="45720" rtlCol="0" anchor="ctr"/>
          <a:lstStyle>
            <a:lvl1pPr algn="r">
              <a:defRPr sz="1200" b="0" i="0">
                <a:solidFill>
                  <a:schemeClr val="accent1"/>
                </a:solidFill>
                <a:latin typeface="Arial Nova" panose="020B0304020202020204" pitchFamily="34" charset="0"/>
              </a:defRPr>
            </a:lvl1pPr>
          </a:lstStyle>
          <a:p>
            <a:fld id="{4267CD5E-26CF-4249-8540-BB1D07FD4227}" type="slidenum">
              <a:rPr lang="en-US" smtClean="0"/>
              <a:pPr/>
              <a:t>‹#›</a:t>
            </a:fld>
            <a:endParaRPr lang="en-US"/>
          </a:p>
        </p:txBody>
      </p:sp>
    </p:spTree>
    <p:extLst>
      <p:ext uri="{BB962C8B-B14F-4D97-AF65-F5344CB8AC3E}">
        <p14:creationId xmlns:p14="http://schemas.microsoft.com/office/powerpoint/2010/main" val="34854453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52" r:id="rId5"/>
    <p:sldLayoutId id="2147483670" r:id="rId6"/>
    <p:sldLayoutId id="2147483671" r:id="rId7"/>
    <p:sldLayoutId id="2147483665" r:id="rId8"/>
    <p:sldLayoutId id="2147483666" r:id="rId9"/>
    <p:sldLayoutId id="2147483668" r:id="rId10"/>
    <p:sldLayoutId id="2147483667" r:id="rId11"/>
    <p:sldLayoutId id="2147483664" r:id="rId12"/>
    <p:sldLayoutId id="2147483653" r:id="rId13"/>
    <p:sldLayoutId id="2147483654" r:id="rId14"/>
    <p:sldLayoutId id="2147483655" r:id="rId15"/>
    <p:sldLayoutId id="2147483663" r:id="rId16"/>
    <p:sldLayoutId id="2147483656" r:id="rId17"/>
    <p:sldLayoutId id="2147483657" r:id="rId18"/>
    <p:sldLayoutId id="2147483658" r:id="rId19"/>
    <p:sldLayoutId id="2147483659" r:id="rId20"/>
    <p:sldLayoutId id="2147483669" r:id="rId21"/>
    <p:sldLayoutId id="2147483672" r:id="rId22"/>
  </p:sldLayoutIdLst>
  <p:hf hdr="0" ftr="0"/>
  <p:txStyles>
    <p:titleStyle>
      <a:lvl1pPr algn="l" defTabSz="914354" rtl="0" eaLnBrk="1" latinLnBrk="0" hangingPunct="1">
        <a:lnSpc>
          <a:spcPct val="90000"/>
        </a:lnSpc>
        <a:spcBef>
          <a:spcPct val="0"/>
        </a:spcBef>
        <a:buNone/>
        <a:defRPr sz="4000" b="1" i="0" kern="1200">
          <a:solidFill>
            <a:schemeClr val="tx1"/>
          </a:solidFill>
          <a:latin typeface="Arial Nova Cond" panose="020F0502020204030204" pitchFamily="34" charset="0"/>
          <a:ea typeface="+mj-ea"/>
          <a:cs typeface="+mj-cs"/>
        </a:defRPr>
      </a:lvl1pPr>
    </p:titleStyle>
    <p:body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Arial Nova" panose="020B0304020202020204" pitchFamily="34" charset="0"/>
          <a:ea typeface="+mn-ea"/>
          <a:cs typeface="+mn-cs"/>
        </a:defRPr>
      </a:lvl1pPr>
      <a:lvl2pPr marL="502920" indent="-228600" algn="l" defTabSz="914354" rtl="0" eaLnBrk="1" latinLnBrk="0" hangingPunct="1">
        <a:lnSpc>
          <a:spcPct val="90000"/>
        </a:lnSpc>
        <a:spcBef>
          <a:spcPts val="500"/>
        </a:spcBef>
        <a:buClr>
          <a:schemeClr val="accent4"/>
        </a:buClr>
        <a:buFont typeface="System Font Regular"/>
        <a:buChar char="-"/>
        <a:defRPr sz="1800" b="0" i="0" kern="1200">
          <a:solidFill>
            <a:schemeClr val="tx1"/>
          </a:solidFill>
          <a:latin typeface="Arial Nova" panose="020B0304020202020204" pitchFamily="34" charset="0"/>
          <a:ea typeface="+mn-ea"/>
          <a:cs typeface="+mn-cs"/>
        </a:defRPr>
      </a:lvl2pPr>
      <a:lvl3pPr marL="7772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Arial Nova" panose="020B0304020202020204" pitchFamily="34" charset="0"/>
          <a:ea typeface="+mn-ea"/>
          <a:cs typeface="+mn-cs"/>
        </a:defRPr>
      </a:lvl3pPr>
      <a:lvl4pPr marL="10058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Arial Nova" panose="020B0304020202020204" pitchFamily="34" charset="0"/>
          <a:ea typeface="+mn-ea"/>
          <a:cs typeface="+mn-cs"/>
        </a:defRPr>
      </a:lvl4pPr>
      <a:lvl5pPr marL="1280160" indent="-228600" algn="l" defTabSz="914354" rtl="0" eaLnBrk="1" latinLnBrk="0" hangingPunct="1">
        <a:lnSpc>
          <a:spcPct val="90000"/>
        </a:lnSpc>
        <a:spcBef>
          <a:spcPts val="500"/>
        </a:spcBef>
        <a:buClr>
          <a:schemeClr val="accent4"/>
        </a:buClr>
        <a:buFont typeface="System Font Regular"/>
        <a:buChar char="-"/>
        <a:defRPr sz="1400" b="0" i="0" kern="1200">
          <a:solidFill>
            <a:schemeClr val="tx1"/>
          </a:solidFill>
          <a:latin typeface="Arial Nova" panose="020B030402020202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sv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AA2-C07A-0943-A630-F1492ED71448}"/>
              </a:ext>
            </a:extLst>
          </p:cNvPr>
          <p:cNvSpPr>
            <a:spLocks noGrp="1"/>
          </p:cNvSpPr>
          <p:nvPr>
            <p:ph type="ctrTitle"/>
          </p:nvPr>
        </p:nvSpPr>
        <p:spPr/>
        <p:txBody>
          <a:bodyPr/>
          <a:lstStyle/>
          <a:p>
            <a:r>
              <a:rPr lang="en-US">
                <a:latin typeface="Arial Nova Cond Light"/>
              </a:rPr>
              <a:t>Roadmap to Success</a:t>
            </a:r>
            <a:endParaRPr lang="en-US"/>
          </a:p>
        </p:txBody>
      </p:sp>
      <p:sp>
        <p:nvSpPr>
          <p:cNvPr id="3" name="Subtitle 2">
            <a:extLst>
              <a:ext uri="{FF2B5EF4-FFF2-40B4-BE49-F238E27FC236}">
                <a16:creationId xmlns:a16="http://schemas.microsoft.com/office/drawing/2014/main" id="{EFF6D773-353D-94C4-5ED1-E219014D0C3A}"/>
              </a:ext>
            </a:extLst>
          </p:cNvPr>
          <p:cNvSpPr>
            <a:spLocks noGrp="1"/>
          </p:cNvSpPr>
          <p:nvPr>
            <p:ph type="subTitle" idx="1"/>
          </p:nvPr>
        </p:nvSpPr>
        <p:spPr/>
        <p:txBody>
          <a:bodyPr vert="horz" lIns="91440" tIns="45720" rIns="91440" bIns="45720" rtlCol="0" anchor="t">
            <a:normAutofit/>
          </a:bodyPr>
          <a:lstStyle/>
          <a:p>
            <a:r>
              <a:rPr lang="en-US">
                <a:latin typeface="Arial Nova"/>
              </a:rPr>
              <a:t>PRV-101 | First Year Experience Course</a:t>
            </a:r>
            <a:br>
              <a:rPr lang="en-US">
                <a:latin typeface="Arial Nova"/>
              </a:rPr>
            </a:br>
            <a:r>
              <a:rPr lang="en-US">
                <a:latin typeface="Arial Nova"/>
              </a:rPr>
              <a:t>Fall 2024</a:t>
            </a:r>
          </a:p>
        </p:txBody>
      </p:sp>
      <p:sp>
        <p:nvSpPr>
          <p:cNvPr id="5" name="Text Placeholder 4">
            <a:extLst>
              <a:ext uri="{FF2B5EF4-FFF2-40B4-BE49-F238E27FC236}">
                <a16:creationId xmlns:a16="http://schemas.microsoft.com/office/drawing/2014/main" id="{76DF9A7D-5140-FE6A-1B0F-C8FCC110B54B}"/>
              </a:ext>
            </a:extLst>
          </p:cNvPr>
          <p:cNvSpPr>
            <a:spLocks noGrp="1"/>
          </p:cNvSpPr>
          <p:nvPr>
            <p:ph type="body" sz="quarter" idx="11"/>
          </p:nvPr>
        </p:nvSpPr>
        <p:spPr/>
        <p:txBody>
          <a:bodyPr vert="horz" lIns="91440" tIns="45720" rIns="91440" bIns="45720" rtlCol="0" anchor="t">
            <a:normAutofit/>
          </a:bodyPr>
          <a:lstStyle/>
          <a:p>
            <a:r>
              <a:rPr lang="en-US">
                <a:latin typeface="Arial Nova"/>
              </a:rPr>
              <a:t>Week 2</a:t>
            </a:r>
            <a:endParaRPr lang="en-US"/>
          </a:p>
        </p:txBody>
      </p:sp>
      <p:sp>
        <p:nvSpPr>
          <p:cNvPr id="4" name="Date Placeholder 3">
            <a:extLst>
              <a:ext uri="{FF2B5EF4-FFF2-40B4-BE49-F238E27FC236}">
                <a16:creationId xmlns:a16="http://schemas.microsoft.com/office/drawing/2014/main" id="{D20968D9-35B6-3681-6045-6E282ACC0210}"/>
              </a:ext>
            </a:extLst>
          </p:cNvPr>
          <p:cNvSpPr>
            <a:spLocks noGrp="1"/>
          </p:cNvSpPr>
          <p:nvPr>
            <p:ph type="dt" sz="half" idx="10"/>
          </p:nvPr>
        </p:nvSpPr>
        <p:spPr/>
        <p:txBody>
          <a:bodyPr/>
          <a:lstStyle/>
          <a:p>
            <a:r>
              <a:rPr lang="en-US"/>
              <a:t>Date</a:t>
            </a:r>
          </a:p>
        </p:txBody>
      </p:sp>
      <p:sp>
        <p:nvSpPr>
          <p:cNvPr id="7" name="TextBox 6">
            <a:extLst>
              <a:ext uri="{FF2B5EF4-FFF2-40B4-BE49-F238E27FC236}">
                <a16:creationId xmlns:a16="http://schemas.microsoft.com/office/drawing/2014/main" id="{B38DFEAD-2D45-7F19-8B0E-9C217D47AB2F}"/>
              </a:ext>
            </a:extLst>
          </p:cNvPr>
          <p:cNvSpPr txBox="1"/>
          <p:nvPr/>
        </p:nvSpPr>
        <p:spPr>
          <a:xfrm>
            <a:off x="11059115" y="6352248"/>
            <a:ext cx="499008" cy="269734"/>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21960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5CF2-97FB-2CFF-D3B8-64AA388F6B2E}"/>
              </a:ext>
            </a:extLst>
          </p:cNvPr>
          <p:cNvSpPr>
            <a:spLocks noGrp="1"/>
          </p:cNvSpPr>
          <p:nvPr>
            <p:ph type="title"/>
          </p:nvPr>
        </p:nvSpPr>
        <p:spPr>
          <a:xfrm>
            <a:off x="644769" y="340906"/>
            <a:ext cx="10710619" cy="673082"/>
          </a:xfrm>
        </p:spPr>
        <p:txBody>
          <a:bodyPr>
            <a:normAutofit/>
          </a:bodyPr>
          <a:lstStyle/>
          <a:p>
            <a:r>
              <a:rPr lang="en-US">
                <a:latin typeface="Saira Condensed Condensed Light"/>
              </a:rPr>
              <a:t>Which Advisor do I go to?</a:t>
            </a:r>
            <a:endParaRPr lang="en-US"/>
          </a:p>
        </p:txBody>
      </p:sp>
      <p:sp>
        <p:nvSpPr>
          <p:cNvPr id="3" name="Content Placeholder 2">
            <a:extLst>
              <a:ext uri="{FF2B5EF4-FFF2-40B4-BE49-F238E27FC236}">
                <a16:creationId xmlns:a16="http://schemas.microsoft.com/office/drawing/2014/main" id="{EDEE3EE8-2F7F-D477-F867-96440C380493}"/>
              </a:ext>
            </a:extLst>
          </p:cNvPr>
          <p:cNvSpPr>
            <a:spLocks noGrp="1"/>
          </p:cNvSpPr>
          <p:nvPr>
            <p:ph sz="half" idx="1"/>
          </p:nvPr>
        </p:nvSpPr>
        <p:spPr>
          <a:xfrm>
            <a:off x="525781" y="1249378"/>
            <a:ext cx="3415912" cy="4927587"/>
          </a:xfrm>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indent="0" algn="ctr">
              <a:lnSpc>
                <a:spcPct val="100000"/>
              </a:lnSpc>
              <a:buNone/>
            </a:pPr>
            <a:r>
              <a:rPr lang="en-US" sz="3200" b="1">
                <a:latin typeface="Saira Condensed Condensed SemiB"/>
              </a:rPr>
              <a:t>Office of Undergraduate Academics </a:t>
            </a:r>
          </a:p>
          <a:p>
            <a:pPr marL="0" indent="0" algn="ctr">
              <a:lnSpc>
                <a:spcPct val="100000"/>
              </a:lnSpc>
              <a:buNone/>
            </a:pPr>
            <a:endParaRPr lang="en-US" sz="1050" b="1">
              <a:latin typeface="Saira Condensed Condensed SemiB"/>
            </a:endParaRPr>
          </a:p>
          <a:p>
            <a:pPr marL="0" indent="0" algn="ctr">
              <a:buNone/>
            </a:pPr>
            <a:r>
              <a:rPr lang="en-US" sz="2000" b="1">
                <a:latin typeface="Saira Condensed Condensed SemiB"/>
              </a:rPr>
              <a:t>Special enrollment issues such as </a:t>
            </a:r>
            <a:r>
              <a:rPr lang="en-US" sz="2000">
                <a:latin typeface="Saira Condensed Condensed SemiB"/>
              </a:rPr>
              <a:t>AP &amp; Transfer Credit, Credit overload or Complex Scheduling problems​</a:t>
            </a:r>
          </a:p>
          <a:p>
            <a:pPr marL="0" indent="0" algn="ctr">
              <a:buNone/>
            </a:pPr>
            <a:r>
              <a:rPr lang="en-US" sz="2000" b="1">
                <a:latin typeface="Saira Condensed Condensed SemiB"/>
              </a:rPr>
              <a:t>Special Programs such as </a:t>
            </a:r>
            <a:r>
              <a:rPr lang="en-US" sz="2000">
                <a:latin typeface="Saira Condensed Condensed SemiB"/>
              </a:rPr>
              <a:t>Reduced Load Program, Academic Support Program, Early Alert System</a:t>
            </a:r>
          </a:p>
        </p:txBody>
      </p:sp>
      <p:sp>
        <p:nvSpPr>
          <p:cNvPr id="4" name="Content Placeholder 3">
            <a:extLst>
              <a:ext uri="{FF2B5EF4-FFF2-40B4-BE49-F238E27FC236}">
                <a16:creationId xmlns:a16="http://schemas.microsoft.com/office/drawing/2014/main" id="{B7E25A00-590C-C26E-F3E0-65046D629241}"/>
              </a:ext>
            </a:extLst>
          </p:cNvPr>
          <p:cNvSpPr>
            <a:spLocks noGrp="1"/>
          </p:cNvSpPr>
          <p:nvPr>
            <p:ph sz="half" idx="13"/>
          </p:nvPr>
        </p:nvSpPr>
        <p:spPr>
          <a:xfrm>
            <a:off x="4351622" y="1249379"/>
            <a:ext cx="3296919" cy="4927586"/>
          </a:xfrm>
        </p:spPr>
        <p:style>
          <a:lnRef idx="1">
            <a:schemeClr val="dk1"/>
          </a:lnRef>
          <a:fillRef idx="2">
            <a:schemeClr val="dk1"/>
          </a:fillRef>
          <a:effectRef idx="1">
            <a:schemeClr val="dk1"/>
          </a:effectRef>
          <a:fontRef idx="minor">
            <a:schemeClr val="dk1"/>
          </a:fontRef>
        </p:style>
        <p:txBody>
          <a:bodyPr vert="horz" lIns="91440" tIns="45720" rIns="91440" bIns="45720" rtlCol="0" anchor="t">
            <a:normAutofit/>
          </a:bodyPr>
          <a:lstStyle/>
          <a:p>
            <a:pPr marL="0" indent="0" algn="ctr">
              <a:lnSpc>
                <a:spcPct val="100000"/>
              </a:lnSpc>
              <a:buNone/>
            </a:pPr>
            <a:r>
              <a:rPr lang="en-US" sz="3200" b="1">
                <a:solidFill>
                  <a:schemeClr val="bg1"/>
                </a:solidFill>
                <a:latin typeface="Saira Condensed Condensed SemiB"/>
                <a:ea typeface="+mn-lt"/>
                <a:cs typeface="+mn-lt"/>
              </a:rPr>
              <a:t>Academic </a:t>
            </a:r>
            <a:br>
              <a:rPr lang="en-US" sz="3200" b="1">
                <a:latin typeface="Saira Condensed Condensed SemiB"/>
                <a:ea typeface="+mn-lt"/>
                <a:cs typeface="+mn-lt"/>
              </a:rPr>
            </a:br>
            <a:r>
              <a:rPr lang="en-US" sz="3200" b="1">
                <a:solidFill>
                  <a:schemeClr val="bg1"/>
                </a:solidFill>
                <a:latin typeface="Saira Condensed Condensed SemiB"/>
                <a:ea typeface="+mn-lt"/>
                <a:cs typeface="+mn-lt"/>
              </a:rPr>
              <a:t>Advisor</a:t>
            </a:r>
            <a:endParaRPr lang="en-US" sz="3200">
              <a:solidFill>
                <a:schemeClr val="bg1"/>
              </a:solidFill>
              <a:latin typeface="Saira Condensed Condensed SemiB"/>
              <a:ea typeface="+mn-lt"/>
              <a:cs typeface="+mn-lt"/>
            </a:endParaRPr>
          </a:p>
          <a:p>
            <a:pPr marL="0" indent="0" algn="ctr">
              <a:buNone/>
            </a:pPr>
            <a:r>
              <a:rPr lang="en-US" sz="2400">
                <a:solidFill>
                  <a:schemeClr val="bg1"/>
                </a:solidFill>
                <a:latin typeface="Saira Condensed Condensed SemiB"/>
              </a:rPr>
              <a:t>Advice on major curriculum/study plan</a:t>
            </a:r>
          </a:p>
          <a:p>
            <a:pPr marL="0" indent="0" algn="ctr">
              <a:buNone/>
            </a:pPr>
            <a:r>
              <a:rPr lang="en-US" sz="2400">
                <a:solidFill>
                  <a:schemeClr val="bg1"/>
                </a:solidFill>
                <a:latin typeface="Saira Condensed Condensed SemiB"/>
              </a:rPr>
              <a:t>Course registration support​</a:t>
            </a:r>
          </a:p>
          <a:p>
            <a:pPr marL="0" indent="0" algn="ctr">
              <a:buNone/>
            </a:pPr>
            <a:r>
              <a:rPr lang="en-US" sz="2400">
                <a:solidFill>
                  <a:schemeClr val="bg1"/>
                </a:solidFill>
                <a:latin typeface="Saira Condensed Condensed SemiB"/>
              </a:rPr>
              <a:t>Questions about changing majors ​</a:t>
            </a:r>
          </a:p>
          <a:p>
            <a:pPr marL="0" indent="0" algn="ctr">
              <a:buNone/>
            </a:pPr>
            <a:r>
              <a:rPr lang="en-US" sz="2400">
                <a:solidFill>
                  <a:schemeClr val="bg1"/>
                </a:solidFill>
                <a:latin typeface="Saira Condensed Condensed SemiB"/>
              </a:rPr>
              <a:t>Questions about adding a minor</a:t>
            </a:r>
          </a:p>
          <a:p>
            <a:pPr marL="0" indent="0" algn="ctr">
              <a:buNone/>
            </a:pPr>
            <a:r>
              <a:rPr lang="en-US" sz="2400">
                <a:solidFill>
                  <a:schemeClr val="bg1"/>
                </a:solidFill>
                <a:latin typeface="Saira Condensed Condensed SemiB"/>
              </a:rPr>
              <a:t>(IN WORKDAY)</a:t>
            </a:r>
          </a:p>
        </p:txBody>
      </p:sp>
      <p:sp>
        <p:nvSpPr>
          <p:cNvPr id="5" name="Content Placeholder 4">
            <a:extLst>
              <a:ext uri="{FF2B5EF4-FFF2-40B4-BE49-F238E27FC236}">
                <a16:creationId xmlns:a16="http://schemas.microsoft.com/office/drawing/2014/main" id="{748ED072-3B94-755B-46FE-3A00417535F4}"/>
              </a:ext>
            </a:extLst>
          </p:cNvPr>
          <p:cNvSpPr>
            <a:spLocks noGrp="1"/>
          </p:cNvSpPr>
          <p:nvPr>
            <p:ph sz="half" idx="2"/>
          </p:nvPr>
        </p:nvSpPr>
        <p:spPr>
          <a:xfrm>
            <a:off x="8058471" y="1249379"/>
            <a:ext cx="3296917" cy="4927585"/>
          </a:xfrm>
        </p:spPr>
        <p:style>
          <a:lnRef idx="3">
            <a:schemeClr val="lt1"/>
          </a:lnRef>
          <a:fillRef idx="1">
            <a:schemeClr val="dk1"/>
          </a:fillRef>
          <a:effectRef idx="1">
            <a:schemeClr val="dk1"/>
          </a:effectRef>
          <a:fontRef idx="minor">
            <a:schemeClr val="lt1"/>
          </a:fontRef>
        </p:style>
        <p:txBody>
          <a:bodyPr vert="horz" lIns="91440" tIns="45720" rIns="91440" bIns="45720" rtlCol="0" anchor="t">
            <a:normAutofit/>
          </a:bodyPr>
          <a:lstStyle/>
          <a:p>
            <a:pPr marL="0" indent="0" algn="ctr">
              <a:lnSpc>
                <a:spcPct val="100000"/>
              </a:lnSpc>
              <a:buNone/>
            </a:pPr>
            <a:r>
              <a:rPr lang="en-US" sz="3200" b="1">
                <a:latin typeface="Saira Condensed Condensed SemiB"/>
              </a:rPr>
              <a:t> Faculty </a:t>
            </a:r>
            <a:br>
              <a:rPr lang="en-US" sz="3200" b="1">
                <a:latin typeface="Saira Condensed Condensed SemiB"/>
              </a:rPr>
            </a:br>
            <a:r>
              <a:rPr lang="en-US" sz="3200" b="1">
                <a:latin typeface="Saira Condensed Condensed SemiB"/>
              </a:rPr>
              <a:t>Advisor</a:t>
            </a:r>
          </a:p>
          <a:p>
            <a:pPr marL="0" indent="0" algn="ctr">
              <a:buNone/>
            </a:pPr>
            <a:r>
              <a:rPr lang="en-US" sz="2400">
                <a:latin typeface="Saira Condensed Condensed SemiB"/>
              </a:rPr>
              <a:t>Guidance on in-depth and long-term planning​</a:t>
            </a:r>
          </a:p>
          <a:p>
            <a:pPr marL="0" indent="0" algn="ctr">
              <a:buNone/>
            </a:pPr>
            <a:r>
              <a:rPr lang="en-US" sz="2400">
                <a:latin typeface="Saira Condensed Condensed SemiB"/>
              </a:rPr>
              <a:t>Elective courses to take​</a:t>
            </a:r>
          </a:p>
          <a:p>
            <a:pPr marL="0" indent="0" algn="ctr">
              <a:buNone/>
            </a:pPr>
            <a:r>
              <a:rPr lang="en-US" sz="2400">
                <a:latin typeface="Saira Condensed Condensed SemiB"/>
              </a:rPr>
              <a:t>Graduate school options​</a:t>
            </a:r>
          </a:p>
          <a:p>
            <a:pPr marL="0" indent="0" algn="ctr">
              <a:buNone/>
            </a:pPr>
            <a:r>
              <a:rPr lang="en-US" sz="2400">
                <a:latin typeface="Saira Condensed Condensed SemiB"/>
              </a:rPr>
              <a:t>Career paths</a:t>
            </a:r>
          </a:p>
          <a:p>
            <a:pPr marL="0" indent="0" algn="ctr">
              <a:buNone/>
            </a:pPr>
            <a:r>
              <a:rPr lang="en-US" sz="2400" b="1" i="1">
                <a:solidFill>
                  <a:schemeClr val="bg1"/>
                </a:solidFill>
                <a:ea typeface="+mn-lt"/>
                <a:cs typeface="+mn-lt"/>
              </a:rPr>
              <a:t>(IN WORKDAY BY EARLY OCTOBER)</a:t>
            </a:r>
            <a:endParaRPr lang="en-US">
              <a:solidFill>
                <a:schemeClr val="bg1"/>
              </a:solidFill>
            </a:endParaRPr>
          </a:p>
        </p:txBody>
      </p:sp>
      <p:sp>
        <p:nvSpPr>
          <p:cNvPr id="6" name="Slide Number Placeholder 5">
            <a:extLst>
              <a:ext uri="{FF2B5EF4-FFF2-40B4-BE49-F238E27FC236}">
                <a16:creationId xmlns:a16="http://schemas.microsoft.com/office/drawing/2014/main" id="{D225D42B-0231-16AF-B457-70253D74397F}"/>
              </a:ext>
            </a:extLst>
          </p:cNvPr>
          <p:cNvSpPr>
            <a:spLocks noGrp="1"/>
          </p:cNvSpPr>
          <p:nvPr>
            <p:ph type="sldNum" sz="quarter" idx="12"/>
          </p:nvPr>
        </p:nvSpPr>
        <p:spPr/>
        <p:txBody>
          <a:bodyPr/>
          <a:lstStyle/>
          <a:p>
            <a:fld id="{4267CD5E-26CF-4249-8540-BB1D07FD4227}" type="slidenum">
              <a:rPr lang="en-US" smtClean="0"/>
              <a:t>10</a:t>
            </a:fld>
            <a:endParaRPr lang="en-US"/>
          </a:p>
        </p:txBody>
      </p:sp>
      <p:pic>
        <p:nvPicPr>
          <p:cNvPr id="8" name="Content Placeholder 5" descr="A logo with a star and a yellow star&#10;&#10;Description automatically generated">
            <a:extLst>
              <a:ext uri="{FF2B5EF4-FFF2-40B4-BE49-F238E27FC236}">
                <a16:creationId xmlns:a16="http://schemas.microsoft.com/office/drawing/2014/main" id="{62128684-D2BF-A718-5ED5-5067616BA949}"/>
              </a:ext>
            </a:extLst>
          </p:cNvPr>
          <p:cNvPicPr>
            <a:picLocks noChangeAspect="1"/>
          </p:cNvPicPr>
          <p:nvPr/>
        </p:nvPicPr>
        <p:blipFill>
          <a:blip r:embed="rId3"/>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227067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5CF2-97FB-2CFF-D3B8-64AA388F6B2E}"/>
              </a:ext>
            </a:extLst>
          </p:cNvPr>
          <p:cNvSpPr>
            <a:spLocks noGrp="1"/>
          </p:cNvSpPr>
          <p:nvPr>
            <p:ph type="title"/>
          </p:nvPr>
        </p:nvSpPr>
        <p:spPr>
          <a:xfrm>
            <a:off x="644769" y="340906"/>
            <a:ext cx="10710619" cy="673082"/>
          </a:xfrm>
        </p:spPr>
        <p:txBody>
          <a:bodyPr>
            <a:normAutofit/>
          </a:bodyPr>
          <a:lstStyle/>
          <a:p>
            <a:r>
              <a:rPr lang="en-US">
                <a:latin typeface="Saira Condensed Condensed Light"/>
              </a:rPr>
              <a:t>Additional Support</a:t>
            </a:r>
          </a:p>
        </p:txBody>
      </p:sp>
      <p:sp>
        <p:nvSpPr>
          <p:cNvPr id="3" name="Content Placeholder 2">
            <a:extLst>
              <a:ext uri="{FF2B5EF4-FFF2-40B4-BE49-F238E27FC236}">
                <a16:creationId xmlns:a16="http://schemas.microsoft.com/office/drawing/2014/main" id="{EDEE3EE8-2F7F-D477-F867-96440C380493}"/>
              </a:ext>
            </a:extLst>
          </p:cNvPr>
          <p:cNvSpPr>
            <a:spLocks noGrp="1"/>
          </p:cNvSpPr>
          <p:nvPr>
            <p:ph sz="half" idx="1"/>
          </p:nvPr>
        </p:nvSpPr>
        <p:spPr>
          <a:xfrm>
            <a:off x="2070221" y="1340795"/>
            <a:ext cx="3415912" cy="4927587"/>
          </a:xfrm>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lnSpcReduction="10000"/>
          </a:bodyPr>
          <a:lstStyle/>
          <a:p>
            <a:pPr marL="0" indent="0" algn="ctr">
              <a:lnSpc>
                <a:spcPct val="100000"/>
              </a:lnSpc>
              <a:buNone/>
            </a:pPr>
            <a:r>
              <a:rPr lang="en-US" sz="3200" b="1">
                <a:latin typeface="Saira Condensed Condensed SemiB"/>
              </a:rPr>
              <a:t>Student Success Coach</a:t>
            </a:r>
          </a:p>
          <a:p>
            <a:pPr marL="0" indent="0" algn="ctr">
              <a:lnSpc>
                <a:spcPct val="100000"/>
              </a:lnSpc>
              <a:buNone/>
            </a:pPr>
            <a:r>
              <a:rPr lang="en-US" sz="2000">
                <a:latin typeface="Saira Condensed Condensed SemiB"/>
                <a:ea typeface="Verdana"/>
              </a:rPr>
              <a:t>Staff Facilitator from your FYE class.</a:t>
            </a:r>
          </a:p>
          <a:p>
            <a:pPr marL="0" indent="0" algn="ctr">
              <a:lnSpc>
                <a:spcPct val="100000"/>
              </a:lnSpc>
              <a:buNone/>
            </a:pPr>
            <a:r>
              <a:rPr lang="en-US" sz="2000">
                <a:latin typeface="Saira Condensed Condensed SemiB"/>
                <a:ea typeface="Verdana"/>
              </a:rPr>
              <a:t>Helps you as you navigate campus offices and resources. </a:t>
            </a:r>
            <a:endParaRPr lang="en-US">
              <a:latin typeface="Calibri" panose="020F0502020204030204"/>
              <a:ea typeface="Calibri"/>
              <a:cs typeface="Calibri"/>
            </a:endParaRPr>
          </a:p>
          <a:p>
            <a:pPr marL="0" indent="0" algn="ctr">
              <a:lnSpc>
                <a:spcPct val="100000"/>
              </a:lnSpc>
              <a:buNone/>
            </a:pPr>
            <a:r>
              <a:rPr lang="en-US" sz="2000">
                <a:latin typeface="Saira Condensed Condensed SemiB"/>
                <a:ea typeface="Verdana"/>
              </a:rPr>
              <a:t>Helps you to meet your personal, professional, academic, and social needs and goals. </a:t>
            </a:r>
            <a:endParaRPr lang="en-US">
              <a:ea typeface="Calibri"/>
              <a:cs typeface="Calibri"/>
            </a:endParaRPr>
          </a:p>
          <a:p>
            <a:pPr marL="0" indent="0" algn="ctr">
              <a:lnSpc>
                <a:spcPct val="100000"/>
              </a:lnSpc>
              <a:buNone/>
            </a:pPr>
            <a:r>
              <a:rPr lang="en-US" sz="2000">
                <a:latin typeface="Saira Condensed Condensed SemiB"/>
                <a:ea typeface="Verdana"/>
              </a:rPr>
              <a:t>The 'catch all' for any concerns you have or issues you are facing.</a:t>
            </a:r>
          </a:p>
          <a:p>
            <a:pPr lvl="1" indent="0">
              <a:buNone/>
            </a:pPr>
            <a:endParaRPr lang="en-US" sz="2000">
              <a:latin typeface="Saira Condensed Condensed SemiB"/>
              <a:ea typeface="Verdana"/>
            </a:endParaRPr>
          </a:p>
        </p:txBody>
      </p:sp>
      <p:sp>
        <p:nvSpPr>
          <p:cNvPr id="4" name="Content Placeholder 3">
            <a:extLst>
              <a:ext uri="{FF2B5EF4-FFF2-40B4-BE49-F238E27FC236}">
                <a16:creationId xmlns:a16="http://schemas.microsoft.com/office/drawing/2014/main" id="{B7E25A00-590C-C26E-F3E0-65046D629241}"/>
              </a:ext>
            </a:extLst>
          </p:cNvPr>
          <p:cNvSpPr>
            <a:spLocks noGrp="1"/>
          </p:cNvSpPr>
          <p:nvPr>
            <p:ph sz="half" idx="13"/>
          </p:nvPr>
        </p:nvSpPr>
        <p:spPr>
          <a:xfrm>
            <a:off x="6317520" y="1340796"/>
            <a:ext cx="3296919" cy="4927586"/>
          </a:xfrm>
          <a:solidFill>
            <a:srgbClr val="FFC000"/>
          </a:solidFill>
        </p:spPr>
        <p:style>
          <a:lnRef idx="1">
            <a:schemeClr val="dk1"/>
          </a:lnRef>
          <a:fillRef idx="2">
            <a:schemeClr val="dk1"/>
          </a:fillRef>
          <a:effectRef idx="1">
            <a:schemeClr val="dk1"/>
          </a:effectRef>
          <a:fontRef idx="minor">
            <a:schemeClr val="dk1"/>
          </a:fontRef>
        </p:style>
        <p:txBody>
          <a:bodyPr vert="horz" lIns="91440" tIns="45720" rIns="91440" bIns="45720" rtlCol="0" anchor="t">
            <a:normAutofit/>
          </a:bodyPr>
          <a:lstStyle/>
          <a:p>
            <a:pPr marL="0" indent="0" algn="ctr">
              <a:lnSpc>
                <a:spcPct val="100000"/>
              </a:lnSpc>
              <a:spcBef>
                <a:spcPts val="1800"/>
              </a:spcBef>
              <a:buNone/>
            </a:pPr>
            <a:r>
              <a:rPr lang="en-US" sz="3200" b="1">
                <a:solidFill>
                  <a:schemeClr val="bg1"/>
                </a:solidFill>
                <a:latin typeface="Saira Condensed Condensed SemiB"/>
              </a:rPr>
              <a:t>Informal</a:t>
            </a:r>
            <a:br>
              <a:rPr lang="en-US" sz="3200" b="1">
                <a:solidFill>
                  <a:schemeClr val="bg1"/>
                </a:solidFill>
                <a:latin typeface="Saira Condensed Condensed SemiB"/>
              </a:rPr>
            </a:br>
            <a:r>
              <a:rPr lang="en-US" sz="3200" b="1">
                <a:solidFill>
                  <a:schemeClr val="bg1"/>
                </a:solidFill>
                <a:latin typeface="Saira Condensed Condensed SemiB"/>
              </a:rPr>
              <a:t>Advisors</a:t>
            </a:r>
          </a:p>
          <a:p>
            <a:pPr marL="0" indent="0" algn="ctr">
              <a:lnSpc>
                <a:spcPct val="100000"/>
              </a:lnSpc>
              <a:spcBef>
                <a:spcPts val="1800"/>
              </a:spcBef>
              <a:buNone/>
            </a:pPr>
            <a:r>
              <a:rPr lang="en-US" sz="2400">
                <a:solidFill>
                  <a:schemeClr val="bg1"/>
                </a:solidFill>
                <a:ea typeface="+mn-lt"/>
                <a:cs typeface="+mn-lt"/>
              </a:rPr>
              <a:t>Many other informal, unassigned advisors throughout the university on various topics</a:t>
            </a:r>
            <a:endParaRPr lang="en-US" sz="2400">
              <a:solidFill>
                <a:schemeClr val="bg1"/>
              </a:solidFill>
              <a:latin typeface="Saira Condensed Condensed SemiB"/>
              <a:ea typeface="+mn-lt"/>
              <a:cs typeface="+mn-lt"/>
            </a:endParaRPr>
          </a:p>
          <a:p>
            <a:endParaRPr lang="en-US" sz="2000">
              <a:solidFill>
                <a:schemeClr val="bg1"/>
              </a:solidFill>
              <a:ea typeface="+mn-lt"/>
              <a:cs typeface="+mn-lt"/>
            </a:endParaRPr>
          </a:p>
          <a:p>
            <a:endParaRPr lang="en-US" sz="2400">
              <a:solidFill>
                <a:schemeClr val="bg1"/>
              </a:solidFill>
              <a:latin typeface="Saira Condensed Condensed SemiB"/>
            </a:endParaRPr>
          </a:p>
        </p:txBody>
      </p:sp>
      <p:sp>
        <p:nvSpPr>
          <p:cNvPr id="6" name="Slide Number Placeholder 5">
            <a:extLst>
              <a:ext uri="{FF2B5EF4-FFF2-40B4-BE49-F238E27FC236}">
                <a16:creationId xmlns:a16="http://schemas.microsoft.com/office/drawing/2014/main" id="{D225D42B-0231-16AF-B457-70253D74397F}"/>
              </a:ext>
            </a:extLst>
          </p:cNvPr>
          <p:cNvSpPr>
            <a:spLocks noGrp="1"/>
          </p:cNvSpPr>
          <p:nvPr>
            <p:ph type="sldNum" sz="quarter" idx="12"/>
          </p:nvPr>
        </p:nvSpPr>
        <p:spPr/>
        <p:txBody>
          <a:bodyPr/>
          <a:lstStyle/>
          <a:p>
            <a:fld id="{4267CD5E-26CF-4249-8540-BB1D07FD4227}" type="slidenum">
              <a:rPr lang="en-US" smtClean="0"/>
              <a:t>11</a:t>
            </a:fld>
            <a:endParaRPr lang="en-US"/>
          </a:p>
        </p:txBody>
      </p:sp>
      <p:pic>
        <p:nvPicPr>
          <p:cNvPr id="7" name="Content Placeholder 5" descr="A logo with a star and a yellow star&#10;&#10;Description automatically generated">
            <a:extLst>
              <a:ext uri="{FF2B5EF4-FFF2-40B4-BE49-F238E27FC236}">
                <a16:creationId xmlns:a16="http://schemas.microsoft.com/office/drawing/2014/main" id="{392E2D02-177A-212A-7563-3A99D8A30A1D}"/>
              </a:ext>
            </a:extLst>
          </p:cNvPr>
          <p:cNvPicPr>
            <a:picLocks noChangeAspect="1"/>
          </p:cNvPicPr>
          <p:nvPr/>
        </p:nvPicPr>
        <p:blipFill>
          <a:blip r:embed="rId3"/>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10316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A331-F389-4993-DAA9-2BD0EE9AF5DD}"/>
              </a:ext>
            </a:extLst>
          </p:cNvPr>
          <p:cNvSpPr>
            <a:spLocks noGrp="1"/>
          </p:cNvSpPr>
          <p:nvPr>
            <p:ph type="title"/>
          </p:nvPr>
        </p:nvSpPr>
        <p:spPr>
          <a:xfrm>
            <a:off x="556532" y="643467"/>
            <a:ext cx="11210925" cy="744836"/>
          </a:xfrm>
          <a:solidFill>
            <a:schemeClr val="tx1"/>
          </a:solidFill>
        </p:spPr>
        <p:txBody>
          <a:bodyPr vert="horz" lIns="91440" tIns="45720" rIns="91440" bIns="45720" rtlCol="0" anchor="ctr">
            <a:normAutofit/>
          </a:bodyPr>
          <a:lstStyle/>
          <a:p>
            <a:pPr algn="ctr" defTabSz="914400"/>
            <a:r>
              <a:rPr lang="en-US">
                <a:solidFill>
                  <a:schemeClr val="bg1"/>
                </a:solidFill>
                <a:latin typeface="Arial Nova Cond"/>
              </a:rPr>
              <a:t>Reader-Centered Professional Communications</a:t>
            </a:r>
            <a:endParaRPr lang="en-US">
              <a:solidFill>
                <a:schemeClr val="bg1"/>
              </a:solidFill>
            </a:endParaRPr>
          </a:p>
        </p:txBody>
      </p:sp>
      <p:pic>
        <p:nvPicPr>
          <p:cNvPr id="7" name="Content Placeholder 5" descr="A logo with a star and a yellow star&#10;&#10;Description automatically generated">
            <a:extLst>
              <a:ext uri="{FF2B5EF4-FFF2-40B4-BE49-F238E27FC236}">
                <a16:creationId xmlns:a16="http://schemas.microsoft.com/office/drawing/2014/main" id="{5A14AA63-354D-773E-5D74-3DD3638DC196}"/>
              </a:ext>
            </a:extLst>
          </p:cNvPr>
          <p:cNvPicPr>
            <a:picLocks noGrp="1" noChangeAspect="1"/>
          </p:cNvPicPr>
          <p:nvPr>
            <p:ph idx="1"/>
          </p:nvPr>
        </p:nvPicPr>
        <p:blipFill>
          <a:blip r:embed="rId2"/>
          <a:stretch>
            <a:fillRect/>
          </a:stretch>
        </p:blipFill>
        <p:spPr>
          <a:xfrm>
            <a:off x="643467" y="2086620"/>
            <a:ext cx="10905066" cy="3571412"/>
          </a:xfrm>
          <a:prstGeom prst="rect">
            <a:avLst/>
          </a:prstGeom>
        </p:spPr>
      </p:pic>
      <p:sp>
        <p:nvSpPr>
          <p:cNvPr id="5" name="Slide Number Placeholder 4">
            <a:extLst>
              <a:ext uri="{FF2B5EF4-FFF2-40B4-BE49-F238E27FC236}">
                <a16:creationId xmlns:a16="http://schemas.microsoft.com/office/drawing/2014/main" id="{F0B9CE3D-ABE2-8C56-1DA2-DC50A587BC3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4267CD5E-26CF-4249-8540-BB1D07FD4227}" type="slidenum">
              <a:rPr lang="en-US" smtClean="0">
                <a:solidFill>
                  <a:schemeClr val="tx1">
                    <a:tint val="75000"/>
                  </a:schemeClr>
                </a:solidFill>
                <a:latin typeface="+mn-lt"/>
              </a:rPr>
              <a:pPr defTabSz="914400">
                <a:spcAft>
                  <a:spcPts val="600"/>
                </a:spcAft>
              </a:pPr>
              <a:t>12</a:t>
            </a:fld>
            <a:endParaRPr lang="en-US">
              <a:solidFill>
                <a:schemeClr val="tx1">
                  <a:tint val="75000"/>
                </a:schemeClr>
              </a:solidFill>
              <a:latin typeface="+mn-lt"/>
            </a:endParaRPr>
          </a:p>
        </p:txBody>
      </p:sp>
    </p:spTree>
    <p:extLst>
      <p:ext uri="{BB962C8B-B14F-4D97-AF65-F5344CB8AC3E}">
        <p14:creationId xmlns:p14="http://schemas.microsoft.com/office/powerpoint/2010/main" val="236521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AABE-9051-4A9E-CD1F-601E765AF9BE}"/>
              </a:ext>
            </a:extLst>
          </p:cNvPr>
          <p:cNvSpPr>
            <a:spLocks noGrp="1"/>
          </p:cNvSpPr>
          <p:nvPr>
            <p:ph type="title"/>
          </p:nvPr>
        </p:nvSpPr>
        <p:spPr>
          <a:xfrm>
            <a:off x="984739" y="2416663"/>
            <a:ext cx="10710619" cy="1325563"/>
          </a:xfrm>
        </p:spPr>
        <p:txBody>
          <a:bodyPr>
            <a:normAutofit fontScale="90000"/>
          </a:bodyPr>
          <a:lstStyle/>
          <a:p>
            <a:r>
              <a:rPr lang="en-US">
                <a:latin typeface="Saira Condensed Condensed SemiBold"/>
              </a:rPr>
              <a:t>STEP ONE...</a:t>
            </a:r>
            <a:br>
              <a:rPr lang="en-US">
                <a:latin typeface="Saira Condensed Condensed SemiBold"/>
              </a:rPr>
            </a:br>
            <a:br>
              <a:rPr lang="en-US">
                <a:latin typeface="Saira Condensed Condensed SemiBold"/>
              </a:rPr>
            </a:br>
            <a:r>
              <a:rPr lang="en-US">
                <a:latin typeface="Saira Condensed Condensed SemiBold"/>
              </a:rPr>
              <a:t>READ YOUR EMAIL!</a:t>
            </a:r>
            <a:endParaRPr lang="en-US"/>
          </a:p>
        </p:txBody>
      </p:sp>
      <p:sp>
        <p:nvSpPr>
          <p:cNvPr id="5" name="Date Placeholder 4">
            <a:extLst>
              <a:ext uri="{FF2B5EF4-FFF2-40B4-BE49-F238E27FC236}">
                <a16:creationId xmlns:a16="http://schemas.microsoft.com/office/drawing/2014/main" id="{D404F1E3-02BD-1F04-CF9F-6A624BB3BFD1}"/>
              </a:ext>
            </a:extLst>
          </p:cNvPr>
          <p:cNvSpPr>
            <a:spLocks noGrp="1"/>
          </p:cNvSpPr>
          <p:nvPr>
            <p:ph type="dt" sz="half" idx="4294967295"/>
          </p:nvPr>
        </p:nvSpPr>
        <p:spPr>
          <a:xfrm>
            <a:off x="11068050" y="6342063"/>
            <a:ext cx="1123950" cy="246062"/>
          </a:xfrm>
          <a:prstGeom prst="rect">
            <a:avLst/>
          </a:prstGeom>
        </p:spPr>
        <p:txBody>
          <a:bodyPr/>
          <a:lstStyle/>
          <a:p>
            <a:r>
              <a:rPr lang="en-US"/>
              <a:t>Date</a:t>
            </a:r>
          </a:p>
        </p:txBody>
      </p:sp>
      <p:pic>
        <p:nvPicPr>
          <p:cNvPr id="6" name="Picture 5" descr="A computer mouse cursor pointing at a pink sign with white envelopes&#10;&#10;Description automatically generated">
            <a:extLst>
              <a:ext uri="{FF2B5EF4-FFF2-40B4-BE49-F238E27FC236}">
                <a16:creationId xmlns:a16="http://schemas.microsoft.com/office/drawing/2014/main" id="{03AE20E4-6360-D74E-2519-D52175BDF698}"/>
              </a:ext>
            </a:extLst>
          </p:cNvPr>
          <p:cNvPicPr>
            <a:picLocks noChangeAspect="1"/>
          </p:cNvPicPr>
          <p:nvPr/>
        </p:nvPicPr>
        <p:blipFill>
          <a:blip r:embed="rId2"/>
          <a:stretch>
            <a:fillRect/>
          </a:stretch>
        </p:blipFill>
        <p:spPr>
          <a:xfrm>
            <a:off x="6342185" y="1858499"/>
            <a:ext cx="4302369" cy="2742418"/>
          </a:xfrm>
          <a:prstGeom prst="rect">
            <a:avLst/>
          </a:prstGeom>
        </p:spPr>
      </p:pic>
      <p:pic>
        <p:nvPicPr>
          <p:cNvPr id="4" name="Content Placeholder 5" descr="A logo with a star and a yellow star&#10;&#10;Description automatically generated">
            <a:extLst>
              <a:ext uri="{FF2B5EF4-FFF2-40B4-BE49-F238E27FC236}">
                <a16:creationId xmlns:a16="http://schemas.microsoft.com/office/drawing/2014/main" id="{6A0266E0-F9B1-DCE6-94D2-43211FB4613A}"/>
              </a:ext>
            </a:extLst>
          </p:cNvPr>
          <p:cNvPicPr>
            <a:picLocks noChangeAspect="1"/>
          </p:cNvPicPr>
          <p:nvPr/>
        </p:nvPicPr>
        <p:blipFill>
          <a:blip r:embed="rId3"/>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426458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6465-1FF7-44DA-B55C-CE89706BB02E}"/>
              </a:ext>
            </a:extLst>
          </p:cNvPr>
          <p:cNvSpPr>
            <a:spLocks noGrp="1"/>
          </p:cNvSpPr>
          <p:nvPr>
            <p:ph type="title"/>
          </p:nvPr>
        </p:nvSpPr>
        <p:spPr>
          <a:xfrm>
            <a:off x="646358" y="783215"/>
            <a:ext cx="7975128" cy="734621"/>
          </a:xfrm>
        </p:spPr>
        <p:txBody>
          <a:bodyPr>
            <a:normAutofit/>
          </a:bodyPr>
          <a:lstStyle/>
          <a:p>
            <a:r>
              <a:rPr lang="en-US" dirty="0"/>
              <a:t>Reader-Centric Email Strategies </a:t>
            </a:r>
          </a:p>
        </p:txBody>
      </p:sp>
      <p:sp>
        <p:nvSpPr>
          <p:cNvPr id="4" name="Content Placeholder 3">
            <a:extLst>
              <a:ext uri="{FF2B5EF4-FFF2-40B4-BE49-F238E27FC236}">
                <a16:creationId xmlns:a16="http://schemas.microsoft.com/office/drawing/2014/main" id="{50BE0850-6220-FB48-E208-78609AB64F01}"/>
              </a:ext>
            </a:extLst>
          </p:cNvPr>
          <p:cNvSpPr>
            <a:spLocks noGrp="1"/>
          </p:cNvSpPr>
          <p:nvPr>
            <p:ph idx="1"/>
          </p:nvPr>
        </p:nvSpPr>
        <p:spPr>
          <a:xfrm>
            <a:off x="646359" y="1823812"/>
            <a:ext cx="10508782" cy="3953817"/>
          </a:xfrm>
        </p:spPr>
        <p:txBody>
          <a:bodyPr vert="horz" lIns="91440" tIns="45720" rIns="91440" bIns="45720" rtlCol="0" anchor="t">
            <a:normAutofit/>
          </a:bodyPr>
          <a:lstStyle/>
          <a:p>
            <a:r>
              <a:rPr lang="en-US" sz="2400" b="1" dirty="0">
                <a:latin typeface="Arial Nova Cond"/>
              </a:rPr>
              <a:t>Know whom you are addressing.</a:t>
            </a:r>
          </a:p>
          <a:p>
            <a:pPr lvl="1"/>
            <a:r>
              <a:rPr lang="en-US" sz="2400" dirty="0">
                <a:latin typeface="Arial Nova Cond"/>
              </a:rPr>
              <a:t>Find the right person or ask them to point you elsewhere</a:t>
            </a:r>
          </a:p>
          <a:p>
            <a:pPr lvl="1"/>
            <a:r>
              <a:rPr lang="en-US" sz="2400" dirty="0">
                <a:latin typeface="Arial Nova Cond"/>
              </a:rPr>
              <a:t>Use the appropriate salutation for their job title and rank</a:t>
            </a:r>
          </a:p>
          <a:p>
            <a:pPr lvl="2"/>
            <a:r>
              <a:rPr lang="en-US" sz="2400" dirty="0">
                <a:latin typeface="Arial Nova Cond"/>
              </a:rPr>
              <a:t>Faculty member: “Professor </a:t>
            </a:r>
            <a:r>
              <a:rPr lang="en-US" sz="2400" dirty="0" err="1">
                <a:latin typeface="Arial Nova Cond"/>
              </a:rPr>
              <a:t>Cobsnopes</a:t>
            </a:r>
            <a:r>
              <a:rPr lang="en-US" sz="2400" dirty="0">
                <a:latin typeface="Arial Nova Cond"/>
              </a:rPr>
              <a:t>”</a:t>
            </a:r>
          </a:p>
          <a:p>
            <a:pPr lvl="2"/>
            <a:r>
              <a:rPr lang="en-US" sz="2400" dirty="0">
                <a:latin typeface="Arial Nova Cond"/>
              </a:rPr>
              <a:t>Dean, Associate Dean, Assistant Dean: “Dean </a:t>
            </a:r>
            <a:r>
              <a:rPr lang="en-US" sz="2400" dirty="0" err="1">
                <a:latin typeface="Arial Nova Cond"/>
              </a:rPr>
              <a:t>Barnswallow</a:t>
            </a:r>
            <a:r>
              <a:rPr lang="en-US" sz="2400" dirty="0">
                <a:latin typeface="Arial Nova Cond"/>
              </a:rPr>
              <a:t>”</a:t>
            </a:r>
          </a:p>
          <a:p>
            <a:pPr lvl="2"/>
            <a:r>
              <a:rPr lang="en-US" sz="2400" dirty="0">
                <a:latin typeface="Arial Nova Cond"/>
              </a:rPr>
              <a:t>Staff Member with Doctorate: “Dr. </a:t>
            </a:r>
            <a:r>
              <a:rPr lang="en-US" sz="2400" dirty="0" err="1">
                <a:latin typeface="Arial Nova Cond"/>
              </a:rPr>
              <a:t>Queelander</a:t>
            </a:r>
            <a:r>
              <a:rPr lang="en-US" sz="2400" dirty="0">
                <a:latin typeface="Arial Nova Cond"/>
              </a:rPr>
              <a:t>”</a:t>
            </a:r>
          </a:p>
          <a:p>
            <a:pPr lvl="2"/>
            <a:r>
              <a:rPr lang="en-US" sz="2400" dirty="0">
                <a:latin typeface="Arial Nova Cond"/>
              </a:rPr>
              <a:t>Staff Member with Title: “Asst. Director </a:t>
            </a:r>
            <a:r>
              <a:rPr lang="en-US" sz="2400" dirty="0" err="1">
                <a:latin typeface="Arial Nova Cond"/>
              </a:rPr>
              <a:t>Shmantz</a:t>
            </a:r>
            <a:r>
              <a:rPr lang="en-US" sz="2400" dirty="0">
                <a:latin typeface="Arial Nova Cond"/>
              </a:rPr>
              <a:t>”</a:t>
            </a:r>
          </a:p>
          <a:p>
            <a:pPr lvl="2"/>
            <a:r>
              <a:rPr lang="en-US" sz="2400" dirty="0">
                <a:latin typeface="Arial Nova Cond"/>
              </a:rPr>
              <a:t>None of the above: “Mr. Kelso” / “Ms. </a:t>
            </a:r>
            <a:r>
              <a:rPr lang="en-US" sz="2400" dirty="0" err="1">
                <a:latin typeface="Arial Nova Cond"/>
              </a:rPr>
              <a:t>Flendrallt</a:t>
            </a:r>
            <a:r>
              <a:rPr lang="en-US" sz="2400" dirty="0">
                <a:latin typeface="Arial Nova Cond"/>
              </a:rPr>
              <a:t>” </a:t>
            </a:r>
            <a:endParaRPr lang="en-US" sz="2400" u="sng" dirty="0">
              <a:latin typeface="Arial Nova Cond"/>
            </a:endParaRPr>
          </a:p>
          <a:p>
            <a:pPr lvl="1"/>
            <a:r>
              <a:rPr lang="en-US" sz="2400" u="sng" dirty="0">
                <a:latin typeface="Arial Nova Cond"/>
              </a:rPr>
              <a:t>Err on the side of formality</a:t>
            </a:r>
            <a:r>
              <a:rPr lang="en-US" sz="2400" dirty="0">
                <a:latin typeface="Arial Nova Cond"/>
              </a:rPr>
              <a:t>.</a:t>
            </a:r>
            <a:endParaRPr lang="en-US" sz="2400" u="sng" dirty="0">
              <a:latin typeface="Arial Nova Cond"/>
            </a:endParaRPr>
          </a:p>
        </p:txBody>
      </p:sp>
      <p:sp>
        <p:nvSpPr>
          <p:cNvPr id="5" name="Slide Number Placeholder 4">
            <a:extLst>
              <a:ext uri="{FF2B5EF4-FFF2-40B4-BE49-F238E27FC236}">
                <a16:creationId xmlns:a16="http://schemas.microsoft.com/office/drawing/2014/main" id="{AFEA67D6-8E65-E426-31E5-8E924A77EF0B}"/>
              </a:ext>
            </a:extLst>
          </p:cNvPr>
          <p:cNvSpPr>
            <a:spLocks noGrp="1"/>
          </p:cNvSpPr>
          <p:nvPr>
            <p:ph type="sldNum" sz="quarter" idx="12"/>
          </p:nvPr>
        </p:nvSpPr>
        <p:spPr/>
        <p:txBody>
          <a:bodyPr/>
          <a:lstStyle/>
          <a:p>
            <a:fld id="{4267CD5E-26CF-4249-8540-BB1D07FD4227}" type="slidenum">
              <a:rPr lang="en-US" smtClean="0"/>
              <a:t>14</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5BECF4A8-2CEE-A1C1-E62C-9B1820836B8C}"/>
              </a:ext>
            </a:extLst>
          </p:cNvPr>
          <p:cNvPicPr>
            <a:picLocks noChangeAspect="1"/>
          </p:cNvPicPr>
          <p:nvPr/>
        </p:nvPicPr>
        <p:blipFill>
          <a:blip r:embed="rId2"/>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2935436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a:xfrm>
            <a:off x="538446" y="410124"/>
            <a:ext cx="7538754" cy="720510"/>
          </a:xfrm>
        </p:spPr>
        <p:txBody>
          <a:bodyPr>
            <a:noAutofit/>
          </a:bodyPr>
          <a:lstStyle/>
          <a:p>
            <a:r>
              <a:rPr lang="en-US" dirty="0">
                <a:latin typeface="Arial Nova Cond"/>
              </a:rPr>
              <a:t>Reader-Centric E-mail (continued)</a:t>
            </a:r>
          </a:p>
        </p:txBody>
      </p:sp>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a:xfrm>
            <a:off x="401418" y="1611080"/>
            <a:ext cx="10709031" cy="4151815"/>
          </a:xfrm>
        </p:spPr>
        <p:txBody>
          <a:bodyPr vert="horz" lIns="91440" tIns="45720" rIns="91440" bIns="45720" rtlCol="0" anchor="t">
            <a:noAutofit/>
          </a:bodyPr>
          <a:lstStyle/>
          <a:p>
            <a:pPr>
              <a:lnSpc>
                <a:spcPct val="100000"/>
              </a:lnSpc>
            </a:pPr>
            <a:r>
              <a:rPr lang="en-US" sz="2400" b="1" dirty="0">
                <a:latin typeface="Arial Nova Cond"/>
              </a:rPr>
              <a:t>Provide relevant information so they know who you are</a:t>
            </a:r>
          </a:p>
          <a:p>
            <a:pPr lvl="2">
              <a:lnSpc>
                <a:spcPct val="100000"/>
              </a:lnSpc>
            </a:pPr>
            <a:r>
              <a:rPr lang="en-US" sz="2400" dirty="0">
                <a:latin typeface="Arial Nova Cond"/>
              </a:rPr>
              <a:t>Course number, major, section</a:t>
            </a:r>
          </a:p>
          <a:p>
            <a:pPr>
              <a:lnSpc>
                <a:spcPct val="100000"/>
              </a:lnSpc>
            </a:pPr>
            <a:r>
              <a:rPr lang="en-US" sz="2400" b="1" dirty="0">
                <a:latin typeface="Arial Nova Cond"/>
              </a:rPr>
              <a:t>Be specific and clear about what you need them to do. Make it easy for them.</a:t>
            </a:r>
          </a:p>
          <a:p>
            <a:pPr lvl="1">
              <a:lnSpc>
                <a:spcPct val="100000"/>
              </a:lnSpc>
            </a:pPr>
            <a:r>
              <a:rPr lang="en-US" sz="2400" dirty="0">
                <a:latin typeface="Arial Nova Cond"/>
              </a:rPr>
              <a:t>Use a clear and specific subject line.</a:t>
            </a:r>
          </a:p>
          <a:p>
            <a:pPr lvl="1">
              <a:lnSpc>
                <a:spcPct val="100000"/>
              </a:lnSpc>
            </a:pPr>
            <a:r>
              <a:rPr lang="en-US" sz="2400" dirty="0">
                <a:latin typeface="Arial Nova Cond"/>
              </a:rPr>
              <a:t>Clarify the important information / request </a:t>
            </a:r>
            <a:r>
              <a:rPr lang="en-US" sz="2400" u="sng" dirty="0">
                <a:latin typeface="Arial Nova Cond"/>
              </a:rPr>
              <a:t>up front</a:t>
            </a:r>
            <a:r>
              <a:rPr lang="en-US" sz="2400" dirty="0">
                <a:latin typeface="Arial Nova Cond"/>
              </a:rPr>
              <a:t> – then provide detail</a:t>
            </a:r>
          </a:p>
          <a:p>
            <a:pPr lvl="1">
              <a:lnSpc>
                <a:spcPct val="100000"/>
              </a:lnSpc>
            </a:pPr>
            <a:r>
              <a:rPr lang="en-US" sz="2400" dirty="0">
                <a:latin typeface="Arial Nova Cond"/>
              </a:rPr>
              <a:t>Give basic background info on the issue – what steps have you already taken?</a:t>
            </a:r>
          </a:p>
          <a:p>
            <a:pPr>
              <a:lnSpc>
                <a:spcPct val="100000"/>
              </a:lnSpc>
            </a:pPr>
            <a:r>
              <a:rPr lang="en-US" sz="2400" b="1" dirty="0">
                <a:latin typeface="Arial Nova Cond"/>
              </a:rPr>
              <a:t>Consider the element of time.</a:t>
            </a:r>
          </a:p>
          <a:p>
            <a:pPr lvl="1">
              <a:lnSpc>
                <a:spcPct val="100000"/>
              </a:lnSpc>
            </a:pPr>
            <a:r>
              <a:rPr lang="en-US" sz="2400" dirty="0">
                <a:latin typeface="Arial Nova Cond"/>
              </a:rPr>
              <a:t>Make it easy for them to respond right away, before they can forget.</a:t>
            </a:r>
          </a:p>
          <a:p>
            <a:pPr lvl="1">
              <a:lnSpc>
                <a:spcPct val="100000"/>
              </a:lnSpc>
            </a:pPr>
            <a:r>
              <a:rPr lang="en-US" sz="2400" dirty="0">
                <a:latin typeface="Arial Nova Cond"/>
              </a:rPr>
              <a:t>Conclude with a timeline for completion / response / follow-up.</a:t>
            </a: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15</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BE0F389A-24C2-39EC-BC98-6B283C12C2E6}"/>
              </a:ext>
            </a:extLst>
          </p:cNvPr>
          <p:cNvPicPr>
            <a:picLocks noChangeAspect="1"/>
          </p:cNvPicPr>
          <p:nvPr/>
        </p:nvPicPr>
        <p:blipFill>
          <a:blip r:embed="rId3"/>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295229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6465-1FF7-44DA-B55C-CE89706BB02E}"/>
              </a:ext>
            </a:extLst>
          </p:cNvPr>
          <p:cNvSpPr>
            <a:spLocks noGrp="1"/>
          </p:cNvSpPr>
          <p:nvPr>
            <p:ph type="title"/>
          </p:nvPr>
        </p:nvSpPr>
        <p:spPr>
          <a:xfrm>
            <a:off x="646358" y="365127"/>
            <a:ext cx="6908327" cy="734621"/>
          </a:xfrm>
        </p:spPr>
        <p:txBody>
          <a:bodyPr>
            <a:normAutofit/>
          </a:bodyPr>
          <a:lstStyle/>
          <a:p>
            <a:r>
              <a:rPr lang="en-US" dirty="0">
                <a:latin typeface="Arial Nova Cond"/>
              </a:rPr>
              <a:t>Some Common E-mail Pitfalls </a:t>
            </a:r>
          </a:p>
        </p:txBody>
      </p:sp>
      <p:sp>
        <p:nvSpPr>
          <p:cNvPr id="4" name="Content Placeholder 3">
            <a:extLst>
              <a:ext uri="{FF2B5EF4-FFF2-40B4-BE49-F238E27FC236}">
                <a16:creationId xmlns:a16="http://schemas.microsoft.com/office/drawing/2014/main" id="{50BE0850-6220-FB48-E208-78609AB64F01}"/>
              </a:ext>
            </a:extLst>
          </p:cNvPr>
          <p:cNvSpPr>
            <a:spLocks noGrp="1"/>
          </p:cNvSpPr>
          <p:nvPr>
            <p:ph idx="1"/>
          </p:nvPr>
        </p:nvSpPr>
        <p:spPr>
          <a:xfrm>
            <a:off x="538465" y="1386947"/>
            <a:ext cx="10508782" cy="4956241"/>
          </a:xfrm>
        </p:spPr>
        <p:txBody>
          <a:bodyPr vert="horz" lIns="91440" tIns="45720" rIns="91440" bIns="45720" rtlCol="0" anchor="t">
            <a:normAutofit/>
          </a:bodyPr>
          <a:lstStyle/>
          <a:p>
            <a:r>
              <a:rPr lang="en-US" sz="2400" b="1" dirty="0">
                <a:latin typeface="Arial Nova Cond"/>
              </a:rPr>
              <a:t>Accidentally hitting “reply-all” </a:t>
            </a:r>
          </a:p>
          <a:p>
            <a:pPr lvl="1"/>
            <a:r>
              <a:rPr lang="en-US" sz="2400" dirty="0">
                <a:latin typeface="Arial Nova Cond"/>
              </a:rPr>
              <a:t>Be careful with “reply all.” And don’t say anything insulting in an e-mail.</a:t>
            </a:r>
          </a:p>
          <a:p>
            <a:r>
              <a:rPr lang="en-US" sz="2400" b="1" dirty="0">
                <a:latin typeface="Arial Nova Cond"/>
              </a:rPr>
              <a:t>TMI </a:t>
            </a:r>
          </a:p>
          <a:p>
            <a:pPr lvl="1"/>
            <a:r>
              <a:rPr lang="en-US" sz="2400" dirty="0">
                <a:latin typeface="Arial Nova Cond"/>
              </a:rPr>
              <a:t>“I was skydiving / having stomach problems / visiting boyfriend”</a:t>
            </a:r>
          </a:p>
          <a:p>
            <a:r>
              <a:rPr lang="en-US" sz="2400" b="1" dirty="0">
                <a:latin typeface="Arial Nova Cond"/>
              </a:rPr>
              <a:t>Mis-gendering the recipient </a:t>
            </a:r>
          </a:p>
          <a:p>
            <a:pPr lvl="1"/>
            <a:r>
              <a:rPr lang="en-US" sz="2400" dirty="0">
                <a:latin typeface="Arial Nova Cond"/>
              </a:rPr>
              <a:t>Look them up! When in doubt, use a non-gendered title if possible</a:t>
            </a:r>
          </a:p>
          <a:p>
            <a:r>
              <a:rPr lang="en-US" sz="2400" b="1" dirty="0">
                <a:latin typeface="Arial Nova Cond"/>
              </a:rPr>
              <a:t>Including private or incendiary material in e-mails</a:t>
            </a:r>
          </a:p>
          <a:p>
            <a:pPr lvl="1"/>
            <a:r>
              <a:rPr lang="en-US" sz="2400" dirty="0">
                <a:latin typeface="Arial Nova Cond"/>
              </a:rPr>
              <a:t>Don’t put it in e-mail if you wouldn’t want it read by your grandparents or the FBI</a:t>
            </a:r>
          </a:p>
          <a:p>
            <a:r>
              <a:rPr lang="en-US" sz="2400" b="1" dirty="0">
                <a:latin typeface="Arial Nova Cond"/>
              </a:rPr>
              <a:t>Asserting a request or demand that is unreasonable</a:t>
            </a:r>
          </a:p>
          <a:p>
            <a:pPr lvl="1"/>
            <a:r>
              <a:rPr lang="en-US" sz="2400" dirty="0">
                <a:latin typeface="Arial Nova Cond"/>
              </a:rPr>
              <a:t>“Please change my grade because I need my scholarship”</a:t>
            </a:r>
          </a:p>
          <a:p>
            <a:pPr marL="274320" lvl="1" indent="0">
              <a:buNone/>
            </a:pPr>
            <a:endParaRPr lang="en-US" sz="2400" dirty="0">
              <a:latin typeface="Arial Nova Cond"/>
            </a:endParaRPr>
          </a:p>
        </p:txBody>
      </p:sp>
      <p:sp>
        <p:nvSpPr>
          <p:cNvPr id="5" name="Slide Number Placeholder 4">
            <a:extLst>
              <a:ext uri="{FF2B5EF4-FFF2-40B4-BE49-F238E27FC236}">
                <a16:creationId xmlns:a16="http://schemas.microsoft.com/office/drawing/2014/main" id="{AFEA67D6-8E65-E426-31E5-8E924A77EF0B}"/>
              </a:ext>
            </a:extLst>
          </p:cNvPr>
          <p:cNvSpPr>
            <a:spLocks noGrp="1"/>
          </p:cNvSpPr>
          <p:nvPr>
            <p:ph type="sldNum" sz="quarter" idx="12"/>
          </p:nvPr>
        </p:nvSpPr>
        <p:spPr/>
        <p:txBody>
          <a:bodyPr/>
          <a:lstStyle/>
          <a:p>
            <a:fld id="{4267CD5E-26CF-4249-8540-BB1D07FD4227}" type="slidenum">
              <a:rPr lang="en-US" smtClean="0"/>
              <a:t>16</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491F5C46-4271-18C6-F25C-A51E730A185E}"/>
              </a:ext>
            </a:extLst>
          </p:cNvPr>
          <p:cNvPicPr>
            <a:picLocks noChangeAspect="1"/>
          </p:cNvPicPr>
          <p:nvPr/>
        </p:nvPicPr>
        <p:blipFill>
          <a:blip r:embed="rId2"/>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19049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6465-1FF7-44DA-B55C-CE89706BB02E}"/>
              </a:ext>
            </a:extLst>
          </p:cNvPr>
          <p:cNvSpPr>
            <a:spLocks noGrp="1"/>
          </p:cNvSpPr>
          <p:nvPr>
            <p:ph type="title"/>
          </p:nvPr>
        </p:nvSpPr>
        <p:spPr>
          <a:xfrm>
            <a:off x="646359" y="655805"/>
            <a:ext cx="6189870" cy="784009"/>
          </a:xfrm>
        </p:spPr>
        <p:txBody>
          <a:bodyPr>
            <a:normAutofit fontScale="90000"/>
          </a:bodyPr>
          <a:lstStyle/>
          <a:p>
            <a:r>
              <a:rPr lang="en-US" dirty="0">
                <a:latin typeface="Arial Nova Cond"/>
              </a:rPr>
              <a:t>More Common E-mail Pitfalls</a:t>
            </a:r>
          </a:p>
        </p:txBody>
      </p:sp>
      <p:sp>
        <p:nvSpPr>
          <p:cNvPr id="4" name="Content Placeholder 3">
            <a:extLst>
              <a:ext uri="{FF2B5EF4-FFF2-40B4-BE49-F238E27FC236}">
                <a16:creationId xmlns:a16="http://schemas.microsoft.com/office/drawing/2014/main" id="{50BE0850-6220-FB48-E208-78609AB64F01}"/>
              </a:ext>
            </a:extLst>
          </p:cNvPr>
          <p:cNvSpPr>
            <a:spLocks noGrp="1"/>
          </p:cNvSpPr>
          <p:nvPr>
            <p:ph idx="1"/>
          </p:nvPr>
        </p:nvSpPr>
        <p:spPr>
          <a:xfrm>
            <a:off x="646359" y="1772121"/>
            <a:ext cx="10508782" cy="4765741"/>
          </a:xfrm>
        </p:spPr>
        <p:txBody>
          <a:bodyPr vert="horz" lIns="91440" tIns="45720" rIns="91440" bIns="45720" rtlCol="0" anchor="t">
            <a:noAutofit/>
          </a:bodyPr>
          <a:lstStyle/>
          <a:p>
            <a:r>
              <a:rPr lang="en-US" sz="2400" b="1" dirty="0">
                <a:latin typeface="Arial Nova Cond"/>
              </a:rPr>
              <a:t>Lack of salutation or inappropriate salutation</a:t>
            </a:r>
          </a:p>
          <a:p>
            <a:pPr lvl="1"/>
            <a:r>
              <a:rPr lang="en-US" sz="2400" dirty="0">
                <a:latin typeface="Arial Nova Cond"/>
              </a:rPr>
              <a:t>“Hello,” / “Good morning,” / “Hi, Prof.” / “Mrs. </a:t>
            </a:r>
            <a:r>
              <a:rPr lang="en-US" sz="2400" dirty="0" err="1">
                <a:latin typeface="Arial Nova Cond"/>
              </a:rPr>
              <a:t>Streaser</a:t>
            </a:r>
            <a:r>
              <a:rPr lang="en-US" sz="2400" dirty="0">
                <a:latin typeface="Arial Nova Cond"/>
              </a:rPr>
              <a:t>,”</a:t>
            </a:r>
          </a:p>
          <a:p>
            <a:r>
              <a:rPr lang="en-US" sz="2400" b="1" dirty="0">
                <a:latin typeface="Arial Nova Cond"/>
              </a:rPr>
              <a:t>Failure to provide necessary information for the reader</a:t>
            </a:r>
          </a:p>
          <a:p>
            <a:pPr lvl="1"/>
            <a:r>
              <a:rPr lang="en-US" sz="2400" dirty="0">
                <a:latin typeface="Arial Nova Cond"/>
              </a:rPr>
              <a:t>Course number, section, year, etc.</a:t>
            </a:r>
          </a:p>
          <a:p>
            <a:r>
              <a:rPr lang="en-US" sz="2400" b="1" dirty="0">
                <a:latin typeface="Arial Nova Cond"/>
              </a:rPr>
              <a:t>Lack of attention to stated policies / procedures (esp. syllabus)</a:t>
            </a:r>
          </a:p>
          <a:p>
            <a:r>
              <a:rPr lang="en-US" sz="2400" b="1" dirty="0">
                <a:latin typeface="Arial Nova Cond"/>
              </a:rPr>
              <a:t>Failure to specify a request</a:t>
            </a:r>
          </a:p>
        </p:txBody>
      </p:sp>
      <p:sp>
        <p:nvSpPr>
          <p:cNvPr id="5" name="Slide Number Placeholder 4">
            <a:extLst>
              <a:ext uri="{FF2B5EF4-FFF2-40B4-BE49-F238E27FC236}">
                <a16:creationId xmlns:a16="http://schemas.microsoft.com/office/drawing/2014/main" id="{AFEA67D6-8E65-E426-31E5-8E924A77EF0B}"/>
              </a:ext>
            </a:extLst>
          </p:cNvPr>
          <p:cNvSpPr>
            <a:spLocks noGrp="1"/>
          </p:cNvSpPr>
          <p:nvPr>
            <p:ph type="sldNum" sz="quarter" idx="12"/>
          </p:nvPr>
        </p:nvSpPr>
        <p:spPr/>
        <p:txBody>
          <a:bodyPr/>
          <a:lstStyle/>
          <a:p>
            <a:fld id="{4267CD5E-26CF-4249-8540-BB1D07FD4227}" type="slidenum">
              <a:rPr lang="en-US" smtClean="0"/>
              <a:t>17</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260EC8F8-AB2A-8A36-DCEA-1EE91DE580D0}"/>
              </a:ext>
            </a:extLst>
          </p:cNvPr>
          <p:cNvPicPr>
            <a:picLocks noChangeAspect="1"/>
          </p:cNvPicPr>
          <p:nvPr/>
        </p:nvPicPr>
        <p:blipFill>
          <a:blip r:embed="rId3"/>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124015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EA67D6-8E65-E426-31E5-8E924A77EF0B}"/>
              </a:ext>
            </a:extLst>
          </p:cNvPr>
          <p:cNvSpPr>
            <a:spLocks noGrp="1"/>
          </p:cNvSpPr>
          <p:nvPr>
            <p:ph type="sldNum" sz="quarter" idx="12"/>
          </p:nvPr>
        </p:nvSpPr>
        <p:spPr/>
        <p:txBody>
          <a:bodyPr/>
          <a:lstStyle/>
          <a:p>
            <a:fld id="{4267CD5E-26CF-4249-8540-BB1D07FD4227}" type="slidenum">
              <a:rPr lang="en-US" smtClean="0"/>
              <a:t>18</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2589D150-A1BC-6DC2-E329-5C1D71605578}"/>
              </a:ext>
            </a:extLst>
          </p:cNvPr>
          <p:cNvPicPr>
            <a:picLocks noChangeAspect="1"/>
          </p:cNvPicPr>
          <p:nvPr/>
        </p:nvPicPr>
        <p:blipFill>
          <a:blip r:embed="rId2"/>
          <a:stretch>
            <a:fillRect/>
          </a:stretch>
        </p:blipFill>
        <p:spPr>
          <a:xfrm>
            <a:off x="8925263" y="270017"/>
            <a:ext cx="2325621" cy="750135"/>
          </a:xfrm>
          <a:prstGeom prst="rect">
            <a:avLst/>
          </a:prstGeom>
        </p:spPr>
      </p:pic>
      <p:sp>
        <p:nvSpPr>
          <p:cNvPr id="10" name="Title 9">
            <a:extLst>
              <a:ext uri="{FF2B5EF4-FFF2-40B4-BE49-F238E27FC236}">
                <a16:creationId xmlns:a16="http://schemas.microsoft.com/office/drawing/2014/main" id="{86D392D7-A09C-9BB4-032D-E9F473E35662}"/>
              </a:ext>
            </a:extLst>
          </p:cNvPr>
          <p:cNvSpPr>
            <a:spLocks noGrp="1"/>
          </p:cNvSpPr>
          <p:nvPr>
            <p:ph type="title"/>
          </p:nvPr>
        </p:nvSpPr>
        <p:spPr/>
        <p:txBody>
          <a:bodyPr/>
          <a:lstStyle/>
          <a:p>
            <a:r>
              <a:rPr lang="en-US">
                <a:latin typeface="Arial Nova Cond"/>
              </a:rPr>
              <a:t>Help Sparky Write a Better Email!</a:t>
            </a:r>
            <a:endParaRPr lang="en-US"/>
          </a:p>
        </p:txBody>
      </p:sp>
      <p:sp>
        <p:nvSpPr>
          <p:cNvPr id="11" name="TextBox 10">
            <a:extLst>
              <a:ext uri="{FF2B5EF4-FFF2-40B4-BE49-F238E27FC236}">
                <a16:creationId xmlns:a16="http://schemas.microsoft.com/office/drawing/2014/main" id="{A9ED0208-CE38-DB79-C7F2-9A5C3C13436D}"/>
              </a:ext>
            </a:extLst>
          </p:cNvPr>
          <p:cNvSpPr txBox="1"/>
          <p:nvPr/>
        </p:nvSpPr>
        <p:spPr>
          <a:xfrm>
            <a:off x="647032" y="1676400"/>
            <a:ext cx="1043004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Subject:</a:t>
            </a:r>
            <a:r>
              <a:rPr lang="en-US" dirty="0"/>
              <a:t> SOS: I’m Lost Without the Reading &amp; Slides! 🙈</a:t>
            </a:r>
          </a:p>
          <a:p>
            <a:r>
              <a:rPr lang="en-US" b="1" dirty="0"/>
              <a:t>From:</a:t>
            </a:r>
            <a:r>
              <a:rPr lang="en-US" dirty="0"/>
              <a:t> sparkym@stevens.edu</a:t>
            </a:r>
            <a:endParaRPr lang="en-US" dirty="0">
              <a:ea typeface="Calibri"/>
              <a:cs typeface="Calibri"/>
            </a:endParaRPr>
          </a:p>
          <a:p>
            <a:r>
              <a:rPr lang="en-US" b="1" dirty="0"/>
              <a:t>To:</a:t>
            </a:r>
            <a:r>
              <a:rPr lang="en-US" dirty="0"/>
              <a:t> prof.smith@stevens.edu</a:t>
            </a:r>
            <a:endParaRPr lang="en-US" dirty="0">
              <a:ea typeface="Calibri"/>
              <a:cs typeface="Calibri"/>
            </a:endParaRPr>
          </a:p>
          <a:p>
            <a:r>
              <a:rPr lang="en-US" b="1" dirty="0"/>
              <a:t>Date:</a:t>
            </a:r>
            <a:r>
              <a:rPr lang="en-US" dirty="0"/>
              <a:t> September 3, 2024, 11:42 AM</a:t>
            </a:r>
            <a:endParaRPr lang="en-US" dirty="0">
              <a:ea typeface="Calibri"/>
              <a:cs typeface="Calibri"/>
            </a:endParaRPr>
          </a:p>
          <a:p>
            <a:endParaRPr lang="en-US" dirty="0"/>
          </a:p>
          <a:p>
            <a:endParaRPr lang="en-US" dirty="0"/>
          </a:p>
          <a:p>
            <a:r>
              <a:rPr lang="en-US" sz="2000" dirty="0"/>
              <a:t>I hope you’re having an awesome day! 🚀 I forgot the reading for our next class and I’m starting to feel like a lost puppy. 🐶 Could you help me out with a quick summary or key points? Also, I’m having a scavenger hunt trying to find the lecture slides. Any chance you could share them or point me in the right direction?</a:t>
            </a:r>
            <a:endParaRPr lang="en-US" sz="2000" dirty="0">
              <a:ea typeface="Calibri"/>
              <a:cs typeface="Calibri"/>
            </a:endParaRPr>
          </a:p>
          <a:p>
            <a:endParaRPr lang="en-US" sz="2000" dirty="0"/>
          </a:p>
          <a:p>
            <a:r>
              <a:rPr lang="en-US" sz="2000" dirty="0"/>
              <a:t>Thanks a ton for saving me from academic doom. 😅 I can’t make it to office hours this week but I’m just a click away on email. You’re the best!</a:t>
            </a:r>
            <a:endParaRPr lang="en-US" sz="2000" dirty="0">
              <a:ea typeface="Calibri"/>
              <a:cs typeface="Calibri"/>
            </a:endParaRPr>
          </a:p>
          <a:p>
            <a:endParaRPr lang="en-US" sz="2000" dirty="0"/>
          </a:p>
          <a:p>
            <a:r>
              <a:rPr lang="en-US" sz="2000" dirty="0"/>
              <a:t>Sparky</a:t>
            </a:r>
            <a:endParaRPr lang="en-US" sz="2000" dirty="0">
              <a:ea typeface="Calibri"/>
              <a:cs typeface="Calibri"/>
            </a:endParaRPr>
          </a:p>
        </p:txBody>
      </p:sp>
    </p:spTree>
    <p:extLst>
      <p:ext uri="{BB962C8B-B14F-4D97-AF65-F5344CB8AC3E}">
        <p14:creationId xmlns:p14="http://schemas.microsoft.com/office/powerpoint/2010/main" val="164391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6465-1FF7-44DA-B55C-CE89706BB02E}"/>
              </a:ext>
            </a:extLst>
          </p:cNvPr>
          <p:cNvSpPr>
            <a:spLocks noGrp="1"/>
          </p:cNvSpPr>
          <p:nvPr>
            <p:ph type="title"/>
          </p:nvPr>
        </p:nvSpPr>
        <p:spPr>
          <a:xfrm>
            <a:off x="551952" y="783215"/>
            <a:ext cx="5638023" cy="734621"/>
          </a:xfrm>
        </p:spPr>
        <p:txBody>
          <a:bodyPr>
            <a:normAutofit/>
          </a:bodyPr>
          <a:lstStyle/>
          <a:p>
            <a:r>
              <a:rPr lang="en-US">
                <a:latin typeface="Arial Nova Cond"/>
              </a:rPr>
              <a:t>Missing Class Examples</a:t>
            </a:r>
            <a:endParaRPr lang="en-US"/>
          </a:p>
        </p:txBody>
      </p:sp>
      <p:sp>
        <p:nvSpPr>
          <p:cNvPr id="4" name="Content Placeholder 3">
            <a:extLst>
              <a:ext uri="{FF2B5EF4-FFF2-40B4-BE49-F238E27FC236}">
                <a16:creationId xmlns:a16="http://schemas.microsoft.com/office/drawing/2014/main" id="{50BE0850-6220-FB48-E208-78609AB64F01}"/>
              </a:ext>
            </a:extLst>
          </p:cNvPr>
          <p:cNvSpPr>
            <a:spLocks noGrp="1"/>
          </p:cNvSpPr>
          <p:nvPr>
            <p:ph idx="1"/>
          </p:nvPr>
        </p:nvSpPr>
        <p:spPr>
          <a:xfrm>
            <a:off x="551952" y="1863436"/>
            <a:ext cx="10508782" cy="3583970"/>
          </a:xfrm>
        </p:spPr>
        <p:txBody>
          <a:bodyPr vert="horz" lIns="91440" tIns="45720" rIns="91440" bIns="45720" rtlCol="0" anchor="t">
            <a:noAutofit/>
          </a:bodyPr>
          <a:lstStyle/>
          <a:p>
            <a:pPr marL="0" indent="0">
              <a:buNone/>
            </a:pPr>
            <a:r>
              <a:rPr lang="en-US" sz="2400">
                <a:latin typeface="Arial Nova Cond"/>
              </a:rPr>
              <a:t>To: Prof. Doe</a:t>
            </a:r>
          </a:p>
          <a:p>
            <a:pPr marL="0" indent="0">
              <a:buNone/>
            </a:pPr>
            <a:r>
              <a:rPr lang="en-US" sz="2400">
                <a:latin typeface="Arial Nova Cond"/>
              </a:rPr>
              <a:t>From: Sparky </a:t>
            </a:r>
            <a:r>
              <a:rPr lang="en-US" sz="2400" err="1">
                <a:latin typeface="Arial Nova Cond"/>
              </a:rPr>
              <a:t>McDaniels</a:t>
            </a:r>
            <a:endParaRPr lang="en-US" sz="2400">
              <a:latin typeface="Arial Nova Cond"/>
            </a:endParaRPr>
          </a:p>
          <a:p>
            <a:pPr marL="0" indent="0">
              <a:buNone/>
            </a:pPr>
            <a:r>
              <a:rPr lang="en-US" sz="2400">
                <a:latin typeface="Arial Nova Cond"/>
              </a:rPr>
              <a:t>RE: </a:t>
            </a:r>
            <a:r>
              <a:rPr lang="en-US" sz="2400">
                <a:highlight>
                  <a:srgbClr val="FFFF00"/>
                </a:highlight>
                <a:latin typeface="Arial Nova Cond"/>
              </a:rPr>
              <a:t>MGT 300 Section A</a:t>
            </a:r>
            <a:r>
              <a:rPr lang="en-US" sz="2400">
                <a:latin typeface="Arial Nova Cond"/>
              </a:rPr>
              <a:t>, Missing Class</a:t>
            </a:r>
          </a:p>
          <a:p>
            <a:pPr marL="0" indent="0">
              <a:buNone/>
            </a:pPr>
            <a:endParaRPr lang="en-US" sz="1050">
              <a:latin typeface="Arial Nova Cond"/>
            </a:endParaRPr>
          </a:p>
          <a:p>
            <a:pPr marL="0" indent="0">
              <a:buNone/>
            </a:pPr>
            <a:r>
              <a:rPr lang="en-US" sz="2400">
                <a:latin typeface="Arial Nova Cond"/>
              </a:rPr>
              <a:t>Dear </a:t>
            </a:r>
            <a:r>
              <a:rPr lang="en-US" sz="2400">
                <a:highlight>
                  <a:srgbClr val="FFFF00"/>
                </a:highlight>
                <a:latin typeface="Arial Nova Cond"/>
              </a:rPr>
              <a:t>Professor</a:t>
            </a:r>
            <a:r>
              <a:rPr lang="en-US" sz="2400">
                <a:latin typeface="Arial Nova Cond"/>
              </a:rPr>
              <a:t> Doe,</a:t>
            </a:r>
          </a:p>
          <a:p>
            <a:pPr marL="0" indent="0">
              <a:buNone/>
            </a:pPr>
            <a:r>
              <a:rPr lang="en-US" sz="2400">
                <a:latin typeface="Arial Nova Cond"/>
              </a:rPr>
              <a:t>I am a student in the above-mentioned section of Business Communication.  Unfortunately, I am going to have to miss class today because I’m not well.  I realize that today is peer review for Assignment 2.  </a:t>
            </a:r>
            <a:r>
              <a:rPr lang="en-US" sz="2400">
                <a:highlight>
                  <a:srgbClr val="FFFF00"/>
                </a:highlight>
                <a:latin typeface="Arial Nova Cond"/>
              </a:rPr>
              <a:t>I was wondering if I could peer review the assignment separately with a friend, or seek feedback from the WCC</a:t>
            </a:r>
            <a:r>
              <a:rPr lang="en-US" sz="2400">
                <a:latin typeface="Arial Nova Cond"/>
              </a:rPr>
              <a:t>.  Please let me know when you get a chance, and thanks,</a:t>
            </a:r>
          </a:p>
          <a:p>
            <a:pPr marL="0" indent="0">
              <a:buNone/>
            </a:pPr>
            <a:r>
              <a:rPr lang="en-US" sz="2400">
                <a:latin typeface="Arial Nova Cond"/>
              </a:rPr>
              <a:t>Sparky</a:t>
            </a:r>
          </a:p>
          <a:p>
            <a:pPr marL="0" indent="0">
              <a:buNone/>
            </a:pPr>
            <a:endParaRPr lang="en-US" sz="2800"/>
          </a:p>
        </p:txBody>
      </p:sp>
      <p:sp>
        <p:nvSpPr>
          <p:cNvPr id="5" name="Slide Number Placeholder 4">
            <a:extLst>
              <a:ext uri="{FF2B5EF4-FFF2-40B4-BE49-F238E27FC236}">
                <a16:creationId xmlns:a16="http://schemas.microsoft.com/office/drawing/2014/main" id="{AFEA67D6-8E65-E426-31E5-8E924A77EF0B}"/>
              </a:ext>
            </a:extLst>
          </p:cNvPr>
          <p:cNvSpPr>
            <a:spLocks noGrp="1"/>
          </p:cNvSpPr>
          <p:nvPr>
            <p:ph type="sldNum" sz="quarter" idx="12"/>
          </p:nvPr>
        </p:nvSpPr>
        <p:spPr/>
        <p:txBody>
          <a:bodyPr/>
          <a:lstStyle/>
          <a:p>
            <a:fld id="{4267CD5E-26CF-4249-8540-BB1D07FD4227}" type="slidenum">
              <a:rPr lang="en-US" smtClean="0"/>
              <a:t>19</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2589D150-A1BC-6DC2-E329-5C1D71605578}"/>
              </a:ext>
            </a:extLst>
          </p:cNvPr>
          <p:cNvPicPr>
            <a:picLocks noChangeAspect="1"/>
          </p:cNvPicPr>
          <p:nvPr/>
        </p:nvPicPr>
        <p:blipFill>
          <a:blip r:embed="rId2"/>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407008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193C-7B52-7230-1AF0-96B4146E76EF}"/>
              </a:ext>
            </a:extLst>
          </p:cNvPr>
          <p:cNvSpPr>
            <a:spLocks noGrp="1"/>
          </p:cNvSpPr>
          <p:nvPr>
            <p:ph type="title"/>
          </p:nvPr>
        </p:nvSpPr>
        <p:spPr>
          <a:xfrm>
            <a:off x="471032" y="288483"/>
            <a:ext cx="6722916" cy="734621"/>
          </a:xfrm>
        </p:spPr>
        <p:txBody>
          <a:bodyPr>
            <a:noAutofit/>
          </a:bodyPr>
          <a:lstStyle/>
          <a:p>
            <a:r>
              <a:rPr lang="en-US">
                <a:latin typeface="Arial Nova Cond"/>
              </a:rPr>
              <a:t>Welcome and Personal Histories Exercise</a:t>
            </a:r>
            <a:endParaRPr lang="en-US"/>
          </a:p>
        </p:txBody>
      </p:sp>
      <p:sp>
        <p:nvSpPr>
          <p:cNvPr id="5" name="Slide Number Placeholder 4">
            <a:extLst>
              <a:ext uri="{FF2B5EF4-FFF2-40B4-BE49-F238E27FC236}">
                <a16:creationId xmlns:a16="http://schemas.microsoft.com/office/drawing/2014/main" id="{0348ACB8-F679-057B-CC66-A6C1D1BDC4FE}"/>
              </a:ext>
            </a:extLst>
          </p:cNvPr>
          <p:cNvSpPr>
            <a:spLocks noGrp="1"/>
          </p:cNvSpPr>
          <p:nvPr>
            <p:ph type="sldNum" sz="quarter" idx="12"/>
          </p:nvPr>
        </p:nvSpPr>
        <p:spPr/>
        <p:txBody>
          <a:bodyPr/>
          <a:lstStyle/>
          <a:p>
            <a:fld id="{4267CD5E-26CF-4249-8540-BB1D07FD4227}" type="slidenum">
              <a:rPr lang="en-US" smtClean="0"/>
              <a:t>2</a:t>
            </a:fld>
            <a:endParaRPr lang="en-US"/>
          </a:p>
        </p:txBody>
      </p:sp>
      <p:sp>
        <p:nvSpPr>
          <p:cNvPr id="4" name="Content Placeholder 3">
            <a:extLst>
              <a:ext uri="{FF2B5EF4-FFF2-40B4-BE49-F238E27FC236}">
                <a16:creationId xmlns:a16="http://schemas.microsoft.com/office/drawing/2014/main" id="{206D8BEE-B2EA-542A-E976-7B5193B3AE6F}"/>
              </a:ext>
            </a:extLst>
          </p:cNvPr>
          <p:cNvSpPr>
            <a:spLocks noGrp="1"/>
          </p:cNvSpPr>
          <p:nvPr>
            <p:ph idx="1"/>
          </p:nvPr>
        </p:nvSpPr>
        <p:spPr>
          <a:xfrm>
            <a:off x="7307138" y="1857140"/>
            <a:ext cx="4127956" cy="3875652"/>
          </a:xfrm>
          <a:solidFill>
            <a:schemeClr val="accent3"/>
          </a:solidFill>
        </p:spPr>
        <p:txBody>
          <a:bodyPr vert="horz" lIns="91440" tIns="45720" rIns="91440" bIns="45720" rtlCol="0" anchor="t">
            <a:normAutofit/>
          </a:bodyPr>
          <a:lstStyle/>
          <a:p>
            <a:pPr marL="0" indent="0">
              <a:buNone/>
            </a:pPr>
            <a:r>
              <a:rPr lang="en-US" sz="1900" b="1" u="sng">
                <a:latin typeface="Arial Nova Cond"/>
              </a:rPr>
              <a:t>Partner Exercise</a:t>
            </a:r>
            <a:endParaRPr lang="en-US" sz="1900">
              <a:latin typeface="Arial Nova Cond"/>
            </a:endParaRPr>
          </a:p>
          <a:p>
            <a:pPr marL="0" indent="0">
              <a:buNone/>
            </a:pPr>
            <a:r>
              <a:rPr lang="en-US" sz="1900" b="1">
                <a:latin typeface="Arial Nova Cond"/>
              </a:rPr>
              <a:t>Spend 3-5 minutes discussing the questions below in pairs: </a:t>
            </a:r>
            <a:endParaRPr lang="en-US" sz="1900">
              <a:latin typeface="Arial Nova Cond"/>
            </a:endParaRPr>
          </a:p>
          <a:p>
            <a:pPr marL="285750" indent="-285750">
              <a:buFont typeface="Arial" pitchFamily="2" charset="2"/>
              <a:buChar char="•"/>
            </a:pPr>
            <a:r>
              <a:rPr lang="en-US" sz="1900">
                <a:latin typeface="Arial Nova Cond"/>
                <a:cs typeface="Arial"/>
              </a:rPr>
              <a:t>Where did you grow up? </a:t>
            </a:r>
          </a:p>
          <a:p>
            <a:pPr marL="342900" indent="-342900">
              <a:buFont typeface="Arial" pitchFamily="2" charset="2"/>
              <a:buChar char="•"/>
            </a:pPr>
            <a:r>
              <a:rPr lang="en-US" sz="1900">
                <a:latin typeface="Arial Nova Cond"/>
                <a:cs typeface="Arial"/>
              </a:rPr>
              <a:t>Did you have any siblings and if so, where did you fall in that order? </a:t>
            </a:r>
          </a:p>
          <a:p>
            <a:pPr marL="342900" indent="-342900">
              <a:buFont typeface="Arial" pitchFamily="2" charset="2"/>
              <a:buChar char="•"/>
            </a:pPr>
            <a:r>
              <a:rPr lang="en-US" sz="1900" b="1" i="1">
                <a:latin typeface="Arial Nova Cond"/>
                <a:cs typeface="Arial"/>
              </a:rPr>
              <a:t>What is something you are most proud of?</a:t>
            </a:r>
            <a:endParaRPr lang="en-US" sz="1900" b="1" i="1">
              <a:latin typeface="Arial Nova Cond"/>
            </a:endParaRPr>
          </a:p>
        </p:txBody>
      </p:sp>
      <p:pic>
        <p:nvPicPr>
          <p:cNvPr id="7" name="Content Placeholder 5" descr="A logo with a star and a yellow star&#10;&#10;Description automatically generated">
            <a:extLst>
              <a:ext uri="{FF2B5EF4-FFF2-40B4-BE49-F238E27FC236}">
                <a16:creationId xmlns:a16="http://schemas.microsoft.com/office/drawing/2014/main" id="{8084ADC8-2B0E-7A59-7B12-927EC701C3E3}"/>
              </a:ext>
            </a:extLst>
          </p:cNvPr>
          <p:cNvPicPr>
            <a:picLocks noChangeAspect="1"/>
          </p:cNvPicPr>
          <p:nvPr/>
        </p:nvPicPr>
        <p:blipFill>
          <a:blip r:embed="rId2"/>
          <a:stretch>
            <a:fillRect/>
          </a:stretch>
        </p:blipFill>
        <p:spPr>
          <a:xfrm>
            <a:off x="8925263" y="270017"/>
            <a:ext cx="2325621" cy="750135"/>
          </a:xfrm>
          <a:prstGeom prst="rect">
            <a:avLst/>
          </a:prstGeom>
        </p:spPr>
      </p:pic>
      <p:sp>
        <p:nvSpPr>
          <p:cNvPr id="8" name="TextBox 7">
            <a:extLst>
              <a:ext uri="{FF2B5EF4-FFF2-40B4-BE49-F238E27FC236}">
                <a16:creationId xmlns:a16="http://schemas.microsoft.com/office/drawing/2014/main" id="{914315AA-2792-5FA8-33D3-535AEA646B5F}"/>
              </a:ext>
            </a:extLst>
          </p:cNvPr>
          <p:cNvSpPr txBox="1"/>
          <p:nvPr/>
        </p:nvSpPr>
        <p:spPr>
          <a:xfrm>
            <a:off x="469337" y="1858472"/>
            <a:ext cx="5063959" cy="389337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u="sng">
                <a:solidFill>
                  <a:schemeClr val="bg1"/>
                </a:solidFill>
                <a:latin typeface="Arial Nova Cond"/>
                <a:cs typeface="Arial"/>
              </a:rPr>
              <a:t>Goals: </a:t>
            </a:r>
            <a:endParaRPr lang="en-US" sz="1900">
              <a:solidFill>
                <a:schemeClr val="bg1"/>
              </a:solidFill>
              <a:latin typeface="Arial Nova Cond"/>
              <a:cs typeface="Calibri"/>
            </a:endParaRPr>
          </a:p>
          <a:p>
            <a:pPr marL="285750" indent="-285750">
              <a:buFont typeface="Arial"/>
              <a:buChar char="•"/>
            </a:pPr>
            <a:r>
              <a:rPr lang="en-US" sz="1900" b="1">
                <a:solidFill>
                  <a:schemeClr val="bg1"/>
                </a:solidFill>
                <a:latin typeface="Arial Nova Cond"/>
                <a:cs typeface="Arial"/>
              </a:rPr>
              <a:t>Builds Connections</a:t>
            </a:r>
            <a:r>
              <a:rPr lang="en-US" sz="1900">
                <a:solidFill>
                  <a:schemeClr val="bg1"/>
                </a:solidFill>
                <a:latin typeface="Arial Nova Cond"/>
                <a:cs typeface="Arial"/>
              </a:rPr>
              <a:t>: Sharing personal stories helps you find common ground, fostering a sense of connection with your peers. </a:t>
            </a:r>
            <a:br>
              <a:rPr lang="en-US" sz="1900">
                <a:latin typeface="Arial Nova Cond"/>
                <a:cs typeface="Arial"/>
              </a:rPr>
            </a:br>
            <a:endParaRPr lang="en-US" sz="1900">
              <a:solidFill>
                <a:schemeClr val="bg1"/>
              </a:solidFill>
              <a:latin typeface="Arial Nova Cond"/>
              <a:cs typeface="Calibri"/>
            </a:endParaRPr>
          </a:p>
          <a:p>
            <a:pPr marL="285750" indent="-285750">
              <a:buFont typeface="Arial"/>
              <a:buChar char="•"/>
            </a:pPr>
            <a:r>
              <a:rPr lang="en-US" sz="1900" b="1">
                <a:solidFill>
                  <a:schemeClr val="bg1"/>
                </a:solidFill>
                <a:latin typeface="Arial Nova Cond"/>
                <a:cs typeface="Arial"/>
              </a:rPr>
              <a:t>Encourages Openness</a:t>
            </a:r>
            <a:r>
              <a:rPr lang="en-US" sz="1900">
                <a:solidFill>
                  <a:schemeClr val="bg1"/>
                </a:solidFill>
                <a:latin typeface="Arial Nova Cond"/>
                <a:cs typeface="Arial"/>
              </a:rPr>
              <a:t>: When you share aspects of your personal history, it encourages a culture of openness and trust​. </a:t>
            </a:r>
            <a:br>
              <a:rPr lang="en-US" sz="1900">
                <a:latin typeface="Arial Nova Cond"/>
                <a:cs typeface="Arial"/>
              </a:rPr>
            </a:br>
            <a:r>
              <a:rPr lang="en-US" sz="1900">
                <a:solidFill>
                  <a:schemeClr val="bg1"/>
                </a:solidFill>
                <a:latin typeface="Arial Nova Cond"/>
                <a:cs typeface="Arial"/>
              </a:rPr>
              <a:t>​</a:t>
            </a:r>
            <a:endParaRPr lang="en-US" sz="1900">
              <a:solidFill>
                <a:schemeClr val="bg1"/>
              </a:solidFill>
              <a:latin typeface="Arial Nova Cond"/>
              <a:cs typeface="Calibri"/>
            </a:endParaRPr>
          </a:p>
          <a:p>
            <a:pPr marL="285750" indent="-285750">
              <a:buFont typeface="Arial"/>
              <a:buChar char="•"/>
            </a:pPr>
            <a:r>
              <a:rPr lang="en-US" sz="1900" b="1">
                <a:solidFill>
                  <a:schemeClr val="bg1"/>
                </a:solidFill>
                <a:latin typeface="Arial Nova Cond"/>
                <a:cs typeface="Arial"/>
              </a:rPr>
              <a:t>Humanizes Us</a:t>
            </a:r>
            <a:r>
              <a:rPr lang="en-US" sz="1900">
                <a:solidFill>
                  <a:schemeClr val="bg1"/>
                </a:solidFill>
                <a:latin typeface="Arial Nova Cond"/>
                <a:cs typeface="Arial"/>
              </a:rPr>
              <a:t>: Learning about each other's backgrounds and experiences helps to humanize your peers, breaking down formal barriers and promoting empathy in the class. </a:t>
            </a:r>
          </a:p>
        </p:txBody>
      </p:sp>
      <p:pic>
        <p:nvPicPr>
          <p:cNvPr id="9" name="Graphic 8" descr="Chevron arrows outline">
            <a:extLst>
              <a:ext uri="{FF2B5EF4-FFF2-40B4-BE49-F238E27FC236}">
                <a16:creationId xmlns:a16="http://schemas.microsoft.com/office/drawing/2014/main" id="{297AE905-C886-538F-20DA-BBAB0C7D14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9427" y="2810727"/>
            <a:ext cx="1777550" cy="1770807"/>
          </a:xfrm>
          <a:prstGeom prst="rect">
            <a:avLst/>
          </a:prstGeom>
        </p:spPr>
      </p:pic>
    </p:spTree>
    <p:extLst>
      <p:ext uri="{BB962C8B-B14F-4D97-AF65-F5344CB8AC3E}">
        <p14:creationId xmlns:p14="http://schemas.microsoft.com/office/powerpoint/2010/main" val="2686579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6465-1FF7-44DA-B55C-CE89706BB02E}"/>
              </a:ext>
            </a:extLst>
          </p:cNvPr>
          <p:cNvSpPr>
            <a:spLocks noGrp="1"/>
          </p:cNvSpPr>
          <p:nvPr>
            <p:ph type="title"/>
          </p:nvPr>
        </p:nvSpPr>
        <p:spPr>
          <a:xfrm>
            <a:off x="498005" y="810189"/>
            <a:ext cx="4424217" cy="734621"/>
          </a:xfrm>
        </p:spPr>
        <p:txBody>
          <a:bodyPr>
            <a:normAutofit/>
          </a:bodyPr>
          <a:lstStyle/>
          <a:p>
            <a:r>
              <a:rPr lang="en-US"/>
              <a:t>Need an Extension</a:t>
            </a:r>
          </a:p>
        </p:txBody>
      </p:sp>
      <p:sp>
        <p:nvSpPr>
          <p:cNvPr id="4" name="Content Placeholder 3">
            <a:extLst>
              <a:ext uri="{FF2B5EF4-FFF2-40B4-BE49-F238E27FC236}">
                <a16:creationId xmlns:a16="http://schemas.microsoft.com/office/drawing/2014/main" id="{50BE0850-6220-FB48-E208-78609AB64F01}"/>
              </a:ext>
            </a:extLst>
          </p:cNvPr>
          <p:cNvSpPr>
            <a:spLocks noGrp="1"/>
          </p:cNvSpPr>
          <p:nvPr>
            <p:ph idx="1"/>
          </p:nvPr>
        </p:nvSpPr>
        <p:spPr>
          <a:xfrm>
            <a:off x="498005" y="1517836"/>
            <a:ext cx="10508782" cy="3812871"/>
          </a:xfrm>
        </p:spPr>
        <p:txBody>
          <a:bodyPr vert="horz" lIns="91440" tIns="45720" rIns="91440" bIns="45720" rtlCol="0" anchor="t">
            <a:noAutofit/>
          </a:bodyPr>
          <a:lstStyle/>
          <a:p>
            <a:pPr marL="0" indent="0">
              <a:buNone/>
            </a:pPr>
            <a:endParaRPr lang="en-US" sz="1200">
              <a:latin typeface="Arial Nova Cond"/>
            </a:endParaRPr>
          </a:p>
          <a:p>
            <a:pPr marL="0" indent="0">
              <a:buNone/>
            </a:pPr>
            <a:r>
              <a:rPr lang="en-US" sz="2400">
                <a:latin typeface="Arial Nova Cond"/>
              </a:rPr>
              <a:t>To: Prof. Doe</a:t>
            </a:r>
          </a:p>
          <a:p>
            <a:pPr marL="0" indent="0">
              <a:buNone/>
            </a:pPr>
            <a:r>
              <a:rPr lang="en-US" sz="2400">
                <a:latin typeface="Arial Nova Cond"/>
              </a:rPr>
              <a:t>From: Sparky </a:t>
            </a:r>
            <a:r>
              <a:rPr lang="en-US" sz="2400" err="1">
                <a:latin typeface="Arial Nova Cond"/>
              </a:rPr>
              <a:t>McDaniels</a:t>
            </a:r>
            <a:endParaRPr lang="en-US" sz="2400">
              <a:latin typeface="Arial Nova Cond"/>
            </a:endParaRPr>
          </a:p>
          <a:p>
            <a:pPr marL="0" indent="0">
              <a:buNone/>
            </a:pPr>
            <a:r>
              <a:rPr lang="en-US" sz="2400">
                <a:latin typeface="Arial Nova Cond"/>
              </a:rPr>
              <a:t>RE: </a:t>
            </a:r>
            <a:r>
              <a:rPr lang="en-US" sz="2400">
                <a:highlight>
                  <a:srgbClr val="FFFF00"/>
                </a:highlight>
                <a:latin typeface="Arial Nova Cond"/>
              </a:rPr>
              <a:t>MGT 300 Section A, Extension Request</a:t>
            </a:r>
          </a:p>
          <a:p>
            <a:pPr marL="0" indent="0">
              <a:buNone/>
            </a:pPr>
            <a:endParaRPr lang="en-US" sz="1200">
              <a:latin typeface="Arial Nova Cond"/>
            </a:endParaRPr>
          </a:p>
          <a:p>
            <a:pPr marL="0" indent="0">
              <a:buNone/>
            </a:pPr>
            <a:r>
              <a:rPr lang="en-US" sz="2400">
                <a:latin typeface="Arial Nova Cond"/>
              </a:rPr>
              <a:t>Dear Professor Doe,</a:t>
            </a:r>
          </a:p>
          <a:p>
            <a:pPr marL="0" indent="0">
              <a:buNone/>
            </a:pPr>
            <a:r>
              <a:rPr lang="en-US" sz="2400">
                <a:latin typeface="Arial Nova Cond"/>
              </a:rPr>
              <a:t>I am a student in the above-mentioned Business Communication class.  You might recall that I missed class last week because of an illness.  Although I’m doing much better, I am a little behind on Essay 2.  </a:t>
            </a:r>
            <a:r>
              <a:rPr lang="en-US" sz="2400">
                <a:highlight>
                  <a:srgbClr val="FFFF00"/>
                </a:highlight>
                <a:latin typeface="Arial Nova Cond"/>
              </a:rPr>
              <a:t>I was wondering if I could have until Friday to turn in the assignment.</a:t>
            </a:r>
            <a:r>
              <a:rPr lang="en-US" sz="2400">
                <a:latin typeface="Arial Nova Cond"/>
              </a:rPr>
              <a:t>  Please let me know if you need any additional information, and thanks for your consideration,</a:t>
            </a:r>
          </a:p>
          <a:p>
            <a:pPr marL="0" indent="0">
              <a:buNone/>
            </a:pPr>
            <a:r>
              <a:rPr lang="en-US" sz="2400">
                <a:latin typeface="Arial Nova Cond"/>
              </a:rPr>
              <a:t>Sparky</a:t>
            </a:r>
          </a:p>
          <a:p>
            <a:pPr marL="0" indent="0">
              <a:buNone/>
            </a:pPr>
            <a:endParaRPr lang="en-US" sz="2800"/>
          </a:p>
        </p:txBody>
      </p:sp>
      <p:sp>
        <p:nvSpPr>
          <p:cNvPr id="5" name="Slide Number Placeholder 4">
            <a:extLst>
              <a:ext uri="{FF2B5EF4-FFF2-40B4-BE49-F238E27FC236}">
                <a16:creationId xmlns:a16="http://schemas.microsoft.com/office/drawing/2014/main" id="{AFEA67D6-8E65-E426-31E5-8E924A77EF0B}"/>
              </a:ext>
            </a:extLst>
          </p:cNvPr>
          <p:cNvSpPr>
            <a:spLocks noGrp="1"/>
          </p:cNvSpPr>
          <p:nvPr>
            <p:ph type="sldNum" sz="quarter" idx="12"/>
          </p:nvPr>
        </p:nvSpPr>
        <p:spPr/>
        <p:txBody>
          <a:bodyPr/>
          <a:lstStyle/>
          <a:p>
            <a:fld id="{4267CD5E-26CF-4249-8540-BB1D07FD4227}" type="slidenum">
              <a:rPr lang="en-US" smtClean="0"/>
              <a:t>20</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FCD53893-5AEC-EC70-CE31-6B5578CD416A}"/>
              </a:ext>
            </a:extLst>
          </p:cNvPr>
          <p:cNvPicPr>
            <a:picLocks noChangeAspect="1"/>
          </p:cNvPicPr>
          <p:nvPr/>
        </p:nvPicPr>
        <p:blipFill>
          <a:blip r:embed="rId2"/>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1542467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6465-1FF7-44DA-B55C-CE89706BB02E}"/>
              </a:ext>
            </a:extLst>
          </p:cNvPr>
          <p:cNvSpPr>
            <a:spLocks noGrp="1"/>
          </p:cNvSpPr>
          <p:nvPr>
            <p:ph type="title"/>
          </p:nvPr>
        </p:nvSpPr>
        <p:spPr>
          <a:xfrm>
            <a:off x="646359" y="641605"/>
            <a:ext cx="4437704" cy="734621"/>
          </a:xfrm>
        </p:spPr>
        <p:txBody>
          <a:bodyPr>
            <a:normAutofit/>
          </a:bodyPr>
          <a:lstStyle/>
          <a:p>
            <a:r>
              <a:rPr lang="en-US"/>
              <a:t>Seeking Extra Help</a:t>
            </a:r>
          </a:p>
        </p:txBody>
      </p:sp>
      <p:sp>
        <p:nvSpPr>
          <p:cNvPr id="4" name="Content Placeholder 3">
            <a:extLst>
              <a:ext uri="{FF2B5EF4-FFF2-40B4-BE49-F238E27FC236}">
                <a16:creationId xmlns:a16="http://schemas.microsoft.com/office/drawing/2014/main" id="{50BE0850-6220-FB48-E208-78609AB64F01}"/>
              </a:ext>
            </a:extLst>
          </p:cNvPr>
          <p:cNvSpPr>
            <a:spLocks noGrp="1"/>
          </p:cNvSpPr>
          <p:nvPr>
            <p:ph idx="1"/>
          </p:nvPr>
        </p:nvSpPr>
        <p:spPr>
          <a:xfrm>
            <a:off x="646359" y="1598757"/>
            <a:ext cx="10508782" cy="3917179"/>
          </a:xfrm>
        </p:spPr>
        <p:txBody>
          <a:bodyPr vert="horz" lIns="91440" tIns="45720" rIns="91440" bIns="45720" rtlCol="0" anchor="t">
            <a:noAutofit/>
          </a:bodyPr>
          <a:lstStyle/>
          <a:p>
            <a:pPr marL="0" indent="0">
              <a:buNone/>
            </a:pPr>
            <a:r>
              <a:rPr lang="en-US" sz="2400">
                <a:latin typeface="Arial Nova Cond"/>
              </a:rPr>
              <a:t>To: Prof. Doe</a:t>
            </a:r>
          </a:p>
          <a:p>
            <a:pPr marL="0" indent="0">
              <a:buNone/>
            </a:pPr>
            <a:r>
              <a:rPr lang="en-US" sz="2400">
                <a:latin typeface="Arial Nova Cond"/>
              </a:rPr>
              <a:t>From: Sparky </a:t>
            </a:r>
            <a:r>
              <a:rPr lang="en-US" sz="2400" err="1">
                <a:latin typeface="Arial Nova Cond"/>
              </a:rPr>
              <a:t>McDaniels</a:t>
            </a:r>
            <a:endParaRPr lang="en-US" sz="2400">
              <a:latin typeface="Arial Nova Cond"/>
            </a:endParaRPr>
          </a:p>
          <a:p>
            <a:pPr marL="0" indent="0">
              <a:buNone/>
            </a:pPr>
            <a:r>
              <a:rPr lang="en-US" sz="2400">
                <a:latin typeface="Arial Nova Cond"/>
              </a:rPr>
              <a:t>RE: </a:t>
            </a:r>
            <a:r>
              <a:rPr lang="en-US" sz="2400">
                <a:highlight>
                  <a:srgbClr val="FFFF00"/>
                </a:highlight>
                <a:latin typeface="Arial Nova Cond"/>
              </a:rPr>
              <a:t>MGT 300, Section A – Help Request</a:t>
            </a:r>
          </a:p>
          <a:p>
            <a:pPr marL="0" indent="0">
              <a:buNone/>
            </a:pPr>
            <a:endParaRPr lang="en-US" sz="2400">
              <a:latin typeface="Arial Nova Cond"/>
            </a:endParaRPr>
          </a:p>
          <a:p>
            <a:pPr marL="0" indent="0">
              <a:buNone/>
            </a:pPr>
            <a:r>
              <a:rPr lang="en-US" sz="2400">
                <a:latin typeface="Arial Nova Cond"/>
              </a:rPr>
              <a:t>Dear Professor Doe,</a:t>
            </a:r>
          </a:p>
          <a:p>
            <a:pPr marL="0" indent="0">
              <a:buNone/>
            </a:pPr>
            <a:r>
              <a:rPr lang="en-US" sz="2400">
                <a:latin typeface="Arial Nova Cond"/>
              </a:rPr>
              <a:t>I am a student in the above-mentioned section of MGT 300.  I am having trouble with the concept of reader centricity, in Chapter 2. I know you mentioned that your Tuesday office hours are canceled for this week – </a:t>
            </a:r>
            <a:r>
              <a:rPr lang="en-US" sz="2400">
                <a:highlight>
                  <a:srgbClr val="FFFF00"/>
                </a:highlight>
                <a:latin typeface="Arial Nova Cond"/>
              </a:rPr>
              <a:t>is there another time I could meet with you to discuss the chapter?</a:t>
            </a:r>
            <a:r>
              <a:rPr lang="en-US" sz="2400">
                <a:latin typeface="Arial Nova Cond"/>
              </a:rPr>
              <a:t>  I am free on Thursday before 12 pm and Friday between 1 pm and 3 pm, for example. Thank you very much,</a:t>
            </a:r>
          </a:p>
          <a:p>
            <a:pPr marL="0" indent="0">
              <a:buNone/>
            </a:pPr>
            <a:r>
              <a:rPr lang="en-US" sz="2400">
                <a:latin typeface="Arial Nova Cond"/>
              </a:rPr>
              <a:t>Sparky</a:t>
            </a:r>
          </a:p>
        </p:txBody>
      </p:sp>
      <p:sp>
        <p:nvSpPr>
          <p:cNvPr id="5" name="Slide Number Placeholder 4">
            <a:extLst>
              <a:ext uri="{FF2B5EF4-FFF2-40B4-BE49-F238E27FC236}">
                <a16:creationId xmlns:a16="http://schemas.microsoft.com/office/drawing/2014/main" id="{AFEA67D6-8E65-E426-31E5-8E924A77EF0B}"/>
              </a:ext>
            </a:extLst>
          </p:cNvPr>
          <p:cNvSpPr>
            <a:spLocks noGrp="1"/>
          </p:cNvSpPr>
          <p:nvPr>
            <p:ph type="sldNum" sz="quarter" idx="12"/>
          </p:nvPr>
        </p:nvSpPr>
        <p:spPr/>
        <p:txBody>
          <a:bodyPr/>
          <a:lstStyle/>
          <a:p>
            <a:fld id="{4267CD5E-26CF-4249-8540-BB1D07FD4227}" type="slidenum">
              <a:rPr lang="en-US" smtClean="0"/>
              <a:t>21</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CF77961A-A274-3136-DAAD-67CDF151A6EE}"/>
              </a:ext>
            </a:extLst>
          </p:cNvPr>
          <p:cNvPicPr>
            <a:picLocks noChangeAspect="1"/>
          </p:cNvPicPr>
          <p:nvPr/>
        </p:nvPicPr>
        <p:blipFill>
          <a:blip r:embed="rId2"/>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19437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1C02E-4856-324D-041E-2C6B46EB6FD6}"/>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defTabSz="914400"/>
            <a:r>
              <a:rPr lang="en-US">
                <a:latin typeface="Arial Nova Cond"/>
              </a:rPr>
              <a:t>Torchbearer Takeaways </a:t>
            </a: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32537"/>
                </a:solidFill>
              </a:endParaRPr>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32537"/>
                </a:solidFill>
              </a:endParaRPr>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1BD62C5-BCC5-B66B-094D-810A2C5B1B6E}"/>
              </a:ext>
            </a:extLst>
          </p:cNvPr>
          <p:cNvSpPr>
            <a:spLocks noGrp="1"/>
          </p:cNvSpPr>
          <p:nvPr>
            <p:ph sz="half" idx="2"/>
          </p:nvPr>
        </p:nvSpPr>
        <p:spPr>
          <a:xfrm>
            <a:off x="354700" y="2566523"/>
            <a:ext cx="5992863" cy="4478593"/>
          </a:xfrm>
        </p:spPr>
        <p:txBody>
          <a:bodyPr vert="horz" lIns="91440" tIns="45720" rIns="91440" bIns="45720" rtlCol="0" anchor="ctr">
            <a:noAutofit/>
          </a:bodyPr>
          <a:lstStyle/>
          <a:p>
            <a:pPr defTabSz="914400">
              <a:buFont typeface="Arial" panose="020B0604020202020204" pitchFamily="34" charset="0"/>
              <a:buChar char="•"/>
            </a:pPr>
            <a:r>
              <a:rPr lang="en-US" sz="1700" b="1">
                <a:latin typeface="Arial Nova Cond"/>
              </a:rPr>
              <a:t>Vision is Crucial: </a:t>
            </a:r>
            <a:r>
              <a:rPr lang="en-US" sz="1700">
                <a:latin typeface="Arial Nova Cond"/>
              </a:rPr>
              <a:t>A clear vision acts as a roadmap, guiding you through your college journey. It helps in aligning your actions and decisions towards achieving your personal and academic aspirations.</a:t>
            </a:r>
            <a:endParaRPr lang="en-US" sz="1700"/>
          </a:p>
          <a:p>
            <a:pPr defTabSz="914400">
              <a:buFont typeface="Arial" panose="020B0604020202020204" pitchFamily="34" charset="0"/>
              <a:buChar char="•"/>
            </a:pPr>
            <a:r>
              <a:rPr lang="en-US" sz="1700" b="1">
                <a:latin typeface="Arial Nova Cond"/>
              </a:rPr>
              <a:t>Goal Setting is Fundamental:</a:t>
            </a:r>
            <a:r>
              <a:rPr lang="en-US" sz="1700">
                <a:latin typeface="Arial Nova Cond"/>
              </a:rPr>
              <a:t> Effective goal setting, particularly through SMART goals, is essential for breaking down your vision into achievable steps. It provides clarity and focus, helping you track your progress and stay motivated.</a:t>
            </a:r>
            <a:endParaRPr lang="en-US" sz="1700"/>
          </a:p>
          <a:p>
            <a:pPr defTabSz="914400">
              <a:buFont typeface="Arial" panose="020B0604020202020204" pitchFamily="34" charset="0"/>
              <a:buChar char="•"/>
            </a:pPr>
            <a:r>
              <a:rPr lang="en-US" sz="1700" b="1">
                <a:latin typeface="Arial Nova Cond"/>
              </a:rPr>
              <a:t>Communication is Key:</a:t>
            </a:r>
            <a:r>
              <a:rPr lang="en-US" sz="1700">
                <a:latin typeface="Arial Nova Cond"/>
              </a:rPr>
              <a:t> Successfully navigating college requires proactive communication. Expressing your needs, seeking help when necessary, and maintaining open lines of communication with peers, professors, and advisors are vital for academic success and personal well-being.</a:t>
            </a:r>
            <a:endParaRPr lang="en-US" sz="1700"/>
          </a:p>
          <a:p>
            <a:pPr defTabSz="914400">
              <a:buFont typeface="Arial" panose="020B0604020202020204" pitchFamily="34" charset="0"/>
              <a:buChar char="•"/>
            </a:pPr>
            <a:r>
              <a:rPr lang="en-US" sz="1700" b="1">
                <a:latin typeface="Arial Nova Cond"/>
              </a:rPr>
              <a:t>Integration and Application:</a:t>
            </a:r>
            <a:r>
              <a:rPr lang="en-US" sz="1700">
                <a:latin typeface="Arial Nova Cond"/>
              </a:rPr>
              <a:t> Integrating these elements into daily college life can enhance your overall experience, leading to better outcomes both in academics and in personal development.</a:t>
            </a:r>
            <a:endParaRPr lang="en-US" sz="1700"/>
          </a:p>
          <a:p>
            <a:pPr defTabSz="914400">
              <a:buFont typeface="Arial" panose="020B0604020202020204" pitchFamily="34" charset="0"/>
              <a:buChar char="•"/>
            </a:pPr>
            <a:endParaRPr lang="en-US" sz="1400">
              <a:latin typeface="Arial Nova Cond"/>
            </a:endParaRPr>
          </a:p>
          <a:p>
            <a:pPr defTabSz="914400">
              <a:buFont typeface="Arial" panose="020B0604020202020204" pitchFamily="34" charset="0"/>
              <a:buChar char="•"/>
            </a:pPr>
            <a:endParaRPr lang="en-US" sz="1400">
              <a:latin typeface="+mn-lt"/>
            </a:endParaRP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5" descr="A logo with a star and a yellow star&#10;&#10;Description automatically generated">
            <a:extLst>
              <a:ext uri="{FF2B5EF4-FFF2-40B4-BE49-F238E27FC236}">
                <a16:creationId xmlns:a16="http://schemas.microsoft.com/office/drawing/2014/main" id="{EFB104BE-38D4-8454-48BC-9CF678339B1A}"/>
              </a:ext>
            </a:extLst>
          </p:cNvPr>
          <p:cNvPicPr>
            <a:picLocks noChangeAspect="1"/>
          </p:cNvPicPr>
          <p:nvPr/>
        </p:nvPicPr>
        <p:blipFill>
          <a:blip r:embed="rId2"/>
          <a:stretch>
            <a:fillRect/>
          </a:stretch>
        </p:blipFill>
        <p:spPr>
          <a:xfrm>
            <a:off x="7083423" y="1121190"/>
            <a:ext cx="4397433" cy="1440160"/>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440042B-A0F5-1192-E8B6-76DC1FE790FB}"/>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defTabSz="914400">
              <a:spcAft>
                <a:spcPts val="600"/>
              </a:spcAft>
            </a:pPr>
            <a:fld id="{4267CD5E-26CF-4249-8540-BB1D07FD4227}" type="slidenum">
              <a:rPr lang="en-US" smtClean="0">
                <a:solidFill>
                  <a:schemeClr val="tx1">
                    <a:tint val="75000"/>
                  </a:schemeClr>
                </a:solidFill>
                <a:latin typeface="+mn-lt"/>
              </a:rPr>
              <a:pPr defTabSz="914400">
                <a:spcAft>
                  <a:spcPts val="600"/>
                </a:spcAft>
              </a:pPr>
              <a:t>22</a:t>
            </a:fld>
            <a:endParaRPr lang="en-US">
              <a:solidFill>
                <a:schemeClr val="tx1">
                  <a:tint val="75000"/>
                </a:schemeClr>
              </a:solidFill>
              <a:latin typeface="+mn-lt"/>
            </a:endParaRPr>
          </a:p>
        </p:txBody>
      </p:sp>
      <p:pic>
        <p:nvPicPr>
          <p:cNvPr id="3" name="Picture 2" descr="JV4_6573 4690">
            <a:extLst>
              <a:ext uri="{FF2B5EF4-FFF2-40B4-BE49-F238E27FC236}">
                <a16:creationId xmlns:a16="http://schemas.microsoft.com/office/drawing/2014/main" id="{BEA91695-F12F-2F5F-F152-5BFFB044C8D9}"/>
              </a:ext>
            </a:extLst>
          </p:cNvPr>
          <p:cNvPicPr>
            <a:picLocks noChangeAspect="1"/>
          </p:cNvPicPr>
          <p:nvPr/>
        </p:nvPicPr>
        <p:blipFill>
          <a:blip r:embed="rId3"/>
          <a:stretch>
            <a:fillRect/>
          </a:stretch>
        </p:blipFill>
        <p:spPr>
          <a:xfrm>
            <a:off x="7621528" y="3685727"/>
            <a:ext cx="3533775" cy="2548926"/>
          </a:xfrm>
          <a:prstGeom prst="rect">
            <a:avLst/>
          </a:prstGeom>
        </p:spPr>
      </p:pic>
    </p:spTree>
    <p:extLst>
      <p:ext uri="{BB962C8B-B14F-4D97-AF65-F5344CB8AC3E}">
        <p14:creationId xmlns:p14="http://schemas.microsoft.com/office/powerpoint/2010/main" val="1410030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531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912C-1C3E-61BF-8C43-172720927E71}"/>
              </a:ext>
            </a:extLst>
          </p:cNvPr>
          <p:cNvSpPr>
            <a:spLocks noGrp="1"/>
          </p:cNvSpPr>
          <p:nvPr>
            <p:ph type="title"/>
          </p:nvPr>
        </p:nvSpPr>
        <p:spPr>
          <a:xfrm>
            <a:off x="440413" y="128289"/>
            <a:ext cx="10709031" cy="734621"/>
          </a:xfrm>
        </p:spPr>
        <p:txBody>
          <a:bodyPr/>
          <a:lstStyle/>
          <a:p>
            <a:r>
              <a:rPr lang="en-US">
                <a:latin typeface="Saira Condensed Condensed SemiBold"/>
                <a:ea typeface="Calibri Light"/>
                <a:cs typeface="Calibri Light"/>
              </a:rPr>
              <a:t>Getting Help: Escalating Concerns</a:t>
            </a:r>
            <a:endParaRPr lang="en-US">
              <a:latin typeface="Saira Condensed Condensed SemiBold"/>
            </a:endParaRPr>
          </a:p>
        </p:txBody>
      </p:sp>
      <p:sp>
        <p:nvSpPr>
          <p:cNvPr id="3" name="Content Placeholder 2">
            <a:extLst>
              <a:ext uri="{FF2B5EF4-FFF2-40B4-BE49-F238E27FC236}">
                <a16:creationId xmlns:a16="http://schemas.microsoft.com/office/drawing/2014/main" id="{C2CB7B80-A4D7-9113-B306-761664DFB058}"/>
              </a:ext>
            </a:extLst>
          </p:cNvPr>
          <p:cNvSpPr>
            <a:spLocks noGrp="1"/>
          </p:cNvSpPr>
          <p:nvPr>
            <p:ph idx="1"/>
          </p:nvPr>
        </p:nvSpPr>
        <p:spPr>
          <a:xfrm>
            <a:off x="624176" y="874522"/>
            <a:ext cx="11254786" cy="5372380"/>
          </a:xfrm>
        </p:spPr>
        <p:txBody>
          <a:bodyPr vert="horz" lIns="91440" tIns="45720" rIns="91440" bIns="45720" rtlCol="0" anchor="t">
            <a:normAutofit/>
          </a:bodyPr>
          <a:lstStyle/>
          <a:p>
            <a:r>
              <a:rPr lang="en-US" b="1">
                <a:latin typeface="IBM Plex Sans"/>
              </a:rPr>
              <a:t>With Faculty:</a:t>
            </a:r>
            <a:endParaRPr lang="en-US" b="1"/>
          </a:p>
          <a:p>
            <a:pPr lvl="1"/>
            <a:r>
              <a:rPr lang="en-US">
                <a:latin typeface="IBM Plex Sans"/>
              </a:rPr>
              <a:t>First, try speaking another time with the faculty member</a:t>
            </a:r>
          </a:p>
          <a:p>
            <a:pPr lvl="1"/>
            <a:r>
              <a:rPr lang="en-US">
                <a:latin typeface="IBM Plex Sans"/>
              </a:rPr>
              <a:t>Next, try the Department Chair</a:t>
            </a:r>
            <a:endParaRPr lang="en-US"/>
          </a:p>
          <a:p>
            <a:pPr lvl="1"/>
            <a:r>
              <a:rPr lang="en-US">
                <a:latin typeface="IBM Plex Sans"/>
              </a:rPr>
              <a:t>Then, try the Associate Dean for Undergraduate Education in the school</a:t>
            </a:r>
          </a:p>
          <a:p>
            <a:pPr lvl="1"/>
            <a:r>
              <a:rPr lang="en-US">
                <a:latin typeface="IBM Plex Sans"/>
              </a:rPr>
              <a:t>Finally, the School Dean</a:t>
            </a:r>
          </a:p>
          <a:p>
            <a:pPr marL="274320" lvl="1" indent="0">
              <a:buNone/>
            </a:pPr>
            <a:endParaRPr lang="en-US" b="1">
              <a:latin typeface="IBM Plex Sans"/>
            </a:endParaRPr>
          </a:p>
          <a:p>
            <a:pPr>
              <a:buFont typeface="Wingdings"/>
              <a:buChar char="§"/>
            </a:pPr>
            <a:r>
              <a:rPr lang="en-US" b="1">
                <a:latin typeface="IBM Plex Sans"/>
              </a:rPr>
              <a:t>With Staff:</a:t>
            </a:r>
          </a:p>
          <a:p>
            <a:pPr lvl="1"/>
            <a:r>
              <a:rPr lang="en-US">
                <a:latin typeface="IBM Plex Sans"/>
              </a:rPr>
              <a:t>First, try speaking with the staff member another time</a:t>
            </a:r>
          </a:p>
          <a:p>
            <a:pPr lvl="1"/>
            <a:r>
              <a:rPr lang="en-US">
                <a:latin typeface="IBM Plex Sans"/>
              </a:rPr>
              <a:t>Next, try their supervisor or office leadership</a:t>
            </a:r>
          </a:p>
          <a:p>
            <a:pPr marL="274320" lvl="1" indent="0">
              <a:buNone/>
            </a:pPr>
            <a:endParaRPr lang="en-US">
              <a:latin typeface="IBM Plex Sans"/>
            </a:endParaRPr>
          </a:p>
          <a:p>
            <a:pPr>
              <a:buFont typeface="Wingdings"/>
              <a:buChar char="§"/>
            </a:pPr>
            <a:r>
              <a:rPr lang="en-US" b="1">
                <a:latin typeface="IBM Plex Sans"/>
              </a:rPr>
              <a:t>Important to Note:</a:t>
            </a:r>
          </a:p>
          <a:p>
            <a:pPr lvl="1"/>
            <a:r>
              <a:rPr lang="en-US">
                <a:latin typeface="IBM Plex Sans"/>
              </a:rPr>
              <a:t>It's best for you to try to get help first before involving your parents</a:t>
            </a:r>
          </a:p>
          <a:p>
            <a:pPr lvl="1"/>
            <a:r>
              <a:rPr lang="en-US">
                <a:latin typeface="IBM Plex Sans"/>
              </a:rPr>
              <a:t>If you are still unsatisfied after all of these efforts, contact a staff member in the Office of the Provost for Academic Concerns or a staff member in the Office of Student Affairs (Vice President, Assistant Vice President, or Dean of Students) to assist and guide you</a:t>
            </a:r>
          </a:p>
          <a:p>
            <a:pPr lvl="1"/>
            <a:r>
              <a:rPr lang="en-US">
                <a:latin typeface="IBM Plex Sans"/>
              </a:rPr>
              <a:t>Not all concerns are going to be resolved to your liking, but we will do our best to support you when possible.</a:t>
            </a:r>
          </a:p>
          <a:p>
            <a:pPr lvl="1"/>
            <a:endParaRPr lang="en-US">
              <a:latin typeface="IBM Plex Sans"/>
            </a:endParaRPr>
          </a:p>
          <a:p>
            <a:pPr lvl="1"/>
            <a:endParaRPr lang="en-US">
              <a:latin typeface="IBM Plex Sans"/>
            </a:endParaRPr>
          </a:p>
        </p:txBody>
      </p:sp>
      <p:pic>
        <p:nvPicPr>
          <p:cNvPr id="5" name="Content Placeholder 5" descr="A logo with a star and a yellow star&#10;&#10;Description automatically generated">
            <a:extLst>
              <a:ext uri="{FF2B5EF4-FFF2-40B4-BE49-F238E27FC236}">
                <a16:creationId xmlns:a16="http://schemas.microsoft.com/office/drawing/2014/main" id="{46C1841A-4BEB-C599-3B2F-084C5C88EFF8}"/>
              </a:ext>
            </a:extLst>
          </p:cNvPr>
          <p:cNvPicPr>
            <a:picLocks noChangeAspect="1"/>
          </p:cNvPicPr>
          <p:nvPr/>
        </p:nvPicPr>
        <p:blipFill>
          <a:blip r:embed="rId3"/>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270995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a:xfrm>
            <a:off x="646359" y="641605"/>
            <a:ext cx="4140996" cy="694161"/>
          </a:xfrm>
        </p:spPr>
        <p:txBody>
          <a:bodyPr/>
          <a:lstStyle/>
          <a:p>
            <a:r>
              <a:rPr lang="en-US">
                <a:latin typeface="Arial Nova Cond"/>
              </a:rPr>
              <a:t>Today's Objectives</a:t>
            </a:r>
            <a:endParaRPr lang="en-US"/>
          </a:p>
        </p:txBody>
      </p:sp>
      <p:sp>
        <p:nvSpPr>
          <p:cNvPr id="10" name="Content Placeholder 9">
            <a:extLst>
              <a:ext uri="{FF2B5EF4-FFF2-40B4-BE49-F238E27FC236}">
                <a16:creationId xmlns:a16="http://schemas.microsoft.com/office/drawing/2014/main" id="{3F393789-0072-8F11-16A2-AF24213F6436}"/>
              </a:ext>
            </a:extLst>
          </p:cNvPr>
          <p:cNvSpPr>
            <a:spLocks noGrp="1"/>
          </p:cNvSpPr>
          <p:nvPr>
            <p:ph idx="1"/>
          </p:nvPr>
        </p:nvSpPr>
        <p:spPr>
          <a:xfrm>
            <a:off x="644771" y="1823084"/>
            <a:ext cx="10708304" cy="3672391"/>
          </a:xfrm>
        </p:spPr>
        <p:txBody>
          <a:bodyPr vert="horz" lIns="91440" tIns="45720" rIns="91440" bIns="45720" rtlCol="0" anchor="t">
            <a:noAutofit/>
          </a:bodyPr>
          <a:lstStyle/>
          <a:p>
            <a:pPr marL="0" indent="0">
              <a:lnSpc>
                <a:spcPct val="100000"/>
              </a:lnSpc>
              <a:spcBef>
                <a:spcPts val="0"/>
              </a:spcBef>
              <a:buNone/>
            </a:pPr>
            <a:r>
              <a:rPr lang="en-US" sz="2400" b="1">
                <a:latin typeface="Arial Nova Cond"/>
              </a:rPr>
              <a:t>At the end of this session, students will: </a:t>
            </a:r>
            <a:endParaRPr lang="en-US" sz="2400">
              <a:latin typeface="Arial Nova Cond"/>
            </a:endParaRPr>
          </a:p>
          <a:p>
            <a:pPr marL="285750" indent="-285750">
              <a:lnSpc>
                <a:spcPct val="100000"/>
              </a:lnSpc>
              <a:spcBef>
                <a:spcPts val="0"/>
              </a:spcBef>
              <a:buFont typeface="Arial,Sans-Serif" pitchFamily="2" charset="2"/>
              <a:buChar char="•"/>
            </a:pPr>
            <a:r>
              <a:rPr lang="en-US" sz="2400">
                <a:latin typeface="Arial Nova Cond"/>
                <a:cs typeface="Arial"/>
              </a:rPr>
              <a:t>Students will articulate their own definitions of success, both in personal and academic contexts, recognizing how these definitions guide their actions and planning.</a:t>
            </a:r>
          </a:p>
          <a:p>
            <a:pPr marL="285750" indent="-285750">
              <a:lnSpc>
                <a:spcPct val="100000"/>
              </a:lnSpc>
              <a:spcBef>
                <a:spcPts val="0"/>
              </a:spcBef>
              <a:buFont typeface="Arial,Sans-Serif" pitchFamily="2" charset="2"/>
              <a:buChar char="•"/>
            </a:pPr>
            <a:r>
              <a:rPr lang="en-US" sz="2400">
                <a:latin typeface="Arial Nova Cond"/>
                <a:cs typeface="Arial"/>
              </a:rPr>
              <a:t>Students will begin to demonstrate the ability to set specific, measurable, achievable, relevant, and time-bound (SMART) goals that align with their definitions of success.</a:t>
            </a:r>
          </a:p>
          <a:p>
            <a:pPr marL="285750" indent="-285750">
              <a:lnSpc>
                <a:spcPct val="100000"/>
              </a:lnSpc>
              <a:spcBef>
                <a:spcPts val="0"/>
              </a:spcBef>
              <a:buFont typeface="Arial,Sans-Serif" pitchFamily="2" charset="2"/>
              <a:buChar char="•"/>
            </a:pPr>
            <a:r>
              <a:rPr lang="en-US" sz="2400">
                <a:latin typeface="Arial Nova Cond"/>
                <a:cs typeface="Arial"/>
              </a:rPr>
              <a:t>Students will identify and apply effective communication strategies for interacting with peers, faculty, and staff to enhance their academic and personal journey.</a:t>
            </a: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3</a:t>
            </a:fld>
            <a:endParaRPr lang="en-US"/>
          </a:p>
        </p:txBody>
      </p:sp>
      <p:pic>
        <p:nvPicPr>
          <p:cNvPr id="9" name="Content Placeholder 5" descr="A logo with a star and a yellow star&#10;&#10;Description automatically generated">
            <a:extLst>
              <a:ext uri="{FF2B5EF4-FFF2-40B4-BE49-F238E27FC236}">
                <a16:creationId xmlns:a16="http://schemas.microsoft.com/office/drawing/2014/main" id="{BEA71D47-2E56-AC92-38BA-8DA6AB303C55}"/>
              </a:ext>
            </a:extLst>
          </p:cNvPr>
          <p:cNvPicPr>
            <a:picLocks noChangeAspect="1"/>
          </p:cNvPicPr>
          <p:nvPr/>
        </p:nvPicPr>
        <p:blipFill>
          <a:blip r:embed="rId3"/>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344502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90C3-84BD-3E00-0071-B5869F4A945F}"/>
              </a:ext>
            </a:extLst>
          </p:cNvPr>
          <p:cNvSpPr>
            <a:spLocks noGrp="1"/>
          </p:cNvSpPr>
          <p:nvPr>
            <p:ph type="title"/>
          </p:nvPr>
        </p:nvSpPr>
        <p:spPr>
          <a:xfrm>
            <a:off x="640062" y="365127"/>
            <a:ext cx="4915312" cy="734621"/>
          </a:xfrm>
        </p:spPr>
        <p:txBody>
          <a:bodyPr/>
          <a:lstStyle/>
          <a:p>
            <a:r>
              <a:rPr lang="en-US">
                <a:latin typeface="Arial Nova Cond"/>
              </a:rPr>
              <a:t>Roadmap to Success</a:t>
            </a:r>
            <a:endParaRPr lang="en-US"/>
          </a:p>
        </p:txBody>
      </p:sp>
      <p:sp>
        <p:nvSpPr>
          <p:cNvPr id="3" name="Text Placeholder 2">
            <a:extLst>
              <a:ext uri="{FF2B5EF4-FFF2-40B4-BE49-F238E27FC236}">
                <a16:creationId xmlns:a16="http://schemas.microsoft.com/office/drawing/2014/main" id="{1D9D812E-81FF-BAEB-DD0A-3C8A9DE5ECC7}"/>
              </a:ext>
            </a:extLst>
          </p:cNvPr>
          <p:cNvSpPr>
            <a:spLocks noGrp="1"/>
          </p:cNvSpPr>
          <p:nvPr>
            <p:ph type="body" sz="quarter" idx="13"/>
          </p:nvPr>
        </p:nvSpPr>
        <p:spPr>
          <a:xfrm>
            <a:off x="638474" y="1225829"/>
            <a:ext cx="10709031" cy="734620"/>
          </a:xfrm>
        </p:spPr>
        <p:txBody>
          <a:bodyPr vert="horz" lIns="91440" tIns="45720" rIns="91440" bIns="45720" rtlCol="0" anchor="t">
            <a:noAutofit/>
          </a:bodyPr>
          <a:lstStyle/>
          <a:p>
            <a:r>
              <a:rPr lang="en-US">
                <a:latin typeface="Arial Nova Cond"/>
              </a:rPr>
              <a:t>Together, these elements create a robust framework for college success. They encourage proactive planning and engagement, which are essential for navigating the challenges and opportunities of college life</a:t>
            </a:r>
          </a:p>
        </p:txBody>
      </p:sp>
      <p:graphicFrame>
        <p:nvGraphicFramePr>
          <p:cNvPr id="6" name="Content Placeholder 5">
            <a:extLst>
              <a:ext uri="{FF2B5EF4-FFF2-40B4-BE49-F238E27FC236}">
                <a16:creationId xmlns:a16="http://schemas.microsoft.com/office/drawing/2014/main" id="{DA9D016B-2A5D-6C4D-6DB7-04440EFD3C34}"/>
              </a:ext>
            </a:extLst>
          </p:cNvPr>
          <p:cNvGraphicFramePr>
            <a:graphicFrameLocks noGrp="1"/>
          </p:cNvGraphicFramePr>
          <p:nvPr>
            <p:ph idx="1"/>
          </p:nvPr>
        </p:nvGraphicFramePr>
        <p:xfrm>
          <a:off x="644525" y="2203450"/>
          <a:ext cx="10709275" cy="3878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45FA5071-0BD6-0BC3-550A-F2AEA3F9E261}"/>
              </a:ext>
            </a:extLst>
          </p:cNvPr>
          <p:cNvSpPr>
            <a:spLocks noGrp="1"/>
          </p:cNvSpPr>
          <p:nvPr>
            <p:ph type="sldNum" sz="quarter" idx="12"/>
          </p:nvPr>
        </p:nvSpPr>
        <p:spPr/>
        <p:txBody>
          <a:bodyPr/>
          <a:lstStyle/>
          <a:p>
            <a:fld id="{4267CD5E-26CF-4249-8540-BB1D07FD4227}" type="slidenum">
              <a:rPr lang="en-US" smtClean="0"/>
              <a:t>4</a:t>
            </a:fld>
            <a:endParaRPr lang="en-US"/>
          </a:p>
        </p:txBody>
      </p:sp>
      <p:pic>
        <p:nvPicPr>
          <p:cNvPr id="282" name="Content Placeholder 5" descr="A logo with a star and a yellow star&#10;&#10;Description automatically generated">
            <a:extLst>
              <a:ext uri="{FF2B5EF4-FFF2-40B4-BE49-F238E27FC236}">
                <a16:creationId xmlns:a16="http://schemas.microsoft.com/office/drawing/2014/main" id="{19A11691-058E-7771-4249-D3D66ABE1D7F}"/>
              </a:ext>
            </a:extLst>
          </p:cNvPr>
          <p:cNvPicPr>
            <a:picLocks noChangeAspect="1"/>
          </p:cNvPicPr>
          <p:nvPr/>
        </p:nvPicPr>
        <p:blipFill>
          <a:blip r:embed="rId7"/>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1515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57C7-CA03-C903-2475-E12D9276B63F}"/>
              </a:ext>
            </a:extLst>
          </p:cNvPr>
          <p:cNvSpPr>
            <a:spLocks noGrp="1"/>
          </p:cNvSpPr>
          <p:nvPr>
            <p:ph type="title"/>
          </p:nvPr>
        </p:nvSpPr>
        <p:spPr>
          <a:xfrm>
            <a:off x="793123" y="641603"/>
            <a:ext cx="7102918" cy="705174"/>
          </a:xfrm>
        </p:spPr>
        <p:txBody>
          <a:bodyPr>
            <a:normAutofit/>
          </a:bodyPr>
          <a:lstStyle/>
          <a:p>
            <a:r>
              <a:rPr lang="en-US">
                <a:latin typeface="Arial Nova Cond"/>
              </a:rPr>
              <a:t>Why Defining Success Matters </a:t>
            </a:r>
            <a:endParaRPr lang="en-US"/>
          </a:p>
        </p:txBody>
      </p:sp>
      <p:sp>
        <p:nvSpPr>
          <p:cNvPr id="3" name="Content Placeholder 2">
            <a:extLst>
              <a:ext uri="{FF2B5EF4-FFF2-40B4-BE49-F238E27FC236}">
                <a16:creationId xmlns:a16="http://schemas.microsoft.com/office/drawing/2014/main" id="{32C038C9-D52B-9941-182D-E53BFAF4726E}"/>
              </a:ext>
            </a:extLst>
          </p:cNvPr>
          <p:cNvSpPr>
            <a:spLocks noGrp="1"/>
          </p:cNvSpPr>
          <p:nvPr>
            <p:ph idx="1"/>
          </p:nvPr>
        </p:nvSpPr>
        <p:spPr>
          <a:xfrm>
            <a:off x="644771" y="1707931"/>
            <a:ext cx="10709031" cy="4574382"/>
          </a:xfrm>
        </p:spPr>
        <p:txBody>
          <a:bodyPr vert="horz" lIns="91440" tIns="45720" rIns="91440" bIns="45720" rtlCol="0" anchor="t">
            <a:normAutofit fontScale="92500" lnSpcReduction="10000"/>
          </a:bodyPr>
          <a:lstStyle/>
          <a:p>
            <a:r>
              <a:rPr lang="en-US" sz="2400" b="1">
                <a:latin typeface="Arial Nova Cond Light"/>
              </a:rPr>
              <a:t>Goal Setting and Direction:</a:t>
            </a:r>
            <a:r>
              <a:rPr lang="en-US" sz="2400">
                <a:latin typeface="Arial Nova Cond Light"/>
              </a:rPr>
              <a:t> Having a clear definition of success helps you set realistic and meaningful goals. It provides a direction and purpose as you begin your college journey. </a:t>
            </a:r>
          </a:p>
          <a:p>
            <a:r>
              <a:rPr lang="en-US" sz="2400" b="1">
                <a:latin typeface="Arial Nova Cond Light"/>
              </a:rPr>
              <a:t>Personal Motivation and Engagement:</a:t>
            </a:r>
            <a:r>
              <a:rPr lang="en-US" sz="2400">
                <a:latin typeface="Arial Nova Cond Light"/>
              </a:rPr>
              <a:t> Understanding your own values and aspirations helps you make informed choices about courses, extracurricular activities, and social engagements, leading to a more fulfilling college experience.</a:t>
            </a:r>
            <a:endParaRPr lang="en-US"/>
          </a:p>
          <a:p>
            <a:r>
              <a:rPr lang="en-US" sz="2400" b="1">
                <a:latin typeface="Arial Nova Cond Light"/>
              </a:rPr>
              <a:t>Stress Management and Well-being: </a:t>
            </a:r>
            <a:r>
              <a:rPr lang="en-US" sz="2400">
                <a:latin typeface="Arial Nova Cond Light"/>
              </a:rPr>
              <a:t>College can be a significant transition period, often accompanied by stress and anxiety. Knowing what success looks like can help mitigate these feelings by reducing uncertainty. </a:t>
            </a:r>
          </a:p>
          <a:p>
            <a:r>
              <a:rPr lang="en-US" sz="2400" b="1">
                <a:latin typeface="Arial Nova Cond Light"/>
              </a:rPr>
              <a:t>Academic and Career Preparedness:</a:t>
            </a:r>
            <a:r>
              <a:rPr lang="en-US" sz="2400">
                <a:latin typeface="Arial Nova Cond Light"/>
              </a:rPr>
              <a:t> Defining success can influence your academic persistence and career preparedness. It encourages you to develop skills and seek experiences that align with your personal and professional goals. </a:t>
            </a:r>
          </a:p>
          <a:p>
            <a:r>
              <a:rPr lang="en-US" sz="2400" b="1">
                <a:latin typeface="Arial Nova Cond Light"/>
              </a:rPr>
              <a:t>Adaptability: </a:t>
            </a:r>
            <a:r>
              <a:rPr lang="en-US" sz="2400">
                <a:latin typeface="Arial Nova Cond Light"/>
              </a:rPr>
              <a:t>As you progress through your first year, your understanding of success may evolve. Having initially defined what success means helps you reassess and adapt your goals in response to new learnings and experiences, fostering resilience and flexibility.</a:t>
            </a:r>
            <a:endParaRPr lang="en-US"/>
          </a:p>
          <a:p>
            <a:endParaRPr lang="en-US" sz="2400">
              <a:latin typeface="Arial Nova Cond Light"/>
            </a:endParaRPr>
          </a:p>
          <a:p>
            <a:endParaRPr lang="en-US"/>
          </a:p>
        </p:txBody>
      </p:sp>
      <p:sp>
        <p:nvSpPr>
          <p:cNvPr id="4" name="Slide Number Placeholder 3">
            <a:extLst>
              <a:ext uri="{FF2B5EF4-FFF2-40B4-BE49-F238E27FC236}">
                <a16:creationId xmlns:a16="http://schemas.microsoft.com/office/drawing/2014/main" id="{9ECDEDC6-88E2-98C1-CA4A-CAC923039B5B}"/>
              </a:ext>
            </a:extLst>
          </p:cNvPr>
          <p:cNvSpPr>
            <a:spLocks noGrp="1"/>
          </p:cNvSpPr>
          <p:nvPr>
            <p:ph type="sldNum" sz="quarter" idx="12"/>
          </p:nvPr>
        </p:nvSpPr>
        <p:spPr/>
        <p:txBody>
          <a:bodyPr/>
          <a:lstStyle/>
          <a:p>
            <a:fld id="{4267CD5E-26CF-4249-8540-BB1D07FD4227}" type="slidenum">
              <a:rPr lang="en-US" smtClean="0"/>
              <a:t>5</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88972CD3-A79A-99A0-FB5F-EC3E822C4210}"/>
              </a:ext>
            </a:extLst>
          </p:cNvPr>
          <p:cNvPicPr>
            <a:picLocks noChangeAspect="1"/>
          </p:cNvPicPr>
          <p:nvPr/>
        </p:nvPicPr>
        <p:blipFill>
          <a:blip r:embed="rId3"/>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68967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6371-4744-3E70-C170-36EC609EF3A3}"/>
              </a:ext>
            </a:extLst>
          </p:cNvPr>
          <p:cNvSpPr>
            <a:spLocks noGrp="1"/>
          </p:cNvSpPr>
          <p:nvPr>
            <p:ph type="title"/>
          </p:nvPr>
        </p:nvSpPr>
        <p:spPr>
          <a:xfrm>
            <a:off x="644769" y="365125"/>
            <a:ext cx="6408354" cy="1339049"/>
          </a:xfrm>
        </p:spPr>
        <p:txBody>
          <a:bodyPr/>
          <a:lstStyle/>
          <a:p>
            <a:r>
              <a:rPr lang="en-US">
                <a:latin typeface="Arial Nova Cond"/>
              </a:rPr>
              <a:t>S.M.A.R.T. GOALS</a:t>
            </a:r>
            <a:endParaRPr lang="en-US"/>
          </a:p>
        </p:txBody>
      </p:sp>
      <p:pic>
        <p:nvPicPr>
          <p:cNvPr id="7" name="Content Placeholder 6" descr="How To Write SMART Goals in 5 Steps (With Examples) | Indeed.com">
            <a:extLst>
              <a:ext uri="{FF2B5EF4-FFF2-40B4-BE49-F238E27FC236}">
                <a16:creationId xmlns:a16="http://schemas.microsoft.com/office/drawing/2014/main" id="{F57EDEDD-A5ED-7BA8-ADE1-FDF74A190369}"/>
              </a:ext>
            </a:extLst>
          </p:cNvPr>
          <p:cNvPicPr>
            <a:picLocks noGrp="1" noChangeAspect="1"/>
          </p:cNvPicPr>
          <p:nvPr>
            <p:ph idx="1"/>
          </p:nvPr>
        </p:nvPicPr>
        <p:blipFill>
          <a:blip r:embed="rId2"/>
          <a:srcRect b="1714"/>
          <a:stretch/>
        </p:blipFill>
        <p:spPr>
          <a:xfrm>
            <a:off x="1836913" y="1151902"/>
            <a:ext cx="8253766" cy="5117199"/>
          </a:xfrm>
        </p:spPr>
      </p:pic>
      <p:sp>
        <p:nvSpPr>
          <p:cNvPr id="4" name="Slide Number Placeholder 3">
            <a:extLst>
              <a:ext uri="{FF2B5EF4-FFF2-40B4-BE49-F238E27FC236}">
                <a16:creationId xmlns:a16="http://schemas.microsoft.com/office/drawing/2014/main" id="{E0E4443E-DE20-5062-D1E6-09C433F2F7F6}"/>
              </a:ext>
            </a:extLst>
          </p:cNvPr>
          <p:cNvSpPr>
            <a:spLocks noGrp="1"/>
          </p:cNvSpPr>
          <p:nvPr>
            <p:ph type="sldNum" sz="quarter" idx="12"/>
          </p:nvPr>
        </p:nvSpPr>
        <p:spPr/>
        <p:txBody>
          <a:bodyPr/>
          <a:lstStyle/>
          <a:p>
            <a:fld id="{4267CD5E-26CF-4249-8540-BB1D07FD4227}" type="slidenum">
              <a:rPr lang="en-US" smtClean="0"/>
              <a:t>6</a:t>
            </a:fld>
            <a:endParaRPr lang="en-US"/>
          </a:p>
        </p:txBody>
      </p:sp>
      <p:pic>
        <p:nvPicPr>
          <p:cNvPr id="6" name="Content Placeholder 5" descr="A logo with a star and a yellow star&#10;&#10;Description automatically generated">
            <a:extLst>
              <a:ext uri="{FF2B5EF4-FFF2-40B4-BE49-F238E27FC236}">
                <a16:creationId xmlns:a16="http://schemas.microsoft.com/office/drawing/2014/main" id="{C2011424-F4D1-0AF0-3DB5-81803FFFB8F6}"/>
              </a:ext>
            </a:extLst>
          </p:cNvPr>
          <p:cNvPicPr>
            <a:picLocks noChangeAspect="1"/>
          </p:cNvPicPr>
          <p:nvPr/>
        </p:nvPicPr>
        <p:blipFill>
          <a:blip r:embed="rId3"/>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367190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ctrTitle"/>
          </p:nvPr>
        </p:nvSpPr>
        <p:spPr>
          <a:xfrm>
            <a:off x="660272" y="653759"/>
            <a:ext cx="8139135" cy="1292569"/>
          </a:xfrm>
          <a:prstGeom prst="rect">
            <a:avLst/>
          </a:prstGeom>
        </p:spPr>
        <p:txBody>
          <a:bodyPr spcFirstLastPara="1" vert="horz" wrap="square" lIns="121900" tIns="121900" rIns="121900" bIns="121900" rtlCol="0" anchor="t" anchorCtr="0">
            <a:noAutofit/>
          </a:bodyPr>
          <a:lstStyle/>
          <a:p>
            <a:r>
              <a:rPr lang="en" sz="3600">
                <a:latin typeface="IBM Plex Sans"/>
              </a:rPr>
              <a:t>Academic Challenges at Stevens</a:t>
            </a:r>
          </a:p>
        </p:txBody>
      </p:sp>
      <p:sp>
        <p:nvSpPr>
          <p:cNvPr id="126" name="Google Shape;126;p19"/>
          <p:cNvSpPr txBox="1"/>
          <p:nvPr/>
        </p:nvSpPr>
        <p:spPr>
          <a:xfrm>
            <a:off x="840721" y="4004733"/>
            <a:ext cx="2706044" cy="1971193"/>
          </a:xfrm>
          <a:prstGeom prst="rect">
            <a:avLst/>
          </a:prstGeom>
          <a:noFill/>
          <a:ln>
            <a:noFill/>
          </a:ln>
        </p:spPr>
        <p:txBody>
          <a:bodyPr spcFirstLastPara="1" wrap="square" lIns="121900" tIns="121900" rIns="121900" bIns="121900" anchor="t" anchorCtr="0">
            <a:noAutofit/>
          </a:bodyPr>
          <a:lstStyle/>
          <a:p>
            <a:pPr algn="ctr"/>
            <a:r>
              <a:rPr lang="en" sz="2100" b="1">
                <a:latin typeface="IBM Plex Sans"/>
                <a:ea typeface="Raleway"/>
                <a:cs typeface="Raleway"/>
                <a:sym typeface="Raleway"/>
              </a:rPr>
              <a:t>Increased independence &amp; responsibility; more complex time management </a:t>
            </a:r>
            <a:endParaRPr lang="en-US" sz="2100" b="1">
              <a:latin typeface="IBM Plex Sans"/>
              <a:ea typeface="Raleway"/>
              <a:cs typeface="Raleway"/>
            </a:endParaRPr>
          </a:p>
        </p:txBody>
      </p:sp>
      <p:sp>
        <p:nvSpPr>
          <p:cNvPr id="127" name="Google Shape;127;p19"/>
          <p:cNvSpPr txBox="1"/>
          <p:nvPr/>
        </p:nvSpPr>
        <p:spPr>
          <a:xfrm>
            <a:off x="3956077" y="4147533"/>
            <a:ext cx="1751600" cy="1520705"/>
          </a:xfrm>
          <a:prstGeom prst="rect">
            <a:avLst/>
          </a:prstGeom>
          <a:noFill/>
          <a:ln>
            <a:noFill/>
          </a:ln>
        </p:spPr>
        <p:txBody>
          <a:bodyPr spcFirstLastPara="1" wrap="square" lIns="121900" tIns="121900" rIns="121900" bIns="121900" anchor="t" anchorCtr="0">
            <a:noAutofit/>
          </a:bodyPr>
          <a:lstStyle/>
          <a:p>
            <a:pPr algn="ctr"/>
            <a:r>
              <a:rPr lang="en" sz="2100" b="1">
                <a:latin typeface="IBM Plex Sans"/>
                <a:sym typeface="Raleway"/>
              </a:rPr>
              <a:t>Increased academic demands and pace</a:t>
            </a:r>
            <a:endParaRPr lang="en" sz="2100" b="1">
              <a:latin typeface="IBM Plex Sans"/>
            </a:endParaRPr>
          </a:p>
        </p:txBody>
      </p:sp>
      <p:sp>
        <p:nvSpPr>
          <p:cNvPr id="128" name="Google Shape;128;p19"/>
          <p:cNvSpPr txBox="1"/>
          <p:nvPr/>
        </p:nvSpPr>
        <p:spPr>
          <a:xfrm>
            <a:off x="8950945" y="4150944"/>
            <a:ext cx="2067200" cy="1337600"/>
          </a:xfrm>
          <a:prstGeom prst="rect">
            <a:avLst/>
          </a:prstGeom>
          <a:noFill/>
          <a:ln>
            <a:noFill/>
          </a:ln>
        </p:spPr>
        <p:txBody>
          <a:bodyPr spcFirstLastPara="1" wrap="square" lIns="121900" tIns="121900" rIns="121900" bIns="121900" anchor="t" anchorCtr="0">
            <a:noAutofit/>
          </a:bodyPr>
          <a:lstStyle/>
          <a:p>
            <a:pPr algn="ctr"/>
            <a:r>
              <a:rPr lang="en" sz="2100" b="1">
                <a:latin typeface="IBM Plex Sans"/>
                <a:ea typeface="Raleway"/>
                <a:cs typeface="Raleway"/>
                <a:sym typeface="Raleway"/>
              </a:rPr>
              <a:t>Increased expectations from instructors</a:t>
            </a:r>
            <a:endParaRPr lang="en-US" sz="2100" b="1">
              <a:latin typeface="IBM Plex Sans"/>
              <a:ea typeface="Raleway"/>
              <a:cs typeface="Raleway"/>
            </a:endParaRPr>
          </a:p>
        </p:txBody>
      </p:sp>
      <p:sp>
        <p:nvSpPr>
          <p:cNvPr id="129" name="Google Shape;129;p19"/>
          <p:cNvSpPr txBox="1"/>
          <p:nvPr/>
        </p:nvSpPr>
        <p:spPr>
          <a:xfrm>
            <a:off x="6467816" y="4148565"/>
            <a:ext cx="2067200" cy="1835427"/>
          </a:xfrm>
          <a:prstGeom prst="rect">
            <a:avLst/>
          </a:prstGeom>
          <a:noFill/>
          <a:ln>
            <a:noFill/>
          </a:ln>
        </p:spPr>
        <p:txBody>
          <a:bodyPr spcFirstLastPara="1" wrap="square" lIns="121900" tIns="121900" rIns="121900" bIns="121900" anchor="t" anchorCtr="0">
            <a:noAutofit/>
          </a:bodyPr>
          <a:lstStyle/>
          <a:p>
            <a:pPr algn="ctr"/>
            <a:r>
              <a:rPr lang="en" sz="2100" b="1">
                <a:latin typeface="IBM Plex Sans"/>
                <a:ea typeface="Raleway"/>
                <a:cs typeface="Raleway"/>
                <a:sym typeface="Raleway"/>
              </a:rPr>
              <a:t>Different study strategies for success</a:t>
            </a:r>
            <a:endParaRPr lang="en-US" sz="2100" b="1">
              <a:latin typeface="IBM Plex Sans"/>
              <a:ea typeface="Raleway"/>
              <a:cs typeface="Raleway"/>
            </a:endParaRPr>
          </a:p>
        </p:txBody>
      </p:sp>
      <p:pic>
        <p:nvPicPr>
          <p:cNvPr id="3" name="Content Placeholder 5" descr="A logo with a star and a yellow star&#10;&#10;Description automatically generated">
            <a:extLst>
              <a:ext uri="{FF2B5EF4-FFF2-40B4-BE49-F238E27FC236}">
                <a16:creationId xmlns:a16="http://schemas.microsoft.com/office/drawing/2014/main" id="{F7947C5B-9CF9-53D5-5EBB-D7DD91D28336}"/>
              </a:ext>
            </a:extLst>
          </p:cNvPr>
          <p:cNvPicPr>
            <a:picLocks noChangeAspect="1"/>
          </p:cNvPicPr>
          <p:nvPr/>
        </p:nvPicPr>
        <p:blipFill>
          <a:blip r:embed="rId3"/>
          <a:stretch>
            <a:fillRect/>
          </a:stretch>
        </p:blipFill>
        <p:spPr>
          <a:xfrm>
            <a:off x="8821354" y="659676"/>
            <a:ext cx="2325621" cy="750135"/>
          </a:xfrm>
          <a:prstGeom prst="rect">
            <a:avLst/>
          </a:prstGeom>
        </p:spPr>
      </p:pic>
      <p:pic>
        <p:nvPicPr>
          <p:cNvPr id="2" name="Graphic 1" descr="Clock with solid fill">
            <a:extLst>
              <a:ext uri="{FF2B5EF4-FFF2-40B4-BE49-F238E27FC236}">
                <a16:creationId xmlns:a16="http://schemas.microsoft.com/office/drawing/2014/main" id="{6D6B68A8-B09F-2791-C8DC-50E5261546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6234" y="1965385"/>
            <a:ext cx="1762664" cy="1769852"/>
          </a:xfrm>
          <a:prstGeom prst="rect">
            <a:avLst/>
          </a:prstGeom>
        </p:spPr>
      </p:pic>
      <p:pic>
        <p:nvPicPr>
          <p:cNvPr id="4" name="Graphic 3" descr="Books with solid fill">
            <a:extLst>
              <a:ext uri="{FF2B5EF4-FFF2-40B4-BE49-F238E27FC236}">
                <a16:creationId xmlns:a16="http://schemas.microsoft.com/office/drawing/2014/main" id="{D84CE1B9-9CB1-4C7E-75AD-05CC24F39B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35083" y="2094781"/>
            <a:ext cx="1769851" cy="1647645"/>
          </a:xfrm>
          <a:prstGeom prst="rect">
            <a:avLst/>
          </a:prstGeom>
        </p:spPr>
      </p:pic>
      <p:pic>
        <p:nvPicPr>
          <p:cNvPr id="5" name="Graphic 4" descr="Head with gears with solid fill">
            <a:extLst>
              <a:ext uri="{FF2B5EF4-FFF2-40B4-BE49-F238E27FC236}">
                <a16:creationId xmlns:a16="http://schemas.microsoft.com/office/drawing/2014/main" id="{A3470038-2405-3863-5445-5AB4242251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08010" y="1942432"/>
            <a:ext cx="1796715" cy="1823452"/>
          </a:xfrm>
          <a:prstGeom prst="rect">
            <a:avLst/>
          </a:prstGeom>
        </p:spPr>
      </p:pic>
      <p:pic>
        <p:nvPicPr>
          <p:cNvPr id="6" name="Graphic 5" descr="Classroom with solid fill">
            <a:extLst>
              <a:ext uri="{FF2B5EF4-FFF2-40B4-BE49-F238E27FC236}">
                <a16:creationId xmlns:a16="http://schemas.microsoft.com/office/drawing/2014/main" id="{1272D7C4-A6F8-E01B-D882-D26DA1BEA2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48010" y="1942431"/>
            <a:ext cx="1683084" cy="1663031"/>
          </a:xfrm>
          <a:prstGeom prst="rect">
            <a:avLst/>
          </a:prstGeom>
        </p:spPr>
      </p:pic>
    </p:spTree>
    <p:extLst>
      <p:ext uri="{BB962C8B-B14F-4D97-AF65-F5344CB8AC3E}">
        <p14:creationId xmlns:p14="http://schemas.microsoft.com/office/powerpoint/2010/main" val="368865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prstGeom prst="rect">
            <a:avLst/>
          </a:prstGeom>
        </p:spPr>
        <p:txBody>
          <a:bodyPr spcFirstLastPara="1" vert="horz" lIns="91440" tIns="45720" rIns="91440" bIns="45720" rtlCol="0" anchor="ctr" anchorCtr="0">
            <a:normAutofit/>
          </a:bodyPr>
          <a:lstStyle/>
          <a:p>
            <a:pPr>
              <a:spcBef>
                <a:spcPct val="0"/>
              </a:spcBef>
            </a:pPr>
            <a:r>
              <a:rPr lang="en-US" sz="4000" kern="1200">
                <a:latin typeface="Saira Condensed Condensed SemiB"/>
              </a:rPr>
              <a:t>Tips for Learning in College</a:t>
            </a:r>
          </a:p>
        </p:txBody>
      </p:sp>
      <p:sp>
        <p:nvSpPr>
          <p:cNvPr id="140" name="Google Shape;140;p20"/>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graphicFrame>
        <p:nvGraphicFramePr>
          <p:cNvPr id="2" name="Google Shape;139;p20">
            <a:extLst>
              <a:ext uri="{FF2B5EF4-FFF2-40B4-BE49-F238E27FC236}">
                <a16:creationId xmlns:a16="http://schemas.microsoft.com/office/drawing/2014/main" id="{DD5404E6-E0DD-5418-B571-0C9342F63BA6}"/>
              </a:ext>
            </a:extLst>
          </p:cNvPr>
          <p:cNvGraphicFramePr/>
          <p:nvPr/>
        </p:nvGraphicFramePr>
        <p:xfrm>
          <a:off x="503767" y="1924820"/>
          <a:ext cx="11056147" cy="4239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Content Placeholder 5" descr="A logo with a star and a yellow star&#10;&#10;Description automatically generated">
            <a:extLst>
              <a:ext uri="{FF2B5EF4-FFF2-40B4-BE49-F238E27FC236}">
                <a16:creationId xmlns:a16="http://schemas.microsoft.com/office/drawing/2014/main" id="{E5D28B4B-A826-D421-A4E1-DEEB15B5AD61}"/>
              </a:ext>
            </a:extLst>
          </p:cNvPr>
          <p:cNvPicPr>
            <a:picLocks noChangeAspect="1"/>
          </p:cNvPicPr>
          <p:nvPr/>
        </p:nvPicPr>
        <p:blipFill>
          <a:blip r:embed="rId8"/>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300883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prstGeom prst="rect">
            <a:avLst/>
          </a:prstGeom>
        </p:spPr>
        <p:txBody>
          <a:bodyPr spcFirstLastPara="1" vert="horz" lIns="91440" tIns="45720" rIns="91440" bIns="45720" rtlCol="0" anchor="ctr" anchorCtr="0">
            <a:normAutofit/>
          </a:bodyPr>
          <a:lstStyle/>
          <a:p>
            <a:pPr>
              <a:spcBef>
                <a:spcPct val="0"/>
              </a:spcBef>
            </a:pPr>
            <a:r>
              <a:rPr lang="en-US" sz="4000">
                <a:latin typeface="Saira Condensed Condensed SemiB"/>
              </a:rPr>
              <a:t>Tips</a:t>
            </a:r>
            <a:r>
              <a:rPr lang="en-US" sz="4000" kern="1200">
                <a:latin typeface="Saira Condensed Condensed SemiB"/>
              </a:rPr>
              <a:t> for Learning in College</a:t>
            </a:r>
            <a:endParaRPr lang="en-US" sz="4000" kern="1200">
              <a:latin typeface="Saira Condensed Condensed SemiB"/>
              <a:ea typeface="Calibri Light"/>
              <a:cs typeface="Calibri Light"/>
            </a:endParaRPr>
          </a:p>
        </p:txBody>
      </p:sp>
      <p:sp>
        <p:nvSpPr>
          <p:cNvPr id="140" name="Google Shape;140;p20"/>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graphicFrame>
        <p:nvGraphicFramePr>
          <p:cNvPr id="145" name="Google Shape;139;p20">
            <a:extLst>
              <a:ext uri="{FF2B5EF4-FFF2-40B4-BE49-F238E27FC236}">
                <a16:creationId xmlns:a16="http://schemas.microsoft.com/office/drawing/2014/main" id="{AF4FC2BF-3B9B-16A3-C8C8-45053AACDB23}"/>
              </a:ext>
            </a:extLst>
          </p:cNvPr>
          <p:cNvGraphicFramePr/>
          <p:nvPr>
            <p:extLst>
              <p:ext uri="{D42A27DB-BD31-4B8C-83A1-F6EECF244321}">
                <p14:modId xmlns:p14="http://schemas.microsoft.com/office/powerpoint/2010/main" val="540300384"/>
              </p:ext>
            </p:extLst>
          </p:nvPr>
        </p:nvGraphicFramePr>
        <p:xfrm>
          <a:off x="604274" y="1295543"/>
          <a:ext cx="10983452" cy="4472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Content Placeholder 5" descr="A logo with a star and a yellow star&#10;&#10;Description automatically generated">
            <a:extLst>
              <a:ext uri="{FF2B5EF4-FFF2-40B4-BE49-F238E27FC236}">
                <a16:creationId xmlns:a16="http://schemas.microsoft.com/office/drawing/2014/main" id="{C8A60149-33E4-AB47-BD39-5D138575314E}"/>
              </a:ext>
            </a:extLst>
          </p:cNvPr>
          <p:cNvPicPr>
            <a:picLocks noChangeAspect="1"/>
          </p:cNvPicPr>
          <p:nvPr/>
        </p:nvPicPr>
        <p:blipFill>
          <a:blip r:embed="rId8"/>
          <a:stretch>
            <a:fillRect/>
          </a:stretch>
        </p:blipFill>
        <p:spPr>
          <a:xfrm>
            <a:off x="8925263" y="270017"/>
            <a:ext cx="2325621" cy="750135"/>
          </a:xfrm>
          <a:prstGeom prst="rect">
            <a:avLst/>
          </a:prstGeom>
        </p:spPr>
      </p:pic>
    </p:spTree>
    <p:extLst>
      <p:ext uri="{BB962C8B-B14F-4D97-AF65-F5344CB8AC3E}">
        <p14:creationId xmlns:p14="http://schemas.microsoft.com/office/powerpoint/2010/main" val="161267416"/>
      </p:ext>
    </p:extLst>
  </p:cSld>
  <p:clrMapOvr>
    <a:masterClrMapping/>
  </p:clrMapOvr>
</p:sld>
</file>

<file path=ppt/theme/theme1.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D3BA224FA8D84A9850FBFF08B24A62" ma:contentTypeVersion="14" ma:contentTypeDescription="Create a new document." ma:contentTypeScope="" ma:versionID="0158d48ae94782916f2c214dff9f7e14">
  <xsd:schema xmlns:xsd="http://www.w3.org/2001/XMLSchema" xmlns:xs="http://www.w3.org/2001/XMLSchema" xmlns:p="http://schemas.microsoft.com/office/2006/metadata/properties" xmlns:ns2="790cb035-960e-42fd-9767-3fc078951afa" xmlns:ns3="3ad3a5ef-2783-4561-846f-467e06eea259" targetNamespace="http://schemas.microsoft.com/office/2006/metadata/properties" ma:root="true" ma:fieldsID="403a326e41298f1089ba0ea90092146b" ns2:_="" ns3:_="">
    <xsd:import namespace="790cb035-960e-42fd-9767-3fc078951afa"/>
    <xsd:import namespace="3ad3a5ef-2783-4561-846f-467e06eea25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0cb035-960e-42fd-9767-3fc078951a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52586c-27ab-4ec5-821d-30b0f32160b7"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d3a5ef-2783-4561-846f-467e06eea25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07f26106-b2f5-4344-aff7-68fb15f37189}" ma:internalName="TaxCatchAll" ma:showField="CatchAllData" ma:web="3ad3a5ef-2783-4561-846f-467e06eea2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ad3a5ef-2783-4561-846f-467e06eea259" xsi:nil="true"/>
    <lcf76f155ced4ddcb4097134ff3c332f xmlns="790cb035-960e-42fd-9767-3fc078951af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853C86C-82EE-4D6F-861E-7927A4E4F4CD}">
  <ds:schemaRefs>
    <ds:schemaRef ds:uri="http://schemas.microsoft.com/sharepoint/v3/contenttype/forms"/>
  </ds:schemaRefs>
</ds:datastoreItem>
</file>

<file path=customXml/itemProps2.xml><?xml version="1.0" encoding="utf-8"?>
<ds:datastoreItem xmlns:ds="http://schemas.openxmlformats.org/officeDocument/2006/customXml" ds:itemID="{92617E9E-B575-4300-BEFB-D91CA0D1116D}">
  <ds:schemaRefs>
    <ds:schemaRef ds:uri="3ad3a5ef-2783-4561-846f-467e06eea259"/>
    <ds:schemaRef ds:uri="790cb035-960e-42fd-9767-3fc078951a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99719C-8EFD-4920-A138-F4557E2227F5}">
  <ds:schemaRefs>
    <ds:schemaRef ds:uri="3ad3a5ef-2783-4561-846f-467e06eea259"/>
    <ds:schemaRef ds:uri="790cb035-960e-42fd-9767-3fc078951afa"/>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2052</Words>
  <Application>Microsoft Office PowerPoint</Application>
  <PresentationFormat>Widescreen</PresentationFormat>
  <Paragraphs>210</Paragraphs>
  <Slides>24</Slides>
  <Notes>10</Notes>
  <HiddenSlides>4</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Roadmap to Success</vt:lpstr>
      <vt:lpstr>Welcome and Personal Histories Exercise</vt:lpstr>
      <vt:lpstr>Today's Objectives</vt:lpstr>
      <vt:lpstr>Roadmap to Success</vt:lpstr>
      <vt:lpstr>Why Defining Success Matters </vt:lpstr>
      <vt:lpstr>S.M.A.R.T. GOALS</vt:lpstr>
      <vt:lpstr>Academic Challenges at Stevens</vt:lpstr>
      <vt:lpstr>Tips for Learning in College</vt:lpstr>
      <vt:lpstr>Tips for Learning in College</vt:lpstr>
      <vt:lpstr>Which Advisor do I go to?</vt:lpstr>
      <vt:lpstr>Additional Support</vt:lpstr>
      <vt:lpstr>Reader-Centered Professional Communications</vt:lpstr>
      <vt:lpstr>STEP ONE...  READ YOUR EMAIL!</vt:lpstr>
      <vt:lpstr>Reader-Centric Email Strategies </vt:lpstr>
      <vt:lpstr>Reader-Centric E-mail (continued)</vt:lpstr>
      <vt:lpstr>Some Common E-mail Pitfalls </vt:lpstr>
      <vt:lpstr>More Common E-mail Pitfalls</vt:lpstr>
      <vt:lpstr>Help Sparky Write a Better Email!</vt:lpstr>
      <vt:lpstr>Missing Class Examples</vt:lpstr>
      <vt:lpstr>Need an Extension</vt:lpstr>
      <vt:lpstr>Seeking Extra Help</vt:lpstr>
      <vt:lpstr>Torchbearer Takeaways </vt:lpstr>
      <vt:lpstr>PowerPoint Presentation</vt:lpstr>
      <vt:lpstr>Getting Help: Escalating Concerns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dc:title>
  <dc:creator>Ivan Caro</dc:creator>
  <cp:lastModifiedBy>Eric Rose</cp:lastModifiedBy>
  <cp:revision>3</cp:revision>
  <dcterms:created xsi:type="dcterms:W3CDTF">2022-06-10T19:28:06Z</dcterms:created>
  <dcterms:modified xsi:type="dcterms:W3CDTF">2024-09-05T00:50:49Z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0x010100C5D3BA224FA8D84A9850FBFF08B24A62</vt:lpwstr>
  </property>
  <property fmtid="{D5CDD505-2E9C-101B-9397-08002B2CF9AE}" pid="3" name="Order">
    <vt:r8>295200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MediaServiceImageTags">
    <vt:lpwstr/>
  </property>
  <property fmtid="{D5CDD505-2E9C-101B-9397-08002B2CF9AE}" pid="8" name="MSIP_Label_a73fd474-4f3c-44ed-88fb-5cc4bd2471bf_Enabled">
    <vt:lpwstr>true</vt:lpwstr>
  </property>
  <property fmtid="{D5CDD505-2E9C-101B-9397-08002B2CF9AE}" pid="9" name="MSIP_Label_a73fd474-4f3c-44ed-88fb-5cc4bd2471bf_SetDate">
    <vt:lpwstr>2024-09-04T14:20:17Z</vt:lpwstr>
  </property>
  <property fmtid="{D5CDD505-2E9C-101B-9397-08002B2CF9AE}" pid="10" name="MSIP_Label_a73fd474-4f3c-44ed-88fb-5cc4bd2471bf_Method">
    <vt:lpwstr>Standard</vt:lpwstr>
  </property>
  <property fmtid="{D5CDD505-2E9C-101B-9397-08002B2CF9AE}" pid="11" name="MSIP_Label_a73fd474-4f3c-44ed-88fb-5cc4bd2471bf_Name">
    <vt:lpwstr>defa4170-0d19-0005-0004-bc88714345d2</vt:lpwstr>
  </property>
  <property fmtid="{D5CDD505-2E9C-101B-9397-08002B2CF9AE}" pid="12" name="MSIP_Label_a73fd474-4f3c-44ed-88fb-5cc4bd2471bf_SiteId">
    <vt:lpwstr>8d1a69ec-03b5-4345-ae21-dad112f5fb4f</vt:lpwstr>
  </property>
  <property fmtid="{D5CDD505-2E9C-101B-9397-08002B2CF9AE}" pid="13" name="MSIP_Label_a73fd474-4f3c-44ed-88fb-5cc4bd2471bf_ActionId">
    <vt:lpwstr>3c8c2698-8430-4c5b-aa16-fa3d3e81891c</vt:lpwstr>
  </property>
  <property fmtid="{D5CDD505-2E9C-101B-9397-08002B2CF9AE}" pid="14" name="MSIP_Label_a73fd474-4f3c-44ed-88fb-5cc4bd2471bf_ContentBits">
    <vt:lpwstr>0</vt:lpwstr>
  </property>
</Properties>
</file>